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797675" cy="992663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6314D-2191-405F-B51C-0B520D102E67}" type="datetimeFigureOut">
              <a:rPr lang="es-ES" smtClean="0"/>
              <a:pPr/>
              <a:t>19/10/2012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F068F-67A0-4B02-8942-60C055B6172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Documents%20and%20Settings\Rodriguezb\Configuraci&#243;n%20local\Temp\notes29331C\~8946890.jpg" TargetMode="Externa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2.xml"/><Relationship Id="rId4" Type="http://schemas.openxmlformats.org/officeDocument/2006/relationships/image" Target="file:///C:\Documents%20and%20Settings\Rodriguezb\Configuraci&#243;n%20local\Temp\notes29331C\~894689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5" Type="http://schemas.openxmlformats.org/officeDocument/2006/relationships/image" Target="file:///C:\Documents%20and%20Settings\Rodriguezb\Configuraci&#243;n%20local\Temp\notes29331C\~8946890.jpg" TargetMode="Externa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2.xml"/><Relationship Id="rId4" Type="http://schemas.openxmlformats.org/officeDocument/2006/relationships/image" Target="file:///C:\Documents%20and%20Settings\Rodriguezb\Configuraci&#243;n%20local\Temp\notes29331C\~8946890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file:///C:\Documents%20and%20Settings\Rodriguezb\Configuraci&#243;n%20local\Temp\notes29331C\~8946890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Rodriguezb\Configuraci&#243;n%20local\Temp\notes29331C\~894689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file:///C:\Documents%20and%20Settings\Rodriguezb\Configuraci&#243;n%20local\Temp\notes29331C\~8946890.jpg" TargetMode="External"/><Relationship Id="rId5" Type="http://schemas.openxmlformats.org/officeDocument/2006/relationships/image" Target="../media/image1.jpeg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10" Type="http://schemas.openxmlformats.org/officeDocument/2006/relationships/image" Target="file:///C:\Documents%20and%20Settings\Rodriguezb\Configuraci&#243;n%20local\Temp\notes29331C\~8946890.jpg" TargetMode="External"/><Relationship Id="rId4" Type="http://schemas.openxmlformats.org/officeDocument/2006/relationships/image" Target="../media/image10.gif"/><Relationship Id="rId9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\Documents%20and%20Settings\Rodriguezb\Configuraci&#243;n%20local\Temp\notes29331C\~8946890.jpg" TargetMode="External"/><Relationship Id="rId5" Type="http://schemas.openxmlformats.org/officeDocument/2006/relationships/image" Target="../media/image1.jpeg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Documents%20and%20Settings\Rodriguezb\Configuraci&#243;n%20local\Temp\notes29331C\~894689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857364"/>
            <a:ext cx="7772400" cy="231459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s-E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CONSEJOS MUNICIPALES DE PARTICIPACIÓN SOCIAL EN LA EDUCACIÓN</a:t>
            </a:r>
          </a:p>
        </p:txBody>
      </p:sp>
      <p:pic>
        <p:nvPicPr>
          <p:cNvPr id="5" name="4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714348" y="357166"/>
            <a:ext cx="3000396" cy="107157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571472" y="6215082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1026" name="Imagen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428604"/>
            <a:ext cx="1428760" cy="109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2339975" y="1285860"/>
            <a:ext cx="6480175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dirty="0">
                <a:latin typeface="Comic Sans MS" pitchFamily="66" charset="0"/>
              </a:rPr>
              <a:t> </a:t>
            </a:r>
            <a:r>
              <a:rPr lang="es-ES" sz="1600" b="1" dirty="0">
                <a:latin typeface="Comic Sans MS" pitchFamily="66" charset="0"/>
              </a:rPr>
              <a:t>OBJETIVOS:</a:t>
            </a:r>
          </a:p>
          <a:p>
            <a:r>
              <a:rPr lang="es-ES" sz="1600" dirty="0">
                <a:latin typeface="Comic Sans MS" pitchFamily="66" charset="0"/>
              </a:rPr>
              <a:t> -Conocer los resultados de las evaluaciones que realicen las autoridades educativas.</a:t>
            </a:r>
          </a:p>
          <a:p>
            <a:r>
              <a:rPr lang="es-ES" sz="1600" dirty="0">
                <a:latin typeface="Comic Sans MS" pitchFamily="66" charset="0"/>
              </a:rPr>
              <a:t> -Contribuir a la formulación de propuestas para el enriquecimiento de los planes y programas de estudio con contenidos locales, tomando en cuenta las particularidades socioeconómicas, culturales, históricas y geográficas del municipio.</a:t>
            </a:r>
          </a:p>
          <a:p>
            <a:r>
              <a:rPr lang="es-ES" sz="1600" dirty="0">
                <a:latin typeface="Comic Sans MS" pitchFamily="66" charset="0"/>
              </a:rPr>
              <a:t> -Opinar en asuntos pedagógicos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-Analizar el avance de las actividades escolares, los planes y programas de estudio.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39721" y="1125538"/>
            <a:ext cx="1846263" cy="3167062"/>
            <a:chOff x="249" y="1026"/>
            <a:chExt cx="1163" cy="1995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249" y="1026"/>
              <a:ext cx="1163" cy="767"/>
              <a:chOff x="249" y="1026"/>
              <a:chExt cx="1163" cy="767"/>
            </a:xfrm>
          </p:grpSpPr>
          <p:pic>
            <p:nvPicPr>
              <p:cNvPr id="17416" name="Picture 8" descr="j034402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49" y="1026"/>
                <a:ext cx="1163" cy="7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 Box 9"/>
              <p:cNvSpPr txBox="1">
                <a:spLocks noChangeArrowheads="1"/>
              </p:cNvSpPr>
              <p:nvPr/>
            </p:nvSpPr>
            <p:spPr bwMode="auto">
              <a:xfrm>
                <a:off x="328" y="1071"/>
                <a:ext cx="952" cy="431"/>
              </a:xfrm>
              <a:prstGeom prst="rect">
                <a:avLst/>
              </a:prstGeom>
              <a:solidFill>
                <a:srgbClr val="0080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s-MX" sz="1200" b="1">
                    <a:solidFill>
                      <a:srgbClr val="FFFFFF"/>
                    </a:solidFill>
                    <a:latin typeface="Monotype Corsiva" pitchFamily="66" charset="0"/>
                  </a:rPr>
                  <a:t>Grupo II</a:t>
                </a:r>
              </a:p>
              <a:p>
                <a:pPr algn="ctr"/>
                <a:r>
                  <a:rPr lang="es-MX" sz="1200" b="1">
                    <a:solidFill>
                      <a:srgbClr val="FFFFFF"/>
                    </a:solidFill>
                    <a:latin typeface="Monotype Corsiva" pitchFamily="66" charset="0"/>
                  </a:rPr>
                  <a:t>Opiniones y Propuestas </a:t>
                </a:r>
              </a:p>
              <a:p>
                <a:pPr algn="ctr"/>
                <a:r>
                  <a:rPr lang="es-MX" sz="1200" b="1">
                    <a:solidFill>
                      <a:srgbClr val="FFFFFF"/>
                    </a:solidFill>
                    <a:latin typeface="Monotype Corsiva" pitchFamily="66" charset="0"/>
                  </a:rPr>
                  <a:t>Pedagógicas</a:t>
                </a:r>
                <a:r>
                  <a:rPr lang="es-MX" sz="800">
                    <a:solidFill>
                      <a:srgbClr val="FFFFFF"/>
                    </a:solidFill>
                    <a:latin typeface="Monotype Corsiva" pitchFamily="66" charset="0"/>
                  </a:rPr>
                  <a:t> </a:t>
                </a:r>
                <a:endParaRPr lang="es-MX">
                  <a:latin typeface="Comic Sans MS" pitchFamily="66" charset="0"/>
                </a:endParaRPr>
              </a:p>
            </p:txBody>
          </p:sp>
        </p:grpSp>
        <p:pic>
          <p:nvPicPr>
            <p:cNvPr id="17415" name="Picture 10" descr="j034345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9" y="1857"/>
              <a:ext cx="1163" cy="1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2" name="Text Box 11"/>
          <p:cNvSpPr txBox="1">
            <a:spLocks noChangeArrowheads="1"/>
          </p:cNvSpPr>
          <p:nvPr/>
        </p:nvSpPr>
        <p:spPr bwMode="auto">
          <a:xfrm>
            <a:off x="2159000" y="500042"/>
            <a:ext cx="6985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II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ATENCIÓN A OPINIONES Y PROPUESTAS PEDAGÓGICAS</a:t>
            </a:r>
            <a:endParaRPr lang="es-MX" b="1" dirty="0">
              <a:latin typeface="Comic Sans MS" pitchFamily="66" charset="0"/>
            </a:endParaRP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357158" y="4357694"/>
            <a:ext cx="86423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dirty="0"/>
              <a:t>-Conocer las evaluaciones que las autoridades educativas y apoyar en materia de Aprovechamiento escolar, rezago educativo, alfabetización y funcionamiento del plantel.</a:t>
            </a:r>
          </a:p>
          <a:p>
            <a:r>
              <a:rPr lang="es-MX" dirty="0"/>
              <a:t>-Analizar el aspecto técnico-pedagógico en busca de su mejoría en los procesos educativos. </a:t>
            </a:r>
          </a:p>
          <a:p>
            <a:r>
              <a:rPr lang="es-MX" dirty="0"/>
              <a:t>-Promover la elaboración de un atlas de la flora y fauna y  un banco de estadísticas demográficas, producción, comunicaciones etc.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12" name="11 Imagen" descr="C:\Documents and Settings\Rodriguezb\Configuración local\Temp\notes29331C\~8946890.jpg"/>
          <p:cNvPicPr/>
          <p:nvPr/>
        </p:nvPicPr>
        <p:blipFill>
          <a:blip r:embed="rId4" r:link="rId5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428728" y="1214422"/>
            <a:ext cx="741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III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RECONOCIMIENTO SOCIAL A ALUMNOS, MAESTROS,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DIRECTIVOS, EMPLEADOS ESCOLARES Y PADRES DE FAMILIA</a:t>
            </a:r>
            <a:endParaRPr lang="es-MX" b="1" dirty="0">
              <a:latin typeface="Comic Sans MS" pitchFamily="66" charset="0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285984" y="3000372"/>
            <a:ext cx="619283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dirty="0"/>
              <a:t>OBJETIVOS:</a:t>
            </a:r>
          </a:p>
          <a:p>
            <a:r>
              <a:rPr lang="es-ES" dirty="0"/>
              <a:t>          I. Proponer estímulos y reconocimientos de carácter social no laboral, a los actores educativos.</a:t>
            </a:r>
          </a:p>
          <a:p>
            <a:endParaRPr lang="es-MX" b="1" dirty="0"/>
          </a:p>
          <a:p>
            <a:r>
              <a:rPr lang="es-MX" b="1" dirty="0"/>
              <a:t>Acciones:</a:t>
            </a:r>
            <a:r>
              <a:rPr lang="es-MX" dirty="0"/>
              <a:t> </a:t>
            </a:r>
          </a:p>
          <a:p>
            <a:r>
              <a:rPr lang="es-MX" dirty="0"/>
              <a:t>-Establecer los tipos de estímulos o reconocimientos. Elaborar la convocatoria, recabar las propuestas, organizar la ceremonia de premiación, difundir la convocatoria y sus resultados.</a:t>
            </a:r>
          </a:p>
        </p:txBody>
      </p:sp>
      <p:pic>
        <p:nvPicPr>
          <p:cNvPr id="19460" name="Picture 11" descr="j0088958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1639888" cy="2735262"/>
          </a:xfrm>
          <a:noFill/>
          <a:ln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6" name="5 Imagen" descr="C:\Documents and Settings\Rodriguezb\Configuración local\Temp\notes29331C\~8946890.jpg"/>
          <p:cNvPicPr/>
          <p:nvPr/>
        </p:nvPicPr>
        <p:blipFill>
          <a:blip r:embed="rId3" r:link="rId4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2160619" y="571480"/>
            <a:ext cx="6840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IV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DESARROLLO SOCIAL, CULTURAL Y DEPORTIVO</a:t>
            </a:r>
            <a:endParaRPr lang="es-MX" b="1" dirty="0">
              <a:latin typeface="Comic Sans MS" pitchFamily="66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3850" y="1196975"/>
            <a:ext cx="1908175" cy="2881313"/>
            <a:chOff x="10947" y="4739"/>
            <a:chExt cx="1260" cy="1904"/>
          </a:xfrm>
        </p:grpSpPr>
        <p:pic>
          <p:nvPicPr>
            <p:cNvPr id="20486" name="Picture 6" descr="MCj02501670000[1]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947" y="4739"/>
              <a:ext cx="1260" cy="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7" name="Picture 7" descr="j032464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107" y="5819"/>
              <a:ext cx="906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2500298" y="1374521"/>
            <a:ext cx="61198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b="1" dirty="0"/>
              <a:t>OBJETIVOS:</a:t>
            </a:r>
          </a:p>
          <a:p>
            <a:r>
              <a:rPr lang="es-ES" sz="1600" dirty="0"/>
              <a:t>Estimular, promover y apoyar actividades de intercambio, colaboración y participación inter-escolar en aspectos culturales cívicos, deportivos y sociales.</a:t>
            </a:r>
          </a:p>
          <a:p>
            <a:r>
              <a:rPr lang="es-ES" sz="1600" dirty="0"/>
              <a:t>Promover y organizar certámenes para la superación educativa en el ámbito municipal.</a:t>
            </a:r>
          </a:p>
          <a:p>
            <a:r>
              <a:rPr lang="es-MX" sz="1600" b="1" dirty="0"/>
              <a:t>Acciones:</a:t>
            </a:r>
            <a:endParaRPr lang="es-MX" sz="1600" dirty="0"/>
          </a:p>
          <a:p>
            <a:r>
              <a:rPr lang="es-MX" sz="1600" dirty="0"/>
              <a:t>- Promover la cultura popular y educación artística, realizar campañas de conocimiento y prácticas de higiene en la familia, la escuela y la comunidad, 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395288" y="4143380"/>
            <a:ext cx="84629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600" dirty="0"/>
              <a:t>Promover todo tipo de exposiciones. Proyecciones y exhibiciones culturales, respaldar la fundación de bibliotecas y el incremento de su acervo.</a:t>
            </a:r>
          </a:p>
          <a:p>
            <a:r>
              <a:rPr lang="es-MX" sz="1600" dirty="0"/>
              <a:t>Estimular la puntualidad y asistencia, el aprovechamiento escolar, el apoyo a las tareas escolares en casa. </a:t>
            </a:r>
          </a:p>
          <a:p>
            <a:r>
              <a:rPr lang="es-MX" sz="1600" dirty="0"/>
              <a:t>Elaborar un diagnostico de la deserción y el bajo aprovechamiento escolar, realizar campañas sobre problemáticas social que incida  en la formación básica de los educandos.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9" name="8 Imagen" descr="C:\Documents and Settings\Rodriguezb\Configuración local\Temp\notes29331C\~8946890.jpg"/>
          <p:cNvPicPr/>
          <p:nvPr/>
        </p:nvPicPr>
        <p:blipFill>
          <a:blip r:embed="rId4" r:link="rId5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1908175" y="549275"/>
            <a:ext cx="6697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V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GESTIÓN Y COORDINACIÓN</a:t>
            </a:r>
            <a:endParaRPr lang="es-MX" b="1" dirty="0">
              <a:latin typeface="Comic Sans MS" pitchFamily="66" charset="0"/>
            </a:endParaRP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2124075" y="1268413"/>
            <a:ext cx="66960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dirty="0"/>
              <a:t>OBJETIVOS:</a:t>
            </a:r>
          </a:p>
          <a:p>
            <a:r>
              <a:rPr lang="es-ES" dirty="0"/>
              <a:t>Llevar a cabo labores de seguimiento de las actividades de las escuelas públicas de educación básica del propio municipio.</a:t>
            </a:r>
          </a:p>
          <a:p>
            <a:r>
              <a:rPr lang="es-ES" dirty="0"/>
              <a:t>Coadyuvar a nivel municipal en actividades de protección civil y de emergencia escolar. </a:t>
            </a:r>
          </a:p>
          <a:p>
            <a:r>
              <a:rPr lang="es-ES_tradnl" dirty="0"/>
              <a:t>Contribuir en la formulación de propuestas encaminadas a la prevención, combate y erradicación del fenómeno de las adicciones y sus consecuencias.</a:t>
            </a:r>
            <a:endParaRPr lang="es-E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00025" y="1052513"/>
            <a:ext cx="1779588" cy="2449512"/>
            <a:chOff x="3267" y="6859"/>
            <a:chExt cx="2080" cy="2860"/>
          </a:xfrm>
        </p:grpSpPr>
        <p:sp>
          <p:nvSpPr>
            <p:cNvPr id="23566" name="Freeform 8"/>
            <p:cNvSpPr>
              <a:spLocks/>
            </p:cNvSpPr>
            <p:nvPr/>
          </p:nvSpPr>
          <p:spPr bwMode="auto">
            <a:xfrm>
              <a:off x="4834" y="8989"/>
              <a:ext cx="513" cy="730"/>
            </a:xfrm>
            <a:custGeom>
              <a:avLst/>
              <a:gdLst>
                <a:gd name="T0" fmla="*/ 376 w 513"/>
                <a:gd name="T1" fmla="*/ 9 h 730"/>
                <a:gd name="T2" fmla="*/ 373 w 513"/>
                <a:gd name="T3" fmla="*/ 10 h 730"/>
                <a:gd name="T4" fmla="*/ 365 w 513"/>
                <a:gd name="T5" fmla="*/ 15 h 730"/>
                <a:gd name="T6" fmla="*/ 352 w 513"/>
                <a:gd name="T7" fmla="*/ 23 h 730"/>
                <a:gd name="T8" fmla="*/ 336 w 513"/>
                <a:gd name="T9" fmla="*/ 32 h 730"/>
                <a:gd name="T10" fmla="*/ 316 w 513"/>
                <a:gd name="T11" fmla="*/ 43 h 730"/>
                <a:gd name="T12" fmla="*/ 293 w 513"/>
                <a:gd name="T13" fmla="*/ 56 h 730"/>
                <a:gd name="T14" fmla="*/ 268 w 513"/>
                <a:gd name="T15" fmla="*/ 71 h 730"/>
                <a:gd name="T16" fmla="*/ 244 w 513"/>
                <a:gd name="T17" fmla="*/ 85 h 730"/>
                <a:gd name="T18" fmla="*/ 218 w 513"/>
                <a:gd name="T19" fmla="*/ 101 h 730"/>
                <a:gd name="T20" fmla="*/ 193 w 513"/>
                <a:gd name="T21" fmla="*/ 115 h 730"/>
                <a:gd name="T22" fmla="*/ 170 w 513"/>
                <a:gd name="T23" fmla="*/ 130 h 730"/>
                <a:gd name="T24" fmla="*/ 147 w 513"/>
                <a:gd name="T25" fmla="*/ 144 h 730"/>
                <a:gd name="T26" fmla="*/ 128 w 513"/>
                <a:gd name="T27" fmla="*/ 155 h 730"/>
                <a:gd name="T28" fmla="*/ 113 w 513"/>
                <a:gd name="T29" fmla="*/ 167 h 730"/>
                <a:gd name="T30" fmla="*/ 101 w 513"/>
                <a:gd name="T31" fmla="*/ 176 h 730"/>
                <a:gd name="T32" fmla="*/ 94 w 513"/>
                <a:gd name="T33" fmla="*/ 181 h 730"/>
                <a:gd name="T34" fmla="*/ 82 w 513"/>
                <a:gd name="T35" fmla="*/ 196 h 730"/>
                <a:gd name="T36" fmla="*/ 74 w 513"/>
                <a:gd name="T37" fmla="*/ 213 h 730"/>
                <a:gd name="T38" fmla="*/ 65 w 513"/>
                <a:gd name="T39" fmla="*/ 232 h 730"/>
                <a:gd name="T40" fmla="*/ 58 w 513"/>
                <a:gd name="T41" fmla="*/ 252 h 730"/>
                <a:gd name="T42" fmla="*/ 52 w 513"/>
                <a:gd name="T43" fmla="*/ 270 h 730"/>
                <a:gd name="T44" fmla="*/ 48 w 513"/>
                <a:gd name="T45" fmla="*/ 288 h 730"/>
                <a:gd name="T46" fmla="*/ 45 w 513"/>
                <a:gd name="T47" fmla="*/ 302 h 730"/>
                <a:gd name="T48" fmla="*/ 43 w 513"/>
                <a:gd name="T49" fmla="*/ 313 h 730"/>
                <a:gd name="T50" fmla="*/ 42 w 513"/>
                <a:gd name="T51" fmla="*/ 338 h 730"/>
                <a:gd name="T52" fmla="*/ 36 w 513"/>
                <a:gd name="T53" fmla="*/ 388 h 730"/>
                <a:gd name="T54" fmla="*/ 30 w 513"/>
                <a:gd name="T55" fmla="*/ 454 h 730"/>
                <a:gd name="T56" fmla="*/ 22 w 513"/>
                <a:gd name="T57" fmla="*/ 530 h 730"/>
                <a:gd name="T58" fmla="*/ 13 w 513"/>
                <a:gd name="T59" fmla="*/ 604 h 730"/>
                <a:gd name="T60" fmla="*/ 7 w 513"/>
                <a:gd name="T61" fmla="*/ 668 h 730"/>
                <a:gd name="T62" fmla="*/ 2 w 513"/>
                <a:gd name="T63" fmla="*/ 713 h 730"/>
                <a:gd name="T64" fmla="*/ 0 w 513"/>
                <a:gd name="T65" fmla="*/ 730 h 730"/>
                <a:gd name="T66" fmla="*/ 491 w 513"/>
                <a:gd name="T67" fmla="*/ 730 h 730"/>
                <a:gd name="T68" fmla="*/ 490 w 513"/>
                <a:gd name="T69" fmla="*/ 349 h 730"/>
                <a:gd name="T70" fmla="*/ 513 w 513"/>
                <a:gd name="T71" fmla="*/ 322 h 730"/>
                <a:gd name="T72" fmla="*/ 510 w 513"/>
                <a:gd name="T73" fmla="*/ 303 h 730"/>
                <a:gd name="T74" fmla="*/ 504 w 513"/>
                <a:gd name="T75" fmla="*/ 260 h 730"/>
                <a:gd name="T76" fmla="*/ 497 w 513"/>
                <a:gd name="T77" fmla="*/ 211 h 730"/>
                <a:gd name="T78" fmla="*/ 490 w 513"/>
                <a:gd name="T79" fmla="*/ 177 h 730"/>
                <a:gd name="T80" fmla="*/ 484 w 513"/>
                <a:gd name="T81" fmla="*/ 161 h 730"/>
                <a:gd name="T82" fmla="*/ 476 w 513"/>
                <a:gd name="T83" fmla="*/ 138 h 730"/>
                <a:gd name="T84" fmla="*/ 464 w 513"/>
                <a:gd name="T85" fmla="*/ 109 h 730"/>
                <a:gd name="T86" fmla="*/ 453 w 513"/>
                <a:gd name="T87" fmla="*/ 78 h 730"/>
                <a:gd name="T88" fmla="*/ 441 w 513"/>
                <a:gd name="T89" fmla="*/ 49 h 730"/>
                <a:gd name="T90" fmla="*/ 429 w 513"/>
                <a:gd name="T91" fmla="*/ 25 h 730"/>
                <a:gd name="T92" fmla="*/ 419 w 513"/>
                <a:gd name="T93" fmla="*/ 7 h 730"/>
                <a:gd name="T94" fmla="*/ 412 w 513"/>
                <a:gd name="T95" fmla="*/ 0 h 730"/>
                <a:gd name="T96" fmla="*/ 401 w 513"/>
                <a:gd name="T97" fmla="*/ 2 h 730"/>
                <a:gd name="T98" fmla="*/ 389 w 513"/>
                <a:gd name="T99" fmla="*/ 5 h 730"/>
                <a:gd name="T100" fmla="*/ 380 w 513"/>
                <a:gd name="T101" fmla="*/ 7 h 730"/>
                <a:gd name="T102" fmla="*/ 376 w 513"/>
                <a:gd name="T103" fmla="*/ 9 h 73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3"/>
                <a:gd name="T157" fmla="*/ 0 h 730"/>
                <a:gd name="T158" fmla="*/ 513 w 513"/>
                <a:gd name="T159" fmla="*/ 730 h 73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3" h="730">
                  <a:moveTo>
                    <a:pt x="376" y="9"/>
                  </a:moveTo>
                  <a:lnTo>
                    <a:pt x="373" y="10"/>
                  </a:lnTo>
                  <a:lnTo>
                    <a:pt x="365" y="15"/>
                  </a:lnTo>
                  <a:lnTo>
                    <a:pt x="352" y="23"/>
                  </a:lnTo>
                  <a:lnTo>
                    <a:pt x="336" y="32"/>
                  </a:lnTo>
                  <a:lnTo>
                    <a:pt x="316" y="43"/>
                  </a:lnTo>
                  <a:lnTo>
                    <a:pt x="293" y="56"/>
                  </a:lnTo>
                  <a:lnTo>
                    <a:pt x="268" y="71"/>
                  </a:lnTo>
                  <a:lnTo>
                    <a:pt x="244" y="85"/>
                  </a:lnTo>
                  <a:lnTo>
                    <a:pt x="218" y="101"/>
                  </a:lnTo>
                  <a:lnTo>
                    <a:pt x="193" y="115"/>
                  </a:lnTo>
                  <a:lnTo>
                    <a:pt x="170" y="130"/>
                  </a:lnTo>
                  <a:lnTo>
                    <a:pt x="147" y="144"/>
                  </a:lnTo>
                  <a:lnTo>
                    <a:pt x="128" y="155"/>
                  </a:lnTo>
                  <a:lnTo>
                    <a:pt x="113" y="167"/>
                  </a:lnTo>
                  <a:lnTo>
                    <a:pt x="101" y="176"/>
                  </a:lnTo>
                  <a:lnTo>
                    <a:pt x="94" y="181"/>
                  </a:lnTo>
                  <a:lnTo>
                    <a:pt x="82" y="196"/>
                  </a:lnTo>
                  <a:lnTo>
                    <a:pt x="74" y="213"/>
                  </a:lnTo>
                  <a:lnTo>
                    <a:pt x="65" y="232"/>
                  </a:lnTo>
                  <a:lnTo>
                    <a:pt x="58" y="252"/>
                  </a:lnTo>
                  <a:lnTo>
                    <a:pt x="52" y="270"/>
                  </a:lnTo>
                  <a:lnTo>
                    <a:pt x="48" y="288"/>
                  </a:lnTo>
                  <a:lnTo>
                    <a:pt x="45" y="302"/>
                  </a:lnTo>
                  <a:lnTo>
                    <a:pt x="43" y="313"/>
                  </a:lnTo>
                  <a:lnTo>
                    <a:pt x="42" y="338"/>
                  </a:lnTo>
                  <a:lnTo>
                    <a:pt x="36" y="388"/>
                  </a:lnTo>
                  <a:lnTo>
                    <a:pt x="30" y="454"/>
                  </a:lnTo>
                  <a:lnTo>
                    <a:pt x="22" y="530"/>
                  </a:lnTo>
                  <a:lnTo>
                    <a:pt x="13" y="604"/>
                  </a:lnTo>
                  <a:lnTo>
                    <a:pt x="7" y="668"/>
                  </a:lnTo>
                  <a:lnTo>
                    <a:pt x="2" y="713"/>
                  </a:lnTo>
                  <a:lnTo>
                    <a:pt x="0" y="730"/>
                  </a:lnTo>
                  <a:lnTo>
                    <a:pt x="491" y="730"/>
                  </a:lnTo>
                  <a:lnTo>
                    <a:pt x="490" y="349"/>
                  </a:lnTo>
                  <a:lnTo>
                    <a:pt x="513" y="322"/>
                  </a:lnTo>
                  <a:lnTo>
                    <a:pt x="510" y="303"/>
                  </a:lnTo>
                  <a:lnTo>
                    <a:pt x="504" y="260"/>
                  </a:lnTo>
                  <a:lnTo>
                    <a:pt x="497" y="211"/>
                  </a:lnTo>
                  <a:lnTo>
                    <a:pt x="490" y="177"/>
                  </a:lnTo>
                  <a:lnTo>
                    <a:pt x="484" y="161"/>
                  </a:lnTo>
                  <a:lnTo>
                    <a:pt x="476" y="138"/>
                  </a:lnTo>
                  <a:lnTo>
                    <a:pt x="464" y="109"/>
                  </a:lnTo>
                  <a:lnTo>
                    <a:pt x="453" y="78"/>
                  </a:lnTo>
                  <a:lnTo>
                    <a:pt x="441" y="49"/>
                  </a:lnTo>
                  <a:lnTo>
                    <a:pt x="429" y="25"/>
                  </a:lnTo>
                  <a:lnTo>
                    <a:pt x="419" y="7"/>
                  </a:lnTo>
                  <a:lnTo>
                    <a:pt x="412" y="0"/>
                  </a:lnTo>
                  <a:lnTo>
                    <a:pt x="401" y="2"/>
                  </a:lnTo>
                  <a:lnTo>
                    <a:pt x="389" y="5"/>
                  </a:lnTo>
                  <a:lnTo>
                    <a:pt x="380" y="7"/>
                  </a:lnTo>
                  <a:lnTo>
                    <a:pt x="376" y="9"/>
                  </a:lnTo>
                  <a:close/>
                </a:path>
              </a:pathLst>
            </a:custGeom>
            <a:solidFill>
              <a:srgbClr val="99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3267" y="6859"/>
              <a:ext cx="2064" cy="2860"/>
              <a:chOff x="3267" y="6859"/>
              <a:chExt cx="2064" cy="2860"/>
            </a:xfrm>
          </p:grpSpPr>
          <p:sp>
            <p:nvSpPr>
              <p:cNvPr id="23568" name="Freeform 10"/>
              <p:cNvSpPr>
                <a:spLocks/>
              </p:cNvSpPr>
              <p:nvPr/>
            </p:nvSpPr>
            <p:spPr bwMode="auto">
              <a:xfrm>
                <a:off x="4457" y="8831"/>
                <a:ext cx="874" cy="888"/>
              </a:xfrm>
              <a:custGeom>
                <a:avLst/>
                <a:gdLst>
                  <a:gd name="T0" fmla="*/ 157 w 874"/>
                  <a:gd name="T1" fmla="*/ 421 h 888"/>
                  <a:gd name="T2" fmla="*/ 236 w 874"/>
                  <a:gd name="T3" fmla="*/ 246 h 888"/>
                  <a:gd name="T4" fmla="*/ 343 w 874"/>
                  <a:gd name="T5" fmla="*/ 187 h 888"/>
                  <a:gd name="T6" fmla="*/ 501 w 874"/>
                  <a:gd name="T7" fmla="*/ 10 h 888"/>
                  <a:gd name="T8" fmla="*/ 588 w 874"/>
                  <a:gd name="T9" fmla="*/ 22 h 888"/>
                  <a:gd name="T10" fmla="*/ 657 w 874"/>
                  <a:gd name="T11" fmla="*/ 39 h 888"/>
                  <a:gd name="T12" fmla="*/ 733 w 874"/>
                  <a:gd name="T13" fmla="*/ 91 h 888"/>
                  <a:gd name="T14" fmla="*/ 760 w 874"/>
                  <a:gd name="T15" fmla="*/ 154 h 888"/>
                  <a:gd name="T16" fmla="*/ 696 w 874"/>
                  <a:gd name="T17" fmla="*/ 84 h 888"/>
                  <a:gd name="T18" fmla="*/ 635 w 874"/>
                  <a:gd name="T19" fmla="*/ 53 h 888"/>
                  <a:gd name="T20" fmla="*/ 693 w 874"/>
                  <a:gd name="T21" fmla="*/ 115 h 888"/>
                  <a:gd name="T22" fmla="*/ 714 w 874"/>
                  <a:gd name="T23" fmla="*/ 170 h 888"/>
                  <a:gd name="T24" fmla="*/ 599 w 874"/>
                  <a:gd name="T25" fmla="*/ 71 h 888"/>
                  <a:gd name="T26" fmla="*/ 497 w 874"/>
                  <a:gd name="T27" fmla="*/ 112 h 888"/>
                  <a:gd name="T28" fmla="*/ 418 w 874"/>
                  <a:gd name="T29" fmla="*/ 165 h 888"/>
                  <a:gd name="T30" fmla="*/ 471 w 874"/>
                  <a:gd name="T31" fmla="*/ 98 h 888"/>
                  <a:gd name="T32" fmla="*/ 531 w 874"/>
                  <a:gd name="T33" fmla="*/ 38 h 888"/>
                  <a:gd name="T34" fmla="*/ 441 w 874"/>
                  <a:gd name="T35" fmla="*/ 84 h 888"/>
                  <a:gd name="T36" fmla="*/ 370 w 874"/>
                  <a:gd name="T37" fmla="*/ 181 h 888"/>
                  <a:gd name="T38" fmla="*/ 514 w 874"/>
                  <a:gd name="T39" fmla="*/ 236 h 888"/>
                  <a:gd name="T40" fmla="*/ 520 w 874"/>
                  <a:gd name="T41" fmla="*/ 273 h 888"/>
                  <a:gd name="T42" fmla="*/ 429 w 874"/>
                  <a:gd name="T43" fmla="*/ 213 h 888"/>
                  <a:gd name="T44" fmla="*/ 348 w 874"/>
                  <a:gd name="T45" fmla="*/ 213 h 888"/>
                  <a:gd name="T46" fmla="*/ 302 w 874"/>
                  <a:gd name="T47" fmla="*/ 230 h 888"/>
                  <a:gd name="T48" fmla="*/ 380 w 874"/>
                  <a:gd name="T49" fmla="*/ 243 h 888"/>
                  <a:gd name="T50" fmla="*/ 484 w 874"/>
                  <a:gd name="T51" fmla="*/ 319 h 888"/>
                  <a:gd name="T52" fmla="*/ 534 w 874"/>
                  <a:gd name="T53" fmla="*/ 315 h 888"/>
                  <a:gd name="T54" fmla="*/ 664 w 874"/>
                  <a:gd name="T55" fmla="*/ 223 h 888"/>
                  <a:gd name="T56" fmla="*/ 795 w 874"/>
                  <a:gd name="T57" fmla="*/ 209 h 888"/>
                  <a:gd name="T58" fmla="*/ 873 w 874"/>
                  <a:gd name="T59" fmla="*/ 470 h 888"/>
                  <a:gd name="T60" fmla="*/ 851 w 874"/>
                  <a:gd name="T61" fmla="*/ 828 h 888"/>
                  <a:gd name="T62" fmla="*/ 822 w 874"/>
                  <a:gd name="T63" fmla="*/ 526 h 888"/>
                  <a:gd name="T64" fmla="*/ 804 w 874"/>
                  <a:gd name="T65" fmla="*/ 645 h 888"/>
                  <a:gd name="T66" fmla="*/ 762 w 874"/>
                  <a:gd name="T67" fmla="*/ 662 h 888"/>
                  <a:gd name="T68" fmla="*/ 785 w 874"/>
                  <a:gd name="T69" fmla="*/ 604 h 888"/>
                  <a:gd name="T70" fmla="*/ 753 w 874"/>
                  <a:gd name="T71" fmla="*/ 581 h 888"/>
                  <a:gd name="T72" fmla="*/ 753 w 874"/>
                  <a:gd name="T73" fmla="*/ 550 h 888"/>
                  <a:gd name="T74" fmla="*/ 726 w 874"/>
                  <a:gd name="T75" fmla="*/ 685 h 888"/>
                  <a:gd name="T76" fmla="*/ 710 w 874"/>
                  <a:gd name="T77" fmla="*/ 648 h 888"/>
                  <a:gd name="T78" fmla="*/ 657 w 874"/>
                  <a:gd name="T79" fmla="*/ 677 h 888"/>
                  <a:gd name="T80" fmla="*/ 612 w 874"/>
                  <a:gd name="T81" fmla="*/ 746 h 888"/>
                  <a:gd name="T82" fmla="*/ 592 w 874"/>
                  <a:gd name="T83" fmla="*/ 605 h 888"/>
                  <a:gd name="T84" fmla="*/ 553 w 874"/>
                  <a:gd name="T85" fmla="*/ 433 h 888"/>
                  <a:gd name="T86" fmla="*/ 498 w 874"/>
                  <a:gd name="T87" fmla="*/ 447 h 888"/>
                  <a:gd name="T88" fmla="*/ 494 w 874"/>
                  <a:gd name="T89" fmla="*/ 427 h 888"/>
                  <a:gd name="T90" fmla="*/ 572 w 874"/>
                  <a:gd name="T91" fmla="*/ 415 h 888"/>
                  <a:gd name="T92" fmla="*/ 622 w 874"/>
                  <a:gd name="T93" fmla="*/ 479 h 888"/>
                  <a:gd name="T94" fmla="*/ 671 w 874"/>
                  <a:gd name="T95" fmla="*/ 627 h 888"/>
                  <a:gd name="T96" fmla="*/ 716 w 874"/>
                  <a:gd name="T97" fmla="*/ 591 h 888"/>
                  <a:gd name="T98" fmla="*/ 726 w 874"/>
                  <a:gd name="T99" fmla="*/ 509 h 888"/>
                  <a:gd name="T100" fmla="*/ 775 w 874"/>
                  <a:gd name="T101" fmla="*/ 484 h 888"/>
                  <a:gd name="T102" fmla="*/ 801 w 874"/>
                  <a:gd name="T103" fmla="*/ 526 h 888"/>
                  <a:gd name="T104" fmla="*/ 841 w 874"/>
                  <a:gd name="T105" fmla="*/ 460 h 888"/>
                  <a:gd name="T106" fmla="*/ 788 w 874"/>
                  <a:gd name="T107" fmla="*/ 239 h 888"/>
                  <a:gd name="T108" fmla="*/ 680 w 874"/>
                  <a:gd name="T109" fmla="*/ 246 h 888"/>
                  <a:gd name="T110" fmla="*/ 524 w 874"/>
                  <a:gd name="T111" fmla="*/ 368 h 888"/>
                  <a:gd name="T112" fmla="*/ 443 w 874"/>
                  <a:gd name="T113" fmla="*/ 802 h 888"/>
                  <a:gd name="T114" fmla="*/ 423 w 874"/>
                  <a:gd name="T115" fmla="*/ 601 h 888"/>
                  <a:gd name="T116" fmla="*/ 468 w 874"/>
                  <a:gd name="T117" fmla="*/ 359 h 888"/>
                  <a:gd name="T118" fmla="*/ 394 w 874"/>
                  <a:gd name="T119" fmla="*/ 272 h 888"/>
                  <a:gd name="T120" fmla="*/ 294 w 874"/>
                  <a:gd name="T121" fmla="*/ 263 h 888"/>
                  <a:gd name="T122" fmla="*/ 235 w 874"/>
                  <a:gd name="T123" fmla="*/ 323 h 888"/>
                  <a:gd name="T124" fmla="*/ 125 w 874"/>
                  <a:gd name="T125" fmla="*/ 635 h 88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74"/>
                  <a:gd name="T190" fmla="*/ 0 h 888"/>
                  <a:gd name="T191" fmla="*/ 874 w 874"/>
                  <a:gd name="T192" fmla="*/ 888 h 88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74" h="888">
                    <a:moveTo>
                      <a:pt x="0" y="887"/>
                    </a:moveTo>
                    <a:lnTo>
                      <a:pt x="10" y="848"/>
                    </a:lnTo>
                    <a:lnTo>
                      <a:pt x="29" y="780"/>
                    </a:lnTo>
                    <a:lnTo>
                      <a:pt x="56" y="697"/>
                    </a:lnTo>
                    <a:lnTo>
                      <a:pt x="88" y="602"/>
                    </a:lnTo>
                    <a:lnTo>
                      <a:pt x="122" y="507"/>
                    </a:lnTo>
                    <a:lnTo>
                      <a:pt x="157" y="421"/>
                    </a:lnTo>
                    <a:lnTo>
                      <a:pt x="187" y="352"/>
                    </a:lnTo>
                    <a:lnTo>
                      <a:pt x="213" y="309"/>
                    </a:lnTo>
                    <a:lnTo>
                      <a:pt x="212" y="295"/>
                    </a:lnTo>
                    <a:lnTo>
                      <a:pt x="212" y="279"/>
                    </a:lnTo>
                    <a:lnTo>
                      <a:pt x="216" y="266"/>
                    </a:lnTo>
                    <a:lnTo>
                      <a:pt x="226" y="255"/>
                    </a:lnTo>
                    <a:lnTo>
                      <a:pt x="236" y="246"/>
                    </a:lnTo>
                    <a:lnTo>
                      <a:pt x="252" y="236"/>
                    </a:lnTo>
                    <a:lnTo>
                      <a:pt x="269" y="226"/>
                    </a:lnTo>
                    <a:lnTo>
                      <a:pt x="288" y="214"/>
                    </a:lnTo>
                    <a:lnTo>
                      <a:pt x="307" y="206"/>
                    </a:lnTo>
                    <a:lnTo>
                      <a:pt x="322" y="197"/>
                    </a:lnTo>
                    <a:lnTo>
                      <a:pt x="335" y="191"/>
                    </a:lnTo>
                    <a:lnTo>
                      <a:pt x="343" y="187"/>
                    </a:lnTo>
                    <a:lnTo>
                      <a:pt x="353" y="153"/>
                    </a:lnTo>
                    <a:lnTo>
                      <a:pt x="369" y="121"/>
                    </a:lnTo>
                    <a:lnTo>
                      <a:pt x="389" y="92"/>
                    </a:lnTo>
                    <a:lnTo>
                      <a:pt x="412" y="66"/>
                    </a:lnTo>
                    <a:lnTo>
                      <a:pt x="439" y="43"/>
                    </a:lnTo>
                    <a:lnTo>
                      <a:pt x="469" y="25"/>
                    </a:lnTo>
                    <a:lnTo>
                      <a:pt x="501" y="10"/>
                    </a:lnTo>
                    <a:lnTo>
                      <a:pt x="536" y="0"/>
                    </a:lnTo>
                    <a:lnTo>
                      <a:pt x="546" y="0"/>
                    </a:lnTo>
                    <a:lnTo>
                      <a:pt x="556" y="3"/>
                    </a:lnTo>
                    <a:lnTo>
                      <a:pt x="564" y="6"/>
                    </a:lnTo>
                    <a:lnTo>
                      <a:pt x="573" y="10"/>
                    </a:lnTo>
                    <a:lnTo>
                      <a:pt x="580" y="15"/>
                    </a:lnTo>
                    <a:lnTo>
                      <a:pt x="588" y="22"/>
                    </a:lnTo>
                    <a:lnTo>
                      <a:pt x="593" y="29"/>
                    </a:lnTo>
                    <a:lnTo>
                      <a:pt x="599" y="36"/>
                    </a:lnTo>
                    <a:lnTo>
                      <a:pt x="609" y="36"/>
                    </a:lnTo>
                    <a:lnTo>
                      <a:pt x="621" y="38"/>
                    </a:lnTo>
                    <a:lnTo>
                      <a:pt x="634" y="38"/>
                    </a:lnTo>
                    <a:lnTo>
                      <a:pt x="645" y="38"/>
                    </a:lnTo>
                    <a:lnTo>
                      <a:pt x="657" y="39"/>
                    </a:lnTo>
                    <a:lnTo>
                      <a:pt x="668" y="42"/>
                    </a:lnTo>
                    <a:lnTo>
                      <a:pt x="680" y="46"/>
                    </a:lnTo>
                    <a:lnTo>
                      <a:pt x="688" y="53"/>
                    </a:lnTo>
                    <a:lnTo>
                      <a:pt x="694" y="58"/>
                    </a:lnTo>
                    <a:lnTo>
                      <a:pt x="706" y="66"/>
                    </a:lnTo>
                    <a:lnTo>
                      <a:pt x="719" y="78"/>
                    </a:lnTo>
                    <a:lnTo>
                      <a:pt x="733" y="91"/>
                    </a:lnTo>
                    <a:lnTo>
                      <a:pt x="747" y="105"/>
                    </a:lnTo>
                    <a:lnTo>
                      <a:pt x="759" y="121"/>
                    </a:lnTo>
                    <a:lnTo>
                      <a:pt x="768" y="135"/>
                    </a:lnTo>
                    <a:lnTo>
                      <a:pt x="770" y="150"/>
                    </a:lnTo>
                    <a:lnTo>
                      <a:pt x="768" y="153"/>
                    </a:lnTo>
                    <a:lnTo>
                      <a:pt x="765" y="154"/>
                    </a:lnTo>
                    <a:lnTo>
                      <a:pt x="760" y="154"/>
                    </a:lnTo>
                    <a:lnTo>
                      <a:pt x="757" y="154"/>
                    </a:lnTo>
                    <a:lnTo>
                      <a:pt x="747" y="141"/>
                    </a:lnTo>
                    <a:lnTo>
                      <a:pt x="739" y="130"/>
                    </a:lnTo>
                    <a:lnTo>
                      <a:pt x="729" y="117"/>
                    </a:lnTo>
                    <a:lnTo>
                      <a:pt x="717" y="105"/>
                    </a:lnTo>
                    <a:lnTo>
                      <a:pt x="707" y="94"/>
                    </a:lnTo>
                    <a:lnTo>
                      <a:pt x="696" y="84"/>
                    </a:lnTo>
                    <a:lnTo>
                      <a:pt x="683" y="75"/>
                    </a:lnTo>
                    <a:lnTo>
                      <a:pt x="668" y="66"/>
                    </a:lnTo>
                    <a:lnTo>
                      <a:pt x="664" y="62"/>
                    </a:lnTo>
                    <a:lnTo>
                      <a:pt x="658" y="58"/>
                    </a:lnTo>
                    <a:lnTo>
                      <a:pt x="651" y="56"/>
                    </a:lnTo>
                    <a:lnTo>
                      <a:pt x="642" y="55"/>
                    </a:lnTo>
                    <a:lnTo>
                      <a:pt x="635" y="53"/>
                    </a:lnTo>
                    <a:lnTo>
                      <a:pt x="629" y="53"/>
                    </a:lnTo>
                    <a:lnTo>
                      <a:pt x="625" y="53"/>
                    </a:lnTo>
                    <a:lnTo>
                      <a:pt x="624" y="53"/>
                    </a:lnTo>
                    <a:lnTo>
                      <a:pt x="641" y="65"/>
                    </a:lnTo>
                    <a:lnTo>
                      <a:pt x="658" y="81"/>
                    </a:lnTo>
                    <a:lnTo>
                      <a:pt x="675" y="98"/>
                    </a:lnTo>
                    <a:lnTo>
                      <a:pt x="693" y="115"/>
                    </a:lnTo>
                    <a:lnTo>
                      <a:pt x="707" y="132"/>
                    </a:lnTo>
                    <a:lnTo>
                      <a:pt x="719" y="147"/>
                    </a:lnTo>
                    <a:lnTo>
                      <a:pt x="726" y="157"/>
                    </a:lnTo>
                    <a:lnTo>
                      <a:pt x="729" y="163"/>
                    </a:lnTo>
                    <a:lnTo>
                      <a:pt x="724" y="165"/>
                    </a:lnTo>
                    <a:lnTo>
                      <a:pt x="719" y="168"/>
                    </a:lnTo>
                    <a:lnTo>
                      <a:pt x="714" y="170"/>
                    </a:lnTo>
                    <a:lnTo>
                      <a:pt x="709" y="168"/>
                    </a:lnTo>
                    <a:lnTo>
                      <a:pt x="694" y="153"/>
                    </a:lnTo>
                    <a:lnTo>
                      <a:pt x="677" y="135"/>
                    </a:lnTo>
                    <a:lnTo>
                      <a:pt x="657" y="117"/>
                    </a:lnTo>
                    <a:lnTo>
                      <a:pt x="635" y="98"/>
                    </a:lnTo>
                    <a:lnTo>
                      <a:pt x="616" y="82"/>
                    </a:lnTo>
                    <a:lnTo>
                      <a:pt x="599" y="71"/>
                    </a:lnTo>
                    <a:lnTo>
                      <a:pt x="586" y="62"/>
                    </a:lnTo>
                    <a:lnTo>
                      <a:pt x="579" y="59"/>
                    </a:lnTo>
                    <a:lnTo>
                      <a:pt x="569" y="65"/>
                    </a:lnTo>
                    <a:lnTo>
                      <a:pt x="554" y="75"/>
                    </a:lnTo>
                    <a:lnTo>
                      <a:pt x="537" y="86"/>
                    </a:lnTo>
                    <a:lnTo>
                      <a:pt x="517" y="99"/>
                    </a:lnTo>
                    <a:lnTo>
                      <a:pt x="497" y="112"/>
                    </a:lnTo>
                    <a:lnTo>
                      <a:pt x="478" y="124"/>
                    </a:lnTo>
                    <a:lnTo>
                      <a:pt x="461" y="134"/>
                    </a:lnTo>
                    <a:lnTo>
                      <a:pt x="448" y="141"/>
                    </a:lnTo>
                    <a:lnTo>
                      <a:pt x="441" y="148"/>
                    </a:lnTo>
                    <a:lnTo>
                      <a:pt x="435" y="158"/>
                    </a:lnTo>
                    <a:lnTo>
                      <a:pt x="429" y="165"/>
                    </a:lnTo>
                    <a:lnTo>
                      <a:pt x="418" y="165"/>
                    </a:lnTo>
                    <a:lnTo>
                      <a:pt x="415" y="155"/>
                    </a:lnTo>
                    <a:lnTo>
                      <a:pt x="420" y="147"/>
                    </a:lnTo>
                    <a:lnTo>
                      <a:pt x="430" y="137"/>
                    </a:lnTo>
                    <a:lnTo>
                      <a:pt x="436" y="128"/>
                    </a:lnTo>
                    <a:lnTo>
                      <a:pt x="442" y="122"/>
                    </a:lnTo>
                    <a:lnTo>
                      <a:pt x="454" y="112"/>
                    </a:lnTo>
                    <a:lnTo>
                      <a:pt x="471" y="98"/>
                    </a:lnTo>
                    <a:lnTo>
                      <a:pt x="490" y="82"/>
                    </a:lnTo>
                    <a:lnTo>
                      <a:pt x="510" y="68"/>
                    </a:lnTo>
                    <a:lnTo>
                      <a:pt x="527" y="53"/>
                    </a:lnTo>
                    <a:lnTo>
                      <a:pt x="540" y="43"/>
                    </a:lnTo>
                    <a:lnTo>
                      <a:pt x="546" y="39"/>
                    </a:lnTo>
                    <a:lnTo>
                      <a:pt x="539" y="38"/>
                    </a:lnTo>
                    <a:lnTo>
                      <a:pt x="531" y="38"/>
                    </a:lnTo>
                    <a:lnTo>
                      <a:pt x="524" y="39"/>
                    </a:lnTo>
                    <a:lnTo>
                      <a:pt x="517" y="40"/>
                    </a:lnTo>
                    <a:lnTo>
                      <a:pt x="501" y="48"/>
                    </a:lnTo>
                    <a:lnTo>
                      <a:pt x="487" y="55"/>
                    </a:lnTo>
                    <a:lnTo>
                      <a:pt x="471" y="63"/>
                    </a:lnTo>
                    <a:lnTo>
                      <a:pt x="455" y="74"/>
                    </a:lnTo>
                    <a:lnTo>
                      <a:pt x="441" y="84"/>
                    </a:lnTo>
                    <a:lnTo>
                      <a:pt x="428" y="95"/>
                    </a:lnTo>
                    <a:lnTo>
                      <a:pt x="416" y="107"/>
                    </a:lnTo>
                    <a:lnTo>
                      <a:pt x="406" y="121"/>
                    </a:lnTo>
                    <a:lnTo>
                      <a:pt x="394" y="135"/>
                    </a:lnTo>
                    <a:lnTo>
                      <a:pt x="386" y="150"/>
                    </a:lnTo>
                    <a:lnTo>
                      <a:pt x="377" y="165"/>
                    </a:lnTo>
                    <a:lnTo>
                      <a:pt x="370" y="181"/>
                    </a:lnTo>
                    <a:lnTo>
                      <a:pt x="433" y="187"/>
                    </a:lnTo>
                    <a:lnTo>
                      <a:pt x="442" y="190"/>
                    </a:lnTo>
                    <a:lnTo>
                      <a:pt x="454" y="194"/>
                    </a:lnTo>
                    <a:lnTo>
                      <a:pt x="468" y="201"/>
                    </a:lnTo>
                    <a:lnTo>
                      <a:pt x="482" y="210"/>
                    </a:lnTo>
                    <a:lnTo>
                      <a:pt x="498" y="221"/>
                    </a:lnTo>
                    <a:lnTo>
                      <a:pt x="514" y="236"/>
                    </a:lnTo>
                    <a:lnTo>
                      <a:pt x="530" y="252"/>
                    </a:lnTo>
                    <a:lnTo>
                      <a:pt x="546" y="269"/>
                    </a:lnTo>
                    <a:lnTo>
                      <a:pt x="546" y="275"/>
                    </a:lnTo>
                    <a:lnTo>
                      <a:pt x="540" y="280"/>
                    </a:lnTo>
                    <a:lnTo>
                      <a:pt x="531" y="286"/>
                    </a:lnTo>
                    <a:lnTo>
                      <a:pt x="528" y="288"/>
                    </a:lnTo>
                    <a:lnTo>
                      <a:pt x="520" y="273"/>
                    </a:lnTo>
                    <a:lnTo>
                      <a:pt x="510" y="260"/>
                    </a:lnTo>
                    <a:lnTo>
                      <a:pt x="498" y="249"/>
                    </a:lnTo>
                    <a:lnTo>
                      <a:pt x="485" y="239"/>
                    </a:lnTo>
                    <a:lnTo>
                      <a:pt x="472" y="229"/>
                    </a:lnTo>
                    <a:lnTo>
                      <a:pt x="458" y="221"/>
                    </a:lnTo>
                    <a:lnTo>
                      <a:pt x="443" y="216"/>
                    </a:lnTo>
                    <a:lnTo>
                      <a:pt x="429" y="213"/>
                    </a:lnTo>
                    <a:lnTo>
                      <a:pt x="418" y="210"/>
                    </a:lnTo>
                    <a:lnTo>
                      <a:pt x="406" y="209"/>
                    </a:lnTo>
                    <a:lnTo>
                      <a:pt x="394" y="207"/>
                    </a:lnTo>
                    <a:lnTo>
                      <a:pt x="383" y="207"/>
                    </a:lnTo>
                    <a:lnTo>
                      <a:pt x="371" y="209"/>
                    </a:lnTo>
                    <a:lnTo>
                      <a:pt x="360" y="210"/>
                    </a:lnTo>
                    <a:lnTo>
                      <a:pt x="348" y="213"/>
                    </a:lnTo>
                    <a:lnTo>
                      <a:pt x="335" y="216"/>
                    </a:lnTo>
                    <a:lnTo>
                      <a:pt x="330" y="219"/>
                    </a:lnTo>
                    <a:lnTo>
                      <a:pt x="324" y="220"/>
                    </a:lnTo>
                    <a:lnTo>
                      <a:pt x="318" y="223"/>
                    </a:lnTo>
                    <a:lnTo>
                      <a:pt x="312" y="224"/>
                    </a:lnTo>
                    <a:lnTo>
                      <a:pt x="307" y="227"/>
                    </a:lnTo>
                    <a:lnTo>
                      <a:pt x="302" y="230"/>
                    </a:lnTo>
                    <a:lnTo>
                      <a:pt x="297" y="233"/>
                    </a:lnTo>
                    <a:lnTo>
                      <a:pt x="292" y="237"/>
                    </a:lnTo>
                    <a:lnTo>
                      <a:pt x="304" y="236"/>
                    </a:lnTo>
                    <a:lnTo>
                      <a:pt x="318" y="236"/>
                    </a:lnTo>
                    <a:lnTo>
                      <a:pt x="337" y="236"/>
                    </a:lnTo>
                    <a:lnTo>
                      <a:pt x="357" y="237"/>
                    </a:lnTo>
                    <a:lnTo>
                      <a:pt x="380" y="243"/>
                    </a:lnTo>
                    <a:lnTo>
                      <a:pt x="405" y="250"/>
                    </a:lnTo>
                    <a:lnTo>
                      <a:pt x="430" y="263"/>
                    </a:lnTo>
                    <a:lnTo>
                      <a:pt x="456" y="280"/>
                    </a:lnTo>
                    <a:lnTo>
                      <a:pt x="462" y="289"/>
                    </a:lnTo>
                    <a:lnTo>
                      <a:pt x="469" y="299"/>
                    </a:lnTo>
                    <a:lnTo>
                      <a:pt x="477" y="309"/>
                    </a:lnTo>
                    <a:lnTo>
                      <a:pt x="484" y="319"/>
                    </a:lnTo>
                    <a:lnTo>
                      <a:pt x="491" y="329"/>
                    </a:lnTo>
                    <a:lnTo>
                      <a:pt x="497" y="336"/>
                    </a:lnTo>
                    <a:lnTo>
                      <a:pt x="501" y="341"/>
                    </a:lnTo>
                    <a:lnTo>
                      <a:pt x="504" y="344"/>
                    </a:lnTo>
                    <a:lnTo>
                      <a:pt x="511" y="336"/>
                    </a:lnTo>
                    <a:lnTo>
                      <a:pt x="521" y="326"/>
                    </a:lnTo>
                    <a:lnTo>
                      <a:pt x="534" y="315"/>
                    </a:lnTo>
                    <a:lnTo>
                      <a:pt x="549" y="303"/>
                    </a:lnTo>
                    <a:lnTo>
                      <a:pt x="564" y="290"/>
                    </a:lnTo>
                    <a:lnTo>
                      <a:pt x="583" y="276"/>
                    </a:lnTo>
                    <a:lnTo>
                      <a:pt x="602" y="262"/>
                    </a:lnTo>
                    <a:lnTo>
                      <a:pt x="622" y="249"/>
                    </a:lnTo>
                    <a:lnTo>
                      <a:pt x="644" y="234"/>
                    </a:lnTo>
                    <a:lnTo>
                      <a:pt x="664" y="223"/>
                    </a:lnTo>
                    <a:lnTo>
                      <a:pt x="685" y="211"/>
                    </a:lnTo>
                    <a:lnTo>
                      <a:pt x="706" y="201"/>
                    </a:lnTo>
                    <a:lnTo>
                      <a:pt x="726" y="193"/>
                    </a:lnTo>
                    <a:lnTo>
                      <a:pt x="745" y="187"/>
                    </a:lnTo>
                    <a:lnTo>
                      <a:pt x="762" y="184"/>
                    </a:lnTo>
                    <a:lnTo>
                      <a:pt x="778" y="184"/>
                    </a:lnTo>
                    <a:lnTo>
                      <a:pt x="795" y="209"/>
                    </a:lnTo>
                    <a:lnTo>
                      <a:pt x="812" y="242"/>
                    </a:lnTo>
                    <a:lnTo>
                      <a:pt x="830" y="282"/>
                    </a:lnTo>
                    <a:lnTo>
                      <a:pt x="845" y="326"/>
                    </a:lnTo>
                    <a:lnTo>
                      <a:pt x="860" y="369"/>
                    </a:lnTo>
                    <a:lnTo>
                      <a:pt x="870" y="410"/>
                    </a:lnTo>
                    <a:lnTo>
                      <a:pt x="874" y="446"/>
                    </a:lnTo>
                    <a:lnTo>
                      <a:pt x="873" y="470"/>
                    </a:lnTo>
                    <a:lnTo>
                      <a:pt x="867" y="479"/>
                    </a:lnTo>
                    <a:lnTo>
                      <a:pt x="858" y="487"/>
                    </a:lnTo>
                    <a:lnTo>
                      <a:pt x="853" y="496"/>
                    </a:lnTo>
                    <a:lnTo>
                      <a:pt x="854" y="507"/>
                    </a:lnTo>
                    <a:lnTo>
                      <a:pt x="855" y="571"/>
                    </a:lnTo>
                    <a:lnTo>
                      <a:pt x="854" y="700"/>
                    </a:lnTo>
                    <a:lnTo>
                      <a:pt x="851" y="828"/>
                    </a:lnTo>
                    <a:lnTo>
                      <a:pt x="850" y="885"/>
                    </a:lnTo>
                    <a:lnTo>
                      <a:pt x="817" y="887"/>
                    </a:lnTo>
                    <a:lnTo>
                      <a:pt x="822" y="789"/>
                    </a:lnTo>
                    <a:lnTo>
                      <a:pt x="828" y="671"/>
                    </a:lnTo>
                    <a:lnTo>
                      <a:pt x="831" y="569"/>
                    </a:lnTo>
                    <a:lnTo>
                      <a:pt x="830" y="520"/>
                    </a:lnTo>
                    <a:lnTo>
                      <a:pt x="822" y="526"/>
                    </a:lnTo>
                    <a:lnTo>
                      <a:pt x="814" y="538"/>
                    </a:lnTo>
                    <a:lnTo>
                      <a:pt x="806" y="550"/>
                    </a:lnTo>
                    <a:lnTo>
                      <a:pt x="804" y="556"/>
                    </a:lnTo>
                    <a:lnTo>
                      <a:pt x="805" y="579"/>
                    </a:lnTo>
                    <a:lnTo>
                      <a:pt x="806" y="601"/>
                    </a:lnTo>
                    <a:lnTo>
                      <a:pt x="806" y="624"/>
                    </a:lnTo>
                    <a:lnTo>
                      <a:pt x="804" y="645"/>
                    </a:lnTo>
                    <a:lnTo>
                      <a:pt x="795" y="655"/>
                    </a:lnTo>
                    <a:lnTo>
                      <a:pt x="788" y="665"/>
                    </a:lnTo>
                    <a:lnTo>
                      <a:pt x="781" y="677"/>
                    </a:lnTo>
                    <a:lnTo>
                      <a:pt x="778" y="688"/>
                    </a:lnTo>
                    <a:lnTo>
                      <a:pt x="770" y="685"/>
                    </a:lnTo>
                    <a:lnTo>
                      <a:pt x="766" y="674"/>
                    </a:lnTo>
                    <a:lnTo>
                      <a:pt x="762" y="662"/>
                    </a:lnTo>
                    <a:lnTo>
                      <a:pt x="763" y="652"/>
                    </a:lnTo>
                    <a:lnTo>
                      <a:pt x="768" y="644"/>
                    </a:lnTo>
                    <a:lnTo>
                      <a:pt x="772" y="637"/>
                    </a:lnTo>
                    <a:lnTo>
                      <a:pt x="778" y="631"/>
                    </a:lnTo>
                    <a:lnTo>
                      <a:pt x="785" y="625"/>
                    </a:lnTo>
                    <a:lnTo>
                      <a:pt x="785" y="615"/>
                    </a:lnTo>
                    <a:lnTo>
                      <a:pt x="785" y="604"/>
                    </a:lnTo>
                    <a:lnTo>
                      <a:pt x="785" y="594"/>
                    </a:lnTo>
                    <a:lnTo>
                      <a:pt x="782" y="583"/>
                    </a:lnTo>
                    <a:lnTo>
                      <a:pt x="775" y="586"/>
                    </a:lnTo>
                    <a:lnTo>
                      <a:pt x="768" y="589"/>
                    </a:lnTo>
                    <a:lnTo>
                      <a:pt x="760" y="589"/>
                    </a:lnTo>
                    <a:lnTo>
                      <a:pt x="753" y="588"/>
                    </a:lnTo>
                    <a:lnTo>
                      <a:pt x="753" y="581"/>
                    </a:lnTo>
                    <a:lnTo>
                      <a:pt x="762" y="572"/>
                    </a:lnTo>
                    <a:lnTo>
                      <a:pt x="773" y="565"/>
                    </a:lnTo>
                    <a:lnTo>
                      <a:pt x="782" y="558"/>
                    </a:lnTo>
                    <a:lnTo>
                      <a:pt x="782" y="542"/>
                    </a:lnTo>
                    <a:lnTo>
                      <a:pt x="772" y="543"/>
                    </a:lnTo>
                    <a:lnTo>
                      <a:pt x="763" y="546"/>
                    </a:lnTo>
                    <a:lnTo>
                      <a:pt x="753" y="550"/>
                    </a:lnTo>
                    <a:lnTo>
                      <a:pt x="742" y="550"/>
                    </a:lnTo>
                    <a:lnTo>
                      <a:pt x="740" y="573"/>
                    </a:lnTo>
                    <a:lnTo>
                      <a:pt x="740" y="624"/>
                    </a:lnTo>
                    <a:lnTo>
                      <a:pt x="739" y="673"/>
                    </a:lnTo>
                    <a:lnTo>
                      <a:pt x="737" y="696"/>
                    </a:lnTo>
                    <a:lnTo>
                      <a:pt x="732" y="691"/>
                    </a:lnTo>
                    <a:lnTo>
                      <a:pt x="726" y="685"/>
                    </a:lnTo>
                    <a:lnTo>
                      <a:pt x="720" y="681"/>
                    </a:lnTo>
                    <a:lnTo>
                      <a:pt x="716" y="675"/>
                    </a:lnTo>
                    <a:lnTo>
                      <a:pt x="716" y="667"/>
                    </a:lnTo>
                    <a:lnTo>
                      <a:pt x="717" y="658"/>
                    </a:lnTo>
                    <a:lnTo>
                      <a:pt x="719" y="651"/>
                    </a:lnTo>
                    <a:lnTo>
                      <a:pt x="717" y="642"/>
                    </a:lnTo>
                    <a:lnTo>
                      <a:pt x="710" y="648"/>
                    </a:lnTo>
                    <a:lnTo>
                      <a:pt x="704" y="654"/>
                    </a:lnTo>
                    <a:lnTo>
                      <a:pt x="697" y="661"/>
                    </a:lnTo>
                    <a:lnTo>
                      <a:pt x="690" y="665"/>
                    </a:lnTo>
                    <a:lnTo>
                      <a:pt x="683" y="671"/>
                    </a:lnTo>
                    <a:lnTo>
                      <a:pt x="674" y="674"/>
                    </a:lnTo>
                    <a:lnTo>
                      <a:pt x="665" y="677"/>
                    </a:lnTo>
                    <a:lnTo>
                      <a:pt x="657" y="677"/>
                    </a:lnTo>
                    <a:lnTo>
                      <a:pt x="649" y="670"/>
                    </a:lnTo>
                    <a:lnTo>
                      <a:pt x="641" y="655"/>
                    </a:lnTo>
                    <a:lnTo>
                      <a:pt x="634" y="641"/>
                    </a:lnTo>
                    <a:lnTo>
                      <a:pt x="628" y="631"/>
                    </a:lnTo>
                    <a:lnTo>
                      <a:pt x="622" y="668"/>
                    </a:lnTo>
                    <a:lnTo>
                      <a:pt x="618" y="707"/>
                    </a:lnTo>
                    <a:lnTo>
                      <a:pt x="612" y="746"/>
                    </a:lnTo>
                    <a:lnTo>
                      <a:pt x="606" y="783"/>
                    </a:lnTo>
                    <a:lnTo>
                      <a:pt x="600" y="815"/>
                    </a:lnTo>
                    <a:lnTo>
                      <a:pt x="595" y="845"/>
                    </a:lnTo>
                    <a:lnTo>
                      <a:pt x="588" y="868"/>
                    </a:lnTo>
                    <a:lnTo>
                      <a:pt x="577" y="882"/>
                    </a:lnTo>
                    <a:lnTo>
                      <a:pt x="588" y="727"/>
                    </a:lnTo>
                    <a:lnTo>
                      <a:pt x="592" y="605"/>
                    </a:lnTo>
                    <a:lnTo>
                      <a:pt x="592" y="525"/>
                    </a:lnTo>
                    <a:lnTo>
                      <a:pt x="592" y="496"/>
                    </a:lnTo>
                    <a:lnTo>
                      <a:pt x="589" y="477"/>
                    </a:lnTo>
                    <a:lnTo>
                      <a:pt x="583" y="463"/>
                    </a:lnTo>
                    <a:lnTo>
                      <a:pt x="575" y="450"/>
                    </a:lnTo>
                    <a:lnTo>
                      <a:pt x="564" y="440"/>
                    </a:lnTo>
                    <a:lnTo>
                      <a:pt x="553" y="433"/>
                    </a:lnTo>
                    <a:lnTo>
                      <a:pt x="544" y="427"/>
                    </a:lnTo>
                    <a:lnTo>
                      <a:pt x="536" y="424"/>
                    </a:lnTo>
                    <a:lnTo>
                      <a:pt x="530" y="421"/>
                    </a:lnTo>
                    <a:lnTo>
                      <a:pt x="518" y="427"/>
                    </a:lnTo>
                    <a:lnTo>
                      <a:pt x="510" y="434"/>
                    </a:lnTo>
                    <a:lnTo>
                      <a:pt x="503" y="441"/>
                    </a:lnTo>
                    <a:lnTo>
                      <a:pt x="498" y="447"/>
                    </a:lnTo>
                    <a:lnTo>
                      <a:pt x="495" y="453"/>
                    </a:lnTo>
                    <a:lnTo>
                      <a:pt x="491" y="456"/>
                    </a:lnTo>
                    <a:lnTo>
                      <a:pt x="488" y="458"/>
                    </a:lnTo>
                    <a:lnTo>
                      <a:pt x="485" y="457"/>
                    </a:lnTo>
                    <a:lnTo>
                      <a:pt x="481" y="447"/>
                    </a:lnTo>
                    <a:lnTo>
                      <a:pt x="487" y="437"/>
                    </a:lnTo>
                    <a:lnTo>
                      <a:pt x="494" y="427"/>
                    </a:lnTo>
                    <a:lnTo>
                      <a:pt x="500" y="418"/>
                    </a:lnTo>
                    <a:lnTo>
                      <a:pt x="513" y="413"/>
                    </a:lnTo>
                    <a:lnTo>
                      <a:pt x="524" y="408"/>
                    </a:lnTo>
                    <a:lnTo>
                      <a:pt x="536" y="407"/>
                    </a:lnTo>
                    <a:lnTo>
                      <a:pt x="547" y="408"/>
                    </a:lnTo>
                    <a:lnTo>
                      <a:pt x="560" y="411"/>
                    </a:lnTo>
                    <a:lnTo>
                      <a:pt x="572" y="415"/>
                    </a:lnTo>
                    <a:lnTo>
                      <a:pt x="585" y="424"/>
                    </a:lnTo>
                    <a:lnTo>
                      <a:pt x="598" y="433"/>
                    </a:lnTo>
                    <a:lnTo>
                      <a:pt x="602" y="440"/>
                    </a:lnTo>
                    <a:lnTo>
                      <a:pt x="606" y="446"/>
                    </a:lnTo>
                    <a:lnTo>
                      <a:pt x="611" y="453"/>
                    </a:lnTo>
                    <a:lnTo>
                      <a:pt x="612" y="460"/>
                    </a:lnTo>
                    <a:lnTo>
                      <a:pt x="622" y="479"/>
                    </a:lnTo>
                    <a:lnTo>
                      <a:pt x="632" y="504"/>
                    </a:lnTo>
                    <a:lnTo>
                      <a:pt x="641" y="533"/>
                    </a:lnTo>
                    <a:lnTo>
                      <a:pt x="649" y="560"/>
                    </a:lnTo>
                    <a:lnTo>
                      <a:pt x="657" y="588"/>
                    </a:lnTo>
                    <a:lnTo>
                      <a:pt x="662" y="609"/>
                    </a:lnTo>
                    <a:lnTo>
                      <a:pt x="667" y="622"/>
                    </a:lnTo>
                    <a:lnTo>
                      <a:pt x="671" y="627"/>
                    </a:lnTo>
                    <a:lnTo>
                      <a:pt x="677" y="621"/>
                    </a:lnTo>
                    <a:lnTo>
                      <a:pt x="683" y="615"/>
                    </a:lnTo>
                    <a:lnTo>
                      <a:pt x="690" y="609"/>
                    </a:lnTo>
                    <a:lnTo>
                      <a:pt x="696" y="605"/>
                    </a:lnTo>
                    <a:lnTo>
                      <a:pt x="703" y="601"/>
                    </a:lnTo>
                    <a:lnTo>
                      <a:pt x="709" y="595"/>
                    </a:lnTo>
                    <a:lnTo>
                      <a:pt x="716" y="591"/>
                    </a:lnTo>
                    <a:lnTo>
                      <a:pt x="723" y="586"/>
                    </a:lnTo>
                    <a:lnTo>
                      <a:pt x="721" y="563"/>
                    </a:lnTo>
                    <a:lnTo>
                      <a:pt x="719" y="540"/>
                    </a:lnTo>
                    <a:lnTo>
                      <a:pt x="716" y="516"/>
                    </a:lnTo>
                    <a:lnTo>
                      <a:pt x="711" y="494"/>
                    </a:lnTo>
                    <a:lnTo>
                      <a:pt x="719" y="497"/>
                    </a:lnTo>
                    <a:lnTo>
                      <a:pt x="726" y="509"/>
                    </a:lnTo>
                    <a:lnTo>
                      <a:pt x="732" y="522"/>
                    </a:lnTo>
                    <a:lnTo>
                      <a:pt x="737" y="529"/>
                    </a:lnTo>
                    <a:lnTo>
                      <a:pt x="749" y="520"/>
                    </a:lnTo>
                    <a:lnTo>
                      <a:pt x="760" y="513"/>
                    </a:lnTo>
                    <a:lnTo>
                      <a:pt x="770" y="506"/>
                    </a:lnTo>
                    <a:lnTo>
                      <a:pt x="776" y="493"/>
                    </a:lnTo>
                    <a:lnTo>
                      <a:pt x="775" y="484"/>
                    </a:lnTo>
                    <a:lnTo>
                      <a:pt x="773" y="476"/>
                    </a:lnTo>
                    <a:lnTo>
                      <a:pt x="770" y="469"/>
                    </a:lnTo>
                    <a:lnTo>
                      <a:pt x="769" y="460"/>
                    </a:lnTo>
                    <a:lnTo>
                      <a:pt x="775" y="466"/>
                    </a:lnTo>
                    <a:lnTo>
                      <a:pt x="783" y="483"/>
                    </a:lnTo>
                    <a:lnTo>
                      <a:pt x="792" y="506"/>
                    </a:lnTo>
                    <a:lnTo>
                      <a:pt x="801" y="526"/>
                    </a:lnTo>
                    <a:lnTo>
                      <a:pt x="805" y="522"/>
                    </a:lnTo>
                    <a:lnTo>
                      <a:pt x="811" y="513"/>
                    </a:lnTo>
                    <a:lnTo>
                      <a:pt x="817" y="503"/>
                    </a:lnTo>
                    <a:lnTo>
                      <a:pt x="822" y="493"/>
                    </a:lnTo>
                    <a:lnTo>
                      <a:pt x="830" y="481"/>
                    </a:lnTo>
                    <a:lnTo>
                      <a:pt x="835" y="470"/>
                    </a:lnTo>
                    <a:lnTo>
                      <a:pt x="841" y="460"/>
                    </a:lnTo>
                    <a:lnTo>
                      <a:pt x="844" y="453"/>
                    </a:lnTo>
                    <a:lnTo>
                      <a:pt x="842" y="430"/>
                    </a:lnTo>
                    <a:lnTo>
                      <a:pt x="837" y="395"/>
                    </a:lnTo>
                    <a:lnTo>
                      <a:pt x="827" y="357"/>
                    </a:lnTo>
                    <a:lnTo>
                      <a:pt x="814" y="313"/>
                    </a:lnTo>
                    <a:lnTo>
                      <a:pt x="801" y="273"/>
                    </a:lnTo>
                    <a:lnTo>
                      <a:pt x="788" y="239"/>
                    </a:lnTo>
                    <a:lnTo>
                      <a:pt x="778" y="213"/>
                    </a:lnTo>
                    <a:lnTo>
                      <a:pt x="770" y="200"/>
                    </a:lnTo>
                    <a:lnTo>
                      <a:pt x="757" y="204"/>
                    </a:lnTo>
                    <a:lnTo>
                      <a:pt x="740" y="211"/>
                    </a:lnTo>
                    <a:lnTo>
                      <a:pt x="723" y="220"/>
                    </a:lnTo>
                    <a:lnTo>
                      <a:pt x="701" y="232"/>
                    </a:lnTo>
                    <a:lnTo>
                      <a:pt x="680" y="246"/>
                    </a:lnTo>
                    <a:lnTo>
                      <a:pt x="657" y="260"/>
                    </a:lnTo>
                    <a:lnTo>
                      <a:pt x="634" y="278"/>
                    </a:lnTo>
                    <a:lnTo>
                      <a:pt x="611" y="295"/>
                    </a:lnTo>
                    <a:lnTo>
                      <a:pt x="588" y="312"/>
                    </a:lnTo>
                    <a:lnTo>
                      <a:pt x="564" y="331"/>
                    </a:lnTo>
                    <a:lnTo>
                      <a:pt x="543" y="349"/>
                    </a:lnTo>
                    <a:lnTo>
                      <a:pt x="524" y="368"/>
                    </a:lnTo>
                    <a:lnTo>
                      <a:pt x="507" y="385"/>
                    </a:lnTo>
                    <a:lnTo>
                      <a:pt x="492" y="402"/>
                    </a:lnTo>
                    <a:lnTo>
                      <a:pt x="481" y="418"/>
                    </a:lnTo>
                    <a:lnTo>
                      <a:pt x="472" y="433"/>
                    </a:lnTo>
                    <a:lnTo>
                      <a:pt x="459" y="516"/>
                    </a:lnTo>
                    <a:lnTo>
                      <a:pt x="451" y="660"/>
                    </a:lnTo>
                    <a:lnTo>
                      <a:pt x="443" y="802"/>
                    </a:lnTo>
                    <a:lnTo>
                      <a:pt x="441" y="887"/>
                    </a:lnTo>
                    <a:lnTo>
                      <a:pt x="397" y="887"/>
                    </a:lnTo>
                    <a:lnTo>
                      <a:pt x="399" y="869"/>
                    </a:lnTo>
                    <a:lnTo>
                      <a:pt x="402" y="825"/>
                    </a:lnTo>
                    <a:lnTo>
                      <a:pt x="407" y="759"/>
                    </a:lnTo>
                    <a:lnTo>
                      <a:pt x="415" y="681"/>
                    </a:lnTo>
                    <a:lnTo>
                      <a:pt x="423" y="601"/>
                    </a:lnTo>
                    <a:lnTo>
                      <a:pt x="432" y="523"/>
                    </a:lnTo>
                    <a:lnTo>
                      <a:pt x="441" y="458"/>
                    </a:lnTo>
                    <a:lnTo>
                      <a:pt x="449" y="414"/>
                    </a:lnTo>
                    <a:lnTo>
                      <a:pt x="456" y="394"/>
                    </a:lnTo>
                    <a:lnTo>
                      <a:pt x="464" y="381"/>
                    </a:lnTo>
                    <a:lnTo>
                      <a:pt x="468" y="371"/>
                    </a:lnTo>
                    <a:lnTo>
                      <a:pt x="468" y="359"/>
                    </a:lnTo>
                    <a:lnTo>
                      <a:pt x="465" y="354"/>
                    </a:lnTo>
                    <a:lnTo>
                      <a:pt x="461" y="344"/>
                    </a:lnTo>
                    <a:lnTo>
                      <a:pt x="452" y="329"/>
                    </a:lnTo>
                    <a:lnTo>
                      <a:pt x="441" y="313"/>
                    </a:lnTo>
                    <a:lnTo>
                      <a:pt x="428" y="298"/>
                    </a:lnTo>
                    <a:lnTo>
                      <a:pt x="412" y="283"/>
                    </a:lnTo>
                    <a:lnTo>
                      <a:pt x="394" y="272"/>
                    </a:lnTo>
                    <a:lnTo>
                      <a:pt x="376" y="265"/>
                    </a:lnTo>
                    <a:lnTo>
                      <a:pt x="357" y="262"/>
                    </a:lnTo>
                    <a:lnTo>
                      <a:pt x="340" y="260"/>
                    </a:lnTo>
                    <a:lnTo>
                      <a:pt x="325" y="259"/>
                    </a:lnTo>
                    <a:lnTo>
                      <a:pt x="312" y="260"/>
                    </a:lnTo>
                    <a:lnTo>
                      <a:pt x="301" y="262"/>
                    </a:lnTo>
                    <a:lnTo>
                      <a:pt x="294" y="263"/>
                    </a:lnTo>
                    <a:lnTo>
                      <a:pt x="288" y="265"/>
                    </a:lnTo>
                    <a:lnTo>
                      <a:pt x="286" y="265"/>
                    </a:lnTo>
                    <a:lnTo>
                      <a:pt x="276" y="272"/>
                    </a:lnTo>
                    <a:lnTo>
                      <a:pt x="266" y="282"/>
                    </a:lnTo>
                    <a:lnTo>
                      <a:pt x="255" y="293"/>
                    </a:lnTo>
                    <a:lnTo>
                      <a:pt x="245" y="308"/>
                    </a:lnTo>
                    <a:lnTo>
                      <a:pt x="235" y="323"/>
                    </a:lnTo>
                    <a:lnTo>
                      <a:pt x="226" y="341"/>
                    </a:lnTo>
                    <a:lnTo>
                      <a:pt x="217" y="361"/>
                    </a:lnTo>
                    <a:lnTo>
                      <a:pt x="209" y="384"/>
                    </a:lnTo>
                    <a:lnTo>
                      <a:pt x="193" y="433"/>
                    </a:lnTo>
                    <a:lnTo>
                      <a:pt x="173" y="493"/>
                    </a:lnTo>
                    <a:lnTo>
                      <a:pt x="150" y="563"/>
                    </a:lnTo>
                    <a:lnTo>
                      <a:pt x="125" y="635"/>
                    </a:lnTo>
                    <a:lnTo>
                      <a:pt x="102" y="708"/>
                    </a:lnTo>
                    <a:lnTo>
                      <a:pt x="79" y="777"/>
                    </a:lnTo>
                    <a:lnTo>
                      <a:pt x="62" y="839"/>
                    </a:lnTo>
                    <a:lnTo>
                      <a:pt x="47" y="888"/>
                    </a:lnTo>
                    <a:lnTo>
                      <a:pt x="0" y="8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4" name="Group 11"/>
              <p:cNvGrpSpPr>
                <a:grpSpLocks/>
              </p:cNvGrpSpPr>
              <p:nvPr/>
            </p:nvGrpSpPr>
            <p:grpSpPr bwMode="auto">
              <a:xfrm>
                <a:off x="3267" y="6859"/>
                <a:ext cx="1966" cy="2860"/>
                <a:chOff x="3267" y="6859"/>
                <a:chExt cx="1966" cy="2860"/>
              </a:xfrm>
            </p:grpSpPr>
            <p:sp>
              <p:nvSpPr>
                <p:cNvPr id="23570" name="Freeform 12"/>
                <p:cNvSpPr>
                  <a:spLocks/>
                </p:cNvSpPr>
                <p:nvPr/>
              </p:nvSpPr>
              <p:spPr bwMode="auto">
                <a:xfrm>
                  <a:off x="3267" y="6859"/>
                  <a:ext cx="723" cy="718"/>
                </a:xfrm>
                <a:custGeom>
                  <a:avLst/>
                  <a:gdLst>
                    <a:gd name="T0" fmla="*/ 485 w 723"/>
                    <a:gd name="T1" fmla="*/ 0 h 718"/>
                    <a:gd name="T2" fmla="*/ 706 w 723"/>
                    <a:gd name="T3" fmla="*/ 197 h 718"/>
                    <a:gd name="T4" fmla="*/ 723 w 723"/>
                    <a:gd name="T5" fmla="*/ 494 h 718"/>
                    <a:gd name="T6" fmla="*/ 536 w 723"/>
                    <a:gd name="T7" fmla="*/ 702 h 718"/>
                    <a:gd name="T8" fmla="*/ 232 w 723"/>
                    <a:gd name="T9" fmla="*/ 718 h 718"/>
                    <a:gd name="T10" fmla="*/ 16 w 723"/>
                    <a:gd name="T11" fmla="*/ 526 h 718"/>
                    <a:gd name="T12" fmla="*/ 0 w 723"/>
                    <a:gd name="T13" fmla="*/ 234 h 718"/>
                    <a:gd name="T14" fmla="*/ 194 w 723"/>
                    <a:gd name="T15" fmla="*/ 16 h 718"/>
                    <a:gd name="T16" fmla="*/ 485 w 723"/>
                    <a:gd name="T17" fmla="*/ 0 h 71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23"/>
                    <a:gd name="T28" fmla="*/ 0 h 718"/>
                    <a:gd name="T29" fmla="*/ 723 w 723"/>
                    <a:gd name="T30" fmla="*/ 718 h 71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23" h="718">
                      <a:moveTo>
                        <a:pt x="485" y="0"/>
                      </a:moveTo>
                      <a:lnTo>
                        <a:pt x="706" y="197"/>
                      </a:lnTo>
                      <a:lnTo>
                        <a:pt x="723" y="494"/>
                      </a:lnTo>
                      <a:lnTo>
                        <a:pt x="536" y="702"/>
                      </a:lnTo>
                      <a:lnTo>
                        <a:pt x="232" y="718"/>
                      </a:lnTo>
                      <a:lnTo>
                        <a:pt x="16" y="526"/>
                      </a:lnTo>
                      <a:lnTo>
                        <a:pt x="0" y="234"/>
                      </a:lnTo>
                      <a:lnTo>
                        <a:pt x="194" y="16"/>
                      </a:lnTo>
                      <a:lnTo>
                        <a:pt x="48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grpSp>
              <p:nvGrpSpPr>
                <p:cNvPr id="5" name="Group 13"/>
                <p:cNvGrpSpPr>
                  <a:grpSpLocks/>
                </p:cNvGrpSpPr>
                <p:nvPr/>
              </p:nvGrpSpPr>
              <p:grpSpPr bwMode="auto">
                <a:xfrm>
                  <a:off x="3287" y="6881"/>
                  <a:ext cx="1946" cy="2838"/>
                  <a:chOff x="3287" y="6881"/>
                  <a:chExt cx="1946" cy="2838"/>
                </a:xfrm>
              </p:grpSpPr>
              <p:sp>
                <p:nvSpPr>
                  <p:cNvPr id="23572" name="Freeform 14"/>
                  <p:cNvSpPr>
                    <a:spLocks/>
                  </p:cNvSpPr>
                  <p:nvPr/>
                </p:nvSpPr>
                <p:spPr bwMode="auto">
                  <a:xfrm>
                    <a:off x="3287" y="6881"/>
                    <a:ext cx="681" cy="676"/>
                  </a:xfrm>
                  <a:custGeom>
                    <a:avLst/>
                    <a:gdLst>
                      <a:gd name="T0" fmla="*/ 458 w 681"/>
                      <a:gd name="T1" fmla="*/ 0 h 676"/>
                      <a:gd name="T2" fmla="*/ 666 w 681"/>
                      <a:gd name="T3" fmla="*/ 185 h 676"/>
                      <a:gd name="T4" fmla="*/ 681 w 681"/>
                      <a:gd name="T5" fmla="*/ 465 h 676"/>
                      <a:gd name="T6" fmla="*/ 506 w 681"/>
                      <a:gd name="T7" fmla="*/ 660 h 676"/>
                      <a:gd name="T8" fmla="*/ 221 w 681"/>
                      <a:gd name="T9" fmla="*/ 676 h 676"/>
                      <a:gd name="T10" fmla="*/ 16 w 681"/>
                      <a:gd name="T11" fmla="*/ 494 h 676"/>
                      <a:gd name="T12" fmla="*/ 0 w 681"/>
                      <a:gd name="T13" fmla="*/ 219 h 676"/>
                      <a:gd name="T14" fmla="*/ 185 w 681"/>
                      <a:gd name="T15" fmla="*/ 14 h 676"/>
                      <a:gd name="T16" fmla="*/ 458 w 681"/>
                      <a:gd name="T17" fmla="*/ 0 h 67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81"/>
                      <a:gd name="T28" fmla="*/ 0 h 676"/>
                      <a:gd name="T29" fmla="*/ 681 w 681"/>
                      <a:gd name="T30" fmla="*/ 676 h 67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81" h="676">
                        <a:moveTo>
                          <a:pt x="458" y="0"/>
                        </a:moveTo>
                        <a:lnTo>
                          <a:pt x="666" y="185"/>
                        </a:lnTo>
                        <a:lnTo>
                          <a:pt x="681" y="465"/>
                        </a:lnTo>
                        <a:lnTo>
                          <a:pt x="506" y="660"/>
                        </a:lnTo>
                        <a:lnTo>
                          <a:pt x="221" y="676"/>
                        </a:lnTo>
                        <a:lnTo>
                          <a:pt x="16" y="494"/>
                        </a:lnTo>
                        <a:lnTo>
                          <a:pt x="0" y="219"/>
                        </a:lnTo>
                        <a:lnTo>
                          <a:pt x="185" y="14"/>
                        </a:lnTo>
                        <a:lnTo>
                          <a:pt x="45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grpSp>
                <p:nvGrpSpPr>
                  <p:cNvPr id="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3322" y="6915"/>
                    <a:ext cx="1911" cy="2804"/>
                    <a:chOff x="3322" y="6915"/>
                    <a:chExt cx="1911" cy="2804"/>
                  </a:xfrm>
                </p:grpSpPr>
                <p:sp>
                  <p:nvSpPr>
                    <p:cNvPr id="23574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3322" y="6915"/>
                      <a:ext cx="612" cy="606"/>
                    </a:xfrm>
                    <a:custGeom>
                      <a:avLst/>
                      <a:gdLst>
                        <a:gd name="T0" fmla="*/ 412 w 612"/>
                        <a:gd name="T1" fmla="*/ 0 h 606"/>
                        <a:gd name="T2" fmla="*/ 598 w 612"/>
                        <a:gd name="T3" fmla="*/ 167 h 606"/>
                        <a:gd name="T4" fmla="*/ 612 w 612"/>
                        <a:gd name="T5" fmla="*/ 415 h 606"/>
                        <a:gd name="T6" fmla="*/ 453 w 612"/>
                        <a:gd name="T7" fmla="*/ 593 h 606"/>
                        <a:gd name="T8" fmla="*/ 203 w 612"/>
                        <a:gd name="T9" fmla="*/ 606 h 606"/>
                        <a:gd name="T10" fmla="*/ 14 w 612"/>
                        <a:gd name="T11" fmla="*/ 440 h 606"/>
                        <a:gd name="T12" fmla="*/ 0 w 612"/>
                        <a:gd name="T13" fmla="*/ 198 h 606"/>
                        <a:gd name="T14" fmla="*/ 167 w 612"/>
                        <a:gd name="T15" fmla="*/ 14 h 606"/>
                        <a:gd name="T16" fmla="*/ 412 w 612"/>
                        <a:gd name="T17" fmla="*/ 0 h 60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12"/>
                        <a:gd name="T28" fmla="*/ 0 h 606"/>
                        <a:gd name="T29" fmla="*/ 612 w 612"/>
                        <a:gd name="T30" fmla="*/ 606 h 606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12" h="606">
                          <a:moveTo>
                            <a:pt x="412" y="0"/>
                          </a:moveTo>
                          <a:lnTo>
                            <a:pt x="598" y="167"/>
                          </a:lnTo>
                          <a:lnTo>
                            <a:pt x="612" y="415"/>
                          </a:lnTo>
                          <a:lnTo>
                            <a:pt x="453" y="593"/>
                          </a:lnTo>
                          <a:lnTo>
                            <a:pt x="203" y="606"/>
                          </a:lnTo>
                          <a:lnTo>
                            <a:pt x="14" y="440"/>
                          </a:lnTo>
                          <a:lnTo>
                            <a:pt x="0" y="198"/>
                          </a:lnTo>
                          <a:lnTo>
                            <a:pt x="167" y="14"/>
                          </a:lnTo>
                          <a:lnTo>
                            <a:pt x="412" y="0"/>
                          </a:lnTo>
                          <a:close/>
                        </a:path>
                      </a:pathLst>
                    </a:custGeom>
                    <a:solidFill>
                      <a:srgbClr val="FF19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s-ES"/>
                    </a:p>
                  </p:txBody>
                </p:sp>
                <p:grpSp>
                  <p:nvGrpSpPr>
                    <p:cNvPr id="7" name="Group 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87" y="7085"/>
                      <a:ext cx="1846" cy="2634"/>
                      <a:chOff x="3387" y="7085"/>
                      <a:chExt cx="1846" cy="2634"/>
                    </a:xfrm>
                  </p:grpSpPr>
                  <p:sp>
                    <p:nvSpPr>
                      <p:cNvPr id="23576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23" y="9080"/>
                        <a:ext cx="679" cy="638"/>
                      </a:xfrm>
                      <a:custGeom>
                        <a:avLst/>
                        <a:gdLst>
                          <a:gd name="T0" fmla="*/ 679 w 679"/>
                          <a:gd name="T1" fmla="*/ 638 h 638"/>
                          <a:gd name="T2" fmla="*/ 673 w 679"/>
                          <a:gd name="T3" fmla="*/ 0 h 638"/>
                          <a:gd name="T4" fmla="*/ 0 w 679"/>
                          <a:gd name="T5" fmla="*/ 0 h 638"/>
                          <a:gd name="T6" fmla="*/ 6 w 679"/>
                          <a:gd name="T7" fmla="*/ 638 h 638"/>
                          <a:gd name="T8" fmla="*/ 679 w 679"/>
                          <a:gd name="T9" fmla="*/ 638 h 63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79"/>
                          <a:gd name="T16" fmla="*/ 0 h 638"/>
                          <a:gd name="T17" fmla="*/ 679 w 679"/>
                          <a:gd name="T18" fmla="*/ 638 h 63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79" h="638">
                            <a:moveTo>
                              <a:pt x="679" y="638"/>
                            </a:moveTo>
                            <a:lnTo>
                              <a:pt x="673" y="0"/>
                            </a:lnTo>
                            <a:lnTo>
                              <a:pt x="0" y="0"/>
                            </a:lnTo>
                            <a:lnTo>
                              <a:pt x="6" y="638"/>
                            </a:lnTo>
                            <a:lnTo>
                              <a:pt x="679" y="638"/>
                            </a:lnTo>
                            <a:close/>
                          </a:path>
                        </a:pathLst>
                      </a:custGeom>
                      <a:solidFill>
                        <a:srgbClr val="72727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77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425" y="8820"/>
                        <a:ext cx="785" cy="899"/>
                      </a:xfrm>
                      <a:custGeom>
                        <a:avLst/>
                        <a:gdLst>
                          <a:gd name="T0" fmla="*/ 644 w 785"/>
                          <a:gd name="T1" fmla="*/ 24 h 899"/>
                          <a:gd name="T2" fmla="*/ 638 w 785"/>
                          <a:gd name="T3" fmla="*/ 20 h 899"/>
                          <a:gd name="T4" fmla="*/ 630 w 785"/>
                          <a:gd name="T5" fmla="*/ 16 h 899"/>
                          <a:gd name="T6" fmla="*/ 618 w 785"/>
                          <a:gd name="T7" fmla="*/ 10 h 899"/>
                          <a:gd name="T8" fmla="*/ 608 w 785"/>
                          <a:gd name="T9" fmla="*/ 6 h 899"/>
                          <a:gd name="T10" fmla="*/ 595 w 785"/>
                          <a:gd name="T11" fmla="*/ 3 h 899"/>
                          <a:gd name="T12" fmla="*/ 585 w 785"/>
                          <a:gd name="T13" fmla="*/ 0 h 899"/>
                          <a:gd name="T14" fmla="*/ 575 w 785"/>
                          <a:gd name="T15" fmla="*/ 0 h 899"/>
                          <a:gd name="T16" fmla="*/ 566 w 785"/>
                          <a:gd name="T17" fmla="*/ 1 h 899"/>
                          <a:gd name="T18" fmla="*/ 555 w 785"/>
                          <a:gd name="T19" fmla="*/ 7 h 899"/>
                          <a:gd name="T20" fmla="*/ 536 w 785"/>
                          <a:gd name="T21" fmla="*/ 17 h 899"/>
                          <a:gd name="T22" fmla="*/ 511 w 785"/>
                          <a:gd name="T23" fmla="*/ 29 h 899"/>
                          <a:gd name="T24" fmla="*/ 484 w 785"/>
                          <a:gd name="T25" fmla="*/ 43 h 899"/>
                          <a:gd name="T26" fmla="*/ 457 w 785"/>
                          <a:gd name="T27" fmla="*/ 57 h 899"/>
                          <a:gd name="T28" fmla="*/ 434 w 785"/>
                          <a:gd name="T29" fmla="*/ 70 h 899"/>
                          <a:gd name="T30" fmla="*/ 416 w 785"/>
                          <a:gd name="T31" fmla="*/ 80 h 899"/>
                          <a:gd name="T32" fmla="*/ 408 w 785"/>
                          <a:gd name="T33" fmla="*/ 87 h 899"/>
                          <a:gd name="T34" fmla="*/ 403 w 785"/>
                          <a:gd name="T35" fmla="*/ 96 h 899"/>
                          <a:gd name="T36" fmla="*/ 395 w 785"/>
                          <a:gd name="T37" fmla="*/ 112 h 899"/>
                          <a:gd name="T38" fmla="*/ 385 w 785"/>
                          <a:gd name="T39" fmla="*/ 130 h 899"/>
                          <a:gd name="T40" fmla="*/ 375 w 785"/>
                          <a:gd name="T41" fmla="*/ 151 h 899"/>
                          <a:gd name="T42" fmla="*/ 365 w 785"/>
                          <a:gd name="T43" fmla="*/ 171 h 899"/>
                          <a:gd name="T44" fmla="*/ 357 w 785"/>
                          <a:gd name="T45" fmla="*/ 188 h 899"/>
                          <a:gd name="T46" fmla="*/ 352 w 785"/>
                          <a:gd name="T47" fmla="*/ 201 h 899"/>
                          <a:gd name="T48" fmla="*/ 349 w 785"/>
                          <a:gd name="T49" fmla="*/ 205 h 899"/>
                          <a:gd name="T50" fmla="*/ 344 w 785"/>
                          <a:gd name="T51" fmla="*/ 208 h 899"/>
                          <a:gd name="T52" fmla="*/ 334 w 785"/>
                          <a:gd name="T53" fmla="*/ 218 h 899"/>
                          <a:gd name="T54" fmla="*/ 318 w 785"/>
                          <a:gd name="T55" fmla="*/ 232 h 899"/>
                          <a:gd name="T56" fmla="*/ 300 w 785"/>
                          <a:gd name="T57" fmla="*/ 250 h 899"/>
                          <a:gd name="T58" fmla="*/ 280 w 785"/>
                          <a:gd name="T59" fmla="*/ 268 h 899"/>
                          <a:gd name="T60" fmla="*/ 259 w 785"/>
                          <a:gd name="T61" fmla="*/ 290 h 899"/>
                          <a:gd name="T62" fmla="*/ 241 w 785"/>
                          <a:gd name="T63" fmla="*/ 309 h 899"/>
                          <a:gd name="T64" fmla="*/ 226 w 785"/>
                          <a:gd name="T65" fmla="*/ 327 h 899"/>
                          <a:gd name="T66" fmla="*/ 208 w 785"/>
                          <a:gd name="T67" fmla="*/ 365 h 899"/>
                          <a:gd name="T68" fmla="*/ 177 w 785"/>
                          <a:gd name="T69" fmla="*/ 436 h 899"/>
                          <a:gd name="T70" fmla="*/ 141 w 785"/>
                          <a:gd name="T71" fmla="*/ 528 h 899"/>
                          <a:gd name="T72" fmla="*/ 101 w 785"/>
                          <a:gd name="T73" fmla="*/ 630 h 899"/>
                          <a:gd name="T74" fmla="*/ 63 w 785"/>
                          <a:gd name="T75" fmla="*/ 731 h 899"/>
                          <a:gd name="T76" fmla="*/ 30 w 785"/>
                          <a:gd name="T77" fmla="*/ 816 h 899"/>
                          <a:gd name="T78" fmla="*/ 9 w 785"/>
                          <a:gd name="T79" fmla="*/ 876 h 899"/>
                          <a:gd name="T80" fmla="*/ 0 w 785"/>
                          <a:gd name="T81" fmla="*/ 899 h 899"/>
                          <a:gd name="T82" fmla="*/ 510 w 785"/>
                          <a:gd name="T83" fmla="*/ 899 h 899"/>
                          <a:gd name="T84" fmla="*/ 694 w 785"/>
                          <a:gd name="T85" fmla="*/ 300 h 899"/>
                          <a:gd name="T86" fmla="*/ 785 w 785"/>
                          <a:gd name="T87" fmla="*/ 205 h 899"/>
                          <a:gd name="T88" fmla="*/ 644 w 785"/>
                          <a:gd name="T89" fmla="*/ 24 h 899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w 785"/>
                          <a:gd name="T136" fmla="*/ 0 h 899"/>
                          <a:gd name="T137" fmla="*/ 785 w 785"/>
                          <a:gd name="T138" fmla="*/ 899 h 899"/>
                        </a:gdLst>
                        <a:ahLst/>
                        <a:cxnLst>
                          <a:cxn ang="T90">
                            <a:pos x="T0" y="T1"/>
                          </a:cxn>
                          <a:cxn ang="T91">
                            <a:pos x="T2" y="T3"/>
                          </a:cxn>
                          <a:cxn ang="T92">
                            <a:pos x="T4" y="T5"/>
                          </a:cxn>
                          <a:cxn ang="T93">
                            <a:pos x="T6" y="T7"/>
                          </a:cxn>
                          <a:cxn ang="T94">
                            <a:pos x="T8" y="T9"/>
                          </a:cxn>
                          <a:cxn ang="T95">
                            <a:pos x="T10" y="T11"/>
                          </a:cxn>
                          <a:cxn ang="T96">
                            <a:pos x="T12" y="T13"/>
                          </a:cxn>
                          <a:cxn ang="T97">
                            <a:pos x="T14" y="T15"/>
                          </a:cxn>
                          <a:cxn ang="T98">
                            <a:pos x="T16" y="T17"/>
                          </a:cxn>
                          <a:cxn ang="T99">
                            <a:pos x="T18" y="T19"/>
                          </a:cxn>
                          <a:cxn ang="T100">
                            <a:pos x="T20" y="T21"/>
                          </a:cxn>
                          <a:cxn ang="T101">
                            <a:pos x="T22" y="T23"/>
                          </a:cxn>
                          <a:cxn ang="T102">
                            <a:pos x="T24" y="T25"/>
                          </a:cxn>
                          <a:cxn ang="T103">
                            <a:pos x="T26" y="T27"/>
                          </a:cxn>
                          <a:cxn ang="T104">
                            <a:pos x="T28" y="T29"/>
                          </a:cxn>
                          <a:cxn ang="T105">
                            <a:pos x="T30" y="T31"/>
                          </a:cxn>
                          <a:cxn ang="T106">
                            <a:pos x="T32" y="T33"/>
                          </a:cxn>
                          <a:cxn ang="T107">
                            <a:pos x="T34" y="T35"/>
                          </a:cxn>
                          <a:cxn ang="T108">
                            <a:pos x="T36" y="T37"/>
                          </a:cxn>
                          <a:cxn ang="T109">
                            <a:pos x="T38" y="T39"/>
                          </a:cxn>
                          <a:cxn ang="T110">
                            <a:pos x="T40" y="T41"/>
                          </a:cxn>
                          <a:cxn ang="T111">
                            <a:pos x="T42" y="T43"/>
                          </a:cxn>
                          <a:cxn ang="T112">
                            <a:pos x="T44" y="T45"/>
                          </a:cxn>
                          <a:cxn ang="T113">
                            <a:pos x="T46" y="T47"/>
                          </a:cxn>
                          <a:cxn ang="T114">
                            <a:pos x="T48" y="T49"/>
                          </a:cxn>
                          <a:cxn ang="T115">
                            <a:pos x="T50" y="T51"/>
                          </a:cxn>
                          <a:cxn ang="T116">
                            <a:pos x="T52" y="T53"/>
                          </a:cxn>
                          <a:cxn ang="T117">
                            <a:pos x="T54" y="T55"/>
                          </a:cxn>
                          <a:cxn ang="T118">
                            <a:pos x="T56" y="T57"/>
                          </a:cxn>
                          <a:cxn ang="T119">
                            <a:pos x="T58" y="T59"/>
                          </a:cxn>
                          <a:cxn ang="T120">
                            <a:pos x="T60" y="T61"/>
                          </a:cxn>
                          <a:cxn ang="T121">
                            <a:pos x="T62" y="T63"/>
                          </a:cxn>
                          <a:cxn ang="T122">
                            <a:pos x="T64" y="T65"/>
                          </a:cxn>
                          <a:cxn ang="T123">
                            <a:pos x="T66" y="T67"/>
                          </a:cxn>
                          <a:cxn ang="T124">
                            <a:pos x="T68" y="T69"/>
                          </a:cxn>
                          <a:cxn ang="T125">
                            <a:pos x="T70" y="T71"/>
                          </a:cxn>
                          <a:cxn ang="T126">
                            <a:pos x="T72" y="T73"/>
                          </a:cxn>
                          <a:cxn ang="T127">
                            <a:pos x="T74" y="T75"/>
                          </a:cxn>
                          <a:cxn ang="T128">
                            <a:pos x="T76" y="T77"/>
                          </a:cxn>
                          <a:cxn ang="T129">
                            <a:pos x="T78" y="T79"/>
                          </a:cxn>
                          <a:cxn ang="T130">
                            <a:pos x="T80" y="T81"/>
                          </a:cxn>
                          <a:cxn ang="T131">
                            <a:pos x="T82" y="T83"/>
                          </a:cxn>
                          <a:cxn ang="T132">
                            <a:pos x="T84" y="T85"/>
                          </a:cxn>
                          <a:cxn ang="T133">
                            <a:pos x="T86" y="T87"/>
                          </a:cxn>
                          <a:cxn ang="T134">
                            <a:pos x="T88" y="T89"/>
                          </a:cxn>
                        </a:cxnLst>
                        <a:rect l="T135" t="T136" r="T137" b="T138"/>
                        <a:pathLst>
                          <a:path w="785" h="899">
                            <a:moveTo>
                              <a:pt x="644" y="24"/>
                            </a:moveTo>
                            <a:lnTo>
                              <a:pt x="638" y="20"/>
                            </a:lnTo>
                            <a:lnTo>
                              <a:pt x="630" y="16"/>
                            </a:lnTo>
                            <a:lnTo>
                              <a:pt x="618" y="10"/>
                            </a:lnTo>
                            <a:lnTo>
                              <a:pt x="608" y="6"/>
                            </a:lnTo>
                            <a:lnTo>
                              <a:pt x="595" y="3"/>
                            </a:lnTo>
                            <a:lnTo>
                              <a:pt x="585" y="0"/>
                            </a:lnTo>
                            <a:lnTo>
                              <a:pt x="575" y="0"/>
                            </a:lnTo>
                            <a:lnTo>
                              <a:pt x="566" y="1"/>
                            </a:lnTo>
                            <a:lnTo>
                              <a:pt x="555" y="7"/>
                            </a:lnTo>
                            <a:lnTo>
                              <a:pt x="536" y="17"/>
                            </a:lnTo>
                            <a:lnTo>
                              <a:pt x="511" y="29"/>
                            </a:lnTo>
                            <a:lnTo>
                              <a:pt x="484" y="43"/>
                            </a:lnTo>
                            <a:lnTo>
                              <a:pt x="457" y="57"/>
                            </a:lnTo>
                            <a:lnTo>
                              <a:pt x="434" y="70"/>
                            </a:lnTo>
                            <a:lnTo>
                              <a:pt x="416" y="80"/>
                            </a:lnTo>
                            <a:lnTo>
                              <a:pt x="408" y="87"/>
                            </a:lnTo>
                            <a:lnTo>
                              <a:pt x="403" y="96"/>
                            </a:lnTo>
                            <a:lnTo>
                              <a:pt x="395" y="112"/>
                            </a:lnTo>
                            <a:lnTo>
                              <a:pt x="385" y="130"/>
                            </a:lnTo>
                            <a:lnTo>
                              <a:pt x="375" y="151"/>
                            </a:lnTo>
                            <a:lnTo>
                              <a:pt x="365" y="171"/>
                            </a:lnTo>
                            <a:lnTo>
                              <a:pt x="357" y="188"/>
                            </a:lnTo>
                            <a:lnTo>
                              <a:pt x="352" y="201"/>
                            </a:lnTo>
                            <a:lnTo>
                              <a:pt x="349" y="205"/>
                            </a:lnTo>
                            <a:lnTo>
                              <a:pt x="344" y="208"/>
                            </a:lnTo>
                            <a:lnTo>
                              <a:pt x="334" y="218"/>
                            </a:lnTo>
                            <a:lnTo>
                              <a:pt x="318" y="232"/>
                            </a:lnTo>
                            <a:lnTo>
                              <a:pt x="300" y="250"/>
                            </a:lnTo>
                            <a:lnTo>
                              <a:pt x="280" y="268"/>
                            </a:lnTo>
                            <a:lnTo>
                              <a:pt x="259" y="290"/>
                            </a:lnTo>
                            <a:lnTo>
                              <a:pt x="241" y="309"/>
                            </a:lnTo>
                            <a:lnTo>
                              <a:pt x="226" y="327"/>
                            </a:lnTo>
                            <a:lnTo>
                              <a:pt x="208" y="365"/>
                            </a:lnTo>
                            <a:lnTo>
                              <a:pt x="177" y="436"/>
                            </a:lnTo>
                            <a:lnTo>
                              <a:pt x="141" y="528"/>
                            </a:lnTo>
                            <a:lnTo>
                              <a:pt x="101" y="630"/>
                            </a:lnTo>
                            <a:lnTo>
                              <a:pt x="63" y="731"/>
                            </a:lnTo>
                            <a:lnTo>
                              <a:pt x="30" y="816"/>
                            </a:lnTo>
                            <a:lnTo>
                              <a:pt x="9" y="876"/>
                            </a:lnTo>
                            <a:lnTo>
                              <a:pt x="0" y="899"/>
                            </a:lnTo>
                            <a:lnTo>
                              <a:pt x="510" y="899"/>
                            </a:lnTo>
                            <a:lnTo>
                              <a:pt x="694" y="300"/>
                            </a:lnTo>
                            <a:lnTo>
                              <a:pt x="785" y="205"/>
                            </a:lnTo>
                            <a:lnTo>
                              <a:pt x="644" y="24"/>
                            </a:lnTo>
                            <a:close/>
                          </a:path>
                        </a:pathLst>
                      </a:custGeom>
                      <a:solidFill>
                        <a:srgbClr val="FFBA66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78" name="Freeform 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10" y="9157"/>
                        <a:ext cx="546" cy="562"/>
                      </a:xfrm>
                      <a:custGeom>
                        <a:avLst/>
                        <a:gdLst>
                          <a:gd name="T0" fmla="*/ 354 w 546"/>
                          <a:gd name="T1" fmla="*/ 0 h 562"/>
                          <a:gd name="T2" fmla="*/ 350 w 546"/>
                          <a:gd name="T3" fmla="*/ 2 h 562"/>
                          <a:gd name="T4" fmla="*/ 337 w 546"/>
                          <a:gd name="T5" fmla="*/ 5 h 562"/>
                          <a:gd name="T6" fmla="*/ 317 w 546"/>
                          <a:gd name="T7" fmla="*/ 9 h 562"/>
                          <a:gd name="T8" fmla="*/ 292 w 546"/>
                          <a:gd name="T9" fmla="*/ 18 h 562"/>
                          <a:gd name="T10" fmla="*/ 263 w 546"/>
                          <a:gd name="T11" fmla="*/ 29 h 562"/>
                          <a:gd name="T12" fmla="*/ 232 w 546"/>
                          <a:gd name="T13" fmla="*/ 45 h 562"/>
                          <a:gd name="T14" fmla="*/ 200 w 546"/>
                          <a:gd name="T15" fmla="*/ 64 h 562"/>
                          <a:gd name="T16" fmla="*/ 170 w 546"/>
                          <a:gd name="T17" fmla="*/ 88 h 562"/>
                          <a:gd name="T18" fmla="*/ 145 w 546"/>
                          <a:gd name="T19" fmla="*/ 114 h 562"/>
                          <a:gd name="T20" fmla="*/ 122 w 546"/>
                          <a:gd name="T21" fmla="*/ 141 h 562"/>
                          <a:gd name="T22" fmla="*/ 104 w 546"/>
                          <a:gd name="T23" fmla="*/ 171 h 562"/>
                          <a:gd name="T24" fmla="*/ 86 w 546"/>
                          <a:gd name="T25" fmla="*/ 200 h 562"/>
                          <a:gd name="T26" fmla="*/ 73 w 546"/>
                          <a:gd name="T27" fmla="*/ 227 h 562"/>
                          <a:gd name="T28" fmla="*/ 63 w 546"/>
                          <a:gd name="T29" fmla="*/ 249 h 562"/>
                          <a:gd name="T30" fmla="*/ 57 w 546"/>
                          <a:gd name="T31" fmla="*/ 265 h 562"/>
                          <a:gd name="T32" fmla="*/ 55 w 546"/>
                          <a:gd name="T33" fmla="*/ 272 h 562"/>
                          <a:gd name="T34" fmla="*/ 52 w 546"/>
                          <a:gd name="T35" fmla="*/ 288 h 562"/>
                          <a:gd name="T36" fmla="*/ 44 w 546"/>
                          <a:gd name="T37" fmla="*/ 322 h 562"/>
                          <a:gd name="T38" fmla="*/ 36 w 546"/>
                          <a:gd name="T39" fmla="*/ 370 h 562"/>
                          <a:gd name="T40" fmla="*/ 26 w 546"/>
                          <a:gd name="T41" fmla="*/ 421 h 562"/>
                          <a:gd name="T42" fmla="*/ 16 w 546"/>
                          <a:gd name="T43" fmla="*/ 473 h 562"/>
                          <a:gd name="T44" fmla="*/ 8 w 546"/>
                          <a:gd name="T45" fmla="*/ 519 h 562"/>
                          <a:gd name="T46" fmla="*/ 3 w 546"/>
                          <a:gd name="T47" fmla="*/ 551 h 562"/>
                          <a:gd name="T48" fmla="*/ 0 w 546"/>
                          <a:gd name="T49" fmla="*/ 562 h 562"/>
                          <a:gd name="T50" fmla="*/ 546 w 546"/>
                          <a:gd name="T51" fmla="*/ 562 h 562"/>
                          <a:gd name="T52" fmla="*/ 518 w 546"/>
                          <a:gd name="T53" fmla="*/ 59 h 562"/>
                          <a:gd name="T54" fmla="*/ 436 w 546"/>
                          <a:gd name="T55" fmla="*/ 5 h 562"/>
                          <a:gd name="T56" fmla="*/ 354 w 546"/>
                          <a:gd name="T57" fmla="*/ 0 h 562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w 546"/>
                          <a:gd name="T88" fmla="*/ 0 h 562"/>
                          <a:gd name="T89" fmla="*/ 546 w 546"/>
                          <a:gd name="T90" fmla="*/ 562 h 562"/>
                        </a:gdLst>
                        <a:ahLst/>
                        <a:cxnLst>
                          <a:cxn ang="T58">
                            <a:pos x="T0" y="T1"/>
                          </a:cxn>
                          <a:cxn ang="T59">
                            <a:pos x="T2" y="T3"/>
                          </a:cxn>
                          <a:cxn ang="T60">
                            <a:pos x="T4" y="T5"/>
                          </a:cxn>
                          <a:cxn ang="T61">
                            <a:pos x="T6" y="T7"/>
                          </a:cxn>
                          <a:cxn ang="T62">
                            <a:pos x="T8" y="T9"/>
                          </a:cxn>
                          <a:cxn ang="T63">
                            <a:pos x="T10" y="T11"/>
                          </a:cxn>
                          <a:cxn ang="T64">
                            <a:pos x="T12" y="T13"/>
                          </a:cxn>
                          <a:cxn ang="T65">
                            <a:pos x="T14" y="T15"/>
                          </a:cxn>
                          <a:cxn ang="T66">
                            <a:pos x="T16" y="T17"/>
                          </a:cxn>
                          <a:cxn ang="T67">
                            <a:pos x="T18" y="T19"/>
                          </a:cxn>
                          <a:cxn ang="T68">
                            <a:pos x="T20" y="T21"/>
                          </a:cxn>
                          <a:cxn ang="T69">
                            <a:pos x="T22" y="T23"/>
                          </a:cxn>
                          <a:cxn ang="T70">
                            <a:pos x="T24" y="T25"/>
                          </a:cxn>
                          <a:cxn ang="T71">
                            <a:pos x="T26" y="T27"/>
                          </a:cxn>
                          <a:cxn ang="T72">
                            <a:pos x="T28" y="T29"/>
                          </a:cxn>
                          <a:cxn ang="T73">
                            <a:pos x="T30" y="T31"/>
                          </a:cxn>
                          <a:cxn ang="T74">
                            <a:pos x="T32" y="T33"/>
                          </a:cxn>
                          <a:cxn ang="T75">
                            <a:pos x="T34" y="T35"/>
                          </a:cxn>
                          <a:cxn ang="T76">
                            <a:pos x="T36" y="T37"/>
                          </a:cxn>
                          <a:cxn ang="T77">
                            <a:pos x="T38" y="T39"/>
                          </a:cxn>
                          <a:cxn ang="T78">
                            <a:pos x="T40" y="T41"/>
                          </a:cxn>
                          <a:cxn ang="T79">
                            <a:pos x="T42" y="T43"/>
                          </a:cxn>
                          <a:cxn ang="T80">
                            <a:pos x="T44" y="T45"/>
                          </a:cxn>
                          <a:cxn ang="T81">
                            <a:pos x="T46" y="T47"/>
                          </a:cxn>
                          <a:cxn ang="T82">
                            <a:pos x="T48" y="T49"/>
                          </a:cxn>
                          <a:cxn ang="T83">
                            <a:pos x="T50" y="T51"/>
                          </a:cxn>
                          <a:cxn ang="T84">
                            <a:pos x="T52" y="T53"/>
                          </a:cxn>
                          <a:cxn ang="T85">
                            <a:pos x="T54" y="T55"/>
                          </a:cxn>
                          <a:cxn ang="T86">
                            <a:pos x="T56" y="T57"/>
                          </a:cxn>
                        </a:cxnLst>
                        <a:rect l="T87" t="T88" r="T89" b="T90"/>
                        <a:pathLst>
                          <a:path w="546" h="562">
                            <a:moveTo>
                              <a:pt x="354" y="0"/>
                            </a:moveTo>
                            <a:lnTo>
                              <a:pt x="350" y="2"/>
                            </a:lnTo>
                            <a:lnTo>
                              <a:pt x="337" y="5"/>
                            </a:lnTo>
                            <a:lnTo>
                              <a:pt x="317" y="9"/>
                            </a:lnTo>
                            <a:lnTo>
                              <a:pt x="292" y="18"/>
                            </a:lnTo>
                            <a:lnTo>
                              <a:pt x="263" y="29"/>
                            </a:lnTo>
                            <a:lnTo>
                              <a:pt x="232" y="45"/>
                            </a:lnTo>
                            <a:lnTo>
                              <a:pt x="200" y="64"/>
                            </a:lnTo>
                            <a:lnTo>
                              <a:pt x="170" y="88"/>
                            </a:lnTo>
                            <a:lnTo>
                              <a:pt x="145" y="114"/>
                            </a:lnTo>
                            <a:lnTo>
                              <a:pt x="122" y="141"/>
                            </a:lnTo>
                            <a:lnTo>
                              <a:pt x="104" y="171"/>
                            </a:lnTo>
                            <a:lnTo>
                              <a:pt x="86" y="200"/>
                            </a:lnTo>
                            <a:lnTo>
                              <a:pt x="73" y="227"/>
                            </a:lnTo>
                            <a:lnTo>
                              <a:pt x="63" y="249"/>
                            </a:lnTo>
                            <a:lnTo>
                              <a:pt x="57" y="265"/>
                            </a:lnTo>
                            <a:lnTo>
                              <a:pt x="55" y="272"/>
                            </a:lnTo>
                            <a:lnTo>
                              <a:pt x="52" y="288"/>
                            </a:lnTo>
                            <a:lnTo>
                              <a:pt x="44" y="322"/>
                            </a:lnTo>
                            <a:lnTo>
                              <a:pt x="36" y="370"/>
                            </a:lnTo>
                            <a:lnTo>
                              <a:pt x="26" y="421"/>
                            </a:lnTo>
                            <a:lnTo>
                              <a:pt x="16" y="473"/>
                            </a:lnTo>
                            <a:lnTo>
                              <a:pt x="8" y="519"/>
                            </a:lnTo>
                            <a:lnTo>
                              <a:pt x="3" y="551"/>
                            </a:lnTo>
                            <a:lnTo>
                              <a:pt x="0" y="562"/>
                            </a:lnTo>
                            <a:lnTo>
                              <a:pt x="546" y="562"/>
                            </a:lnTo>
                            <a:lnTo>
                              <a:pt x="518" y="59"/>
                            </a:lnTo>
                            <a:lnTo>
                              <a:pt x="436" y="5"/>
                            </a:lnTo>
                            <a:lnTo>
                              <a:pt x="354" y="0"/>
                            </a:lnTo>
                            <a:close/>
                          </a:path>
                        </a:pathLst>
                      </a:custGeom>
                      <a:solidFill>
                        <a:srgbClr val="FFA5F4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79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9216"/>
                        <a:ext cx="264" cy="503"/>
                      </a:xfrm>
                      <a:custGeom>
                        <a:avLst/>
                        <a:gdLst>
                          <a:gd name="T0" fmla="*/ 0 w 264"/>
                          <a:gd name="T1" fmla="*/ 45 h 503"/>
                          <a:gd name="T2" fmla="*/ 9 w 264"/>
                          <a:gd name="T3" fmla="*/ 45 h 503"/>
                          <a:gd name="T4" fmla="*/ 20 w 264"/>
                          <a:gd name="T5" fmla="*/ 46 h 503"/>
                          <a:gd name="T6" fmla="*/ 35 w 264"/>
                          <a:gd name="T7" fmla="*/ 49 h 503"/>
                          <a:gd name="T8" fmla="*/ 50 w 264"/>
                          <a:gd name="T9" fmla="*/ 52 h 503"/>
                          <a:gd name="T10" fmla="*/ 68 w 264"/>
                          <a:gd name="T11" fmla="*/ 58 h 503"/>
                          <a:gd name="T12" fmla="*/ 82 w 264"/>
                          <a:gd name="T13" fmla="*/ 63 h 503"/>
                          <a:gd name="T14" fmla="*/ 97 w 264"/>
                          <a:gd name="T15" fmla="*/ 71 h 503"/>
                          <a:gd name="T16" fmla="*/ 108 w 264"/>
                          <a:gd name="T17" fmla="*/ 81 h 503"/>
                          <a:gd name="T18" fmla="*/ 120 w 264"/>
                          <a:gd name="T19" fmla="*/ 101 h 503"/>
                          <a:gd name="T20" fmla="*/ 134 w 264"/>
                          <a:gd name="T21" fmla="*/ 135 h 503"/>
                          <a:gd name="T22" fmla="*/ 151 w 264"/>
                          <a:gd name="T23" fmla="*/ 180 h 503"/>
                          <a:gd name="T24" fmla="*/ 167 w 264"/>
                          <a:gd name="T25" fmla="*/ 230 h 503"/>
                          <a:gd name="T26" fmla="*/ 182 w 264"/>
                          <a:gd name="T27" fmla="*/ 279 h 503"/>
                          <a:gd name="T28" fmla="*/ 193 w 264"/>
                          <a:gd name="T29" fmla="*/ 322 h 503"/>
                          <a:gd name="T30" fmla="*/ 202 w 264"/>
                          <a:gd name="T31" fmla="*/ 355 h 503"/>
                          <a:gd name="T32" fmla="*/ 205 w 264"/>
                          <a:gd name="T33" fmla="*/ 371 h 503"/>
                          <a:gd name="T34" fmla="*/ 205 w 264"/>
                          <a:gd name="T35" fmla="*/ 400 h 503"/>
                          <a:gd name="T36" fmla="*/ 205 w 264"/>
                          <a:gd name="T37" fmla="*/ 444 h 503"/>
                          <a:gd name="T38" fmla="*/ 205 w 264"/>
                          <a:gd name="T39" fmla="*/ 484 h 503"/>
                          <a:gd name="T40" fmla="*/ 205 w 264"/>
                          <a:gd name="T41" fmla="*/ 503 h 503"/>
                          <a:gd name="T42" fmla="*/ 264 w 264"/>
                          <a:gd name="T43" fmla="*/ 503 h 503"/>
                          <a:gd name="T44" fmla="*/ 264 w 264"/>
                          <a:gd name="T45" fmla="*/ 186 h 503"/>
                          <a:gd name="T46" fmla="*/ 259 w 264"/>
                          <a:gd name="T47" fmla="*/ 175 h 503"/>
                          <a:gd name="T48" fmla="*/ 249 w 264"/>
                          <a:gd name="T49" fmla="*/ 151 h 503"/>
                          <a:gd name="T50" fmla="*/ 236 w 264"/>
                          <a:gd name="T51" fmla="*/ 121 h 503"/>
                          <a:gd name="T52" fmla="*/ 222 w 264"/>
                          <a:gd name="T53" fmla="*/ 95 h 503"/>
                          <a:gd name="T54" fmla="*/ 215 w 264"/>
                          <a:gd name="T55" fmla="*/ 85 h 503"/>
                          <a:gd name="T56" fmla="*/ 205 w 264"/>
                          <a:gd name="T57" fmla="*/ 73 h 503"/>
                          <a:gd name="T58" fmla="*/ 195 w 264"/>
                          <a:gd name="T59" fmla="*/ 62 h 503"/>
                          <a:gd name="T60" fmla="*/ 183 w 264"/>
                          <a:gd name="T61" fmla="*/ 52 h 503"/>
                          <a:gd name="T62" fmla="*/ 171 w 264"/>
                          <a:gd name="T63" fmla="*/ 42 h 503"/>
                          <a:gd name="T64" fmla="*/ 160 w 264"/>
                          <a:gd name="T65" fmla="*/ 33 h 503"/>
                          <a:gd name="T66" fmla="*/ 150 w 264"/>
                          <a:gd name="T67" fmla="*/ 26 h 503"/>
                          <a:gd name="T68" fmla="*/ 141 w 264"/>
                          <a:gd name="T69" fmla="*/ 22 h 503"/>
                          <a:gd name="T70" fmla="*/ 131 w 264"/>
                          <a:gd name="T71" fmla="*/ 19 h 503"/>
                          <a:gd name="T72" fmla="*/ 118 w 264"/>
                          <a:gd name="T73" fmla="*/ 15 h 503"/>
                          <a:gd name="T74" fmla="*/ 104 w 264"/>
                          <a:gd name="T75" fmla="*/ 12 h 503"/>
                          <a:gd name="T76" fmla="*/ 89 w 264"/>
                          <a:gd name="T77" fmla="*/ 7 h 503"/>
                          <a:gd name="T78" fmla="*/ 76 w 264"/>
                          <a:gd name="T79" fmla="*/ 5 h 503"/>
                          <a:gd name="T80" fmla="*/ 65 w 264"/>
                          <a:gd name="T81" fmla="*/ 2 h 503"/>
                          <a:gd name="T82" fmla="*/ 58 w 264"/>
                          <a:gd name="T83" fmla="*/ 0 h 503"/>
                          <a:gd name="T84" fmla="*/ 55 w 264"/>
                          <a:gd name="T85" fmla="*/ 0 h 503"/>
                          <a:gd name="T86" fmla="*/ 0 w 264"/>
                          <a:gd name="T87" fmla="*/ 45 h 503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w 264"/>
                          <a:gd name="T133" fmla="*/ 0 h 503"/>
                          <a:gd name="T134" fmla="*/ 264 w 264"/>
                          <a:gd name="T135" fmla="*/ 503 h 503"/>
                        </a:gdLst>
                        <a:ahLst/>
                        <a:cxnLst>
                          <a:cxn ang="T88">
                            <a:pos x="T0" y="T1"/>
                          </a:cxn>
                          <a:cxn ang="T89">
                            <a:pos x="T2" y="T3"/>
                          </a:cxn>
                          <a:cxn ang="T90">
                            <a:pos x="T4" y="T5"/>
                          </a:cxn>
                          <a:cxn ang="T91">
                            <a:pos x="T6" y="T7"/>
                          </a:cxn>
                          <a:cxn ang="T92">
                            <a:pos x="T8" y="T9"/>
                          </a:cxn>
                          <a:cxn ang="T93">
                            <a:pos x="T10" y="T11"/>
                          </a:cxn>
                          <a:cxn ang="T94">
                            <a:pos x="T12" y="T13"/>
                          </a:cxn>
                          <a:cxn ang="T95">
                            <a:pos x="T14" y="T15"/>
                          </a:cxn>
                          <a:cxn ang="T96">
                            <a:pos x="T16" y="T17"/>
                          </a:cxn>
                          <a:cxn ang="T97">
                            <a:pos x="T18" y="T19"/>
                          </a:cxn>
                          <a:cxn ang="T98">
                            <a:pos x="T20" y="T21"/>
                          </a:cxn>
                          <a:cxn ang="T99">
                            <a:pos x="T22" y="T23"/>
                          </a:cxn>
                          <a:cxn ang="T100">
                            <a:pos x="T24" y="T25"/>
                          </a:cxn>
                          <a:cxn ang="T101">
                            <a:pos x="T26" y="T27"/>
                          </a:cxn>
                          <a:cxn ang="T102">
                            <a:pos x="T28" y="T29"/>
                          </a:cxn>
                          <a:cxn ang="T103">
                            <a:pos x="T30" y="T31"/>
                          </a:cxn>
                          <a:cxn ang="T104">
                            <a:pos x="T32" y="T33"/>
                          </a:cxn>
                          <a:cxn ang="T105">
                            <a:pos x="T34" y="T35"/>
                          </a:cxn>
                          <a:cxn ang="T106">
                            <a:pos x="T36" y="T37"/>
                          </a:cxn>
                          <a:cxn ang="T107">
                            <a:pos x="T38" y="T39"/>
                          </a:cxn>
                          <a:cxn ang="T108">
                            <a:pos x="T40" y="T41"/>
                          </a:cxn>
                          <a:cxn ang="T109">
                            <a:pos x="T42" y="T43"/>
                          </a:cxn>
                          <a:cxn ang="T110">
                            <a:pos x="T44" y="T45"/>
                          </a:cxn>
                          <a:cxn ang="T111">
                            <a:pos x="T46" y="T47"/>
                          </a:cxn>
                          <a:cxn ang="T112">
                            <a:pos x="T48" y="T49"/>
                          </a:cxn>
                          <a:cxn ang="T113">
                            <a:pos x="T50" y="T51"/>
                          </a:cxn>
                          <a:cxn ang="T114">
                            <a:pos x="T52" y="T53"/>
                          </a:cxn>
                          <a:cxn ang="T115">
                            <a:pos x="T54" y="T55"/>
                          </a:cxn>
                          <a:cxn ang="T116">
                            <a:pos x="T56" y="T57"/>
                          </a:cxn>
                          <a:cxn ang="T117">
                            <a:pos x="T58" y="T59"/>
                          </a:cxn>
                          <a:cxn ang="T118">
                            <a:pos x="T60" y="T61"/>
                          </a:cxn>
                          <a:cxn ang="T119">
                            <a:pos x="T62" y="T63"/>
                          </a:cxn>
                          <a:cxn ang="T120">
                            <a:pos x="T64" y="T65"/>
                          </a:cxn>
                          <a:cxn ang="T121">
                            <a:pos x="T66" y="T67"/>
                          </a:cxn>
                          <a:cxn ang="T122">
                            <a:pos x="T68" y="T69"/>
                          </a:cxn>
                          <a:cxn ang="T123">
                            <a:pos x="T70" y="T71"/>
                          </a:cxn>
                          <a:cxn ang="T124">
                            <a:pos x="T72" y="T73"/>
                          </a:cxn>
                          <a:cxn ang="T125">
                            <a:pos x="T74" y="T75"/>
                          </a:cxn>
                          <a:cxn ang="T126">
                            <a:pos x="T76" y="T77"/>
                          </a:cxn>
                          <a:cxn ang="T127">
                            <a:pos x="T78" y="T79"/>
                          </a:cxn>
                          <a:cxn ang="T128">
                            <a:pos x="T80" y="T81"/>
                          </a:cxn>
                          <a:cxn ang="T129">
                            <a:pos x="T82" y="T83"/>
                          </a:cxn>
                          <a:cxn ang="T130">
                            <a:pos x="T84" y="T85"/>
                          </a:cxn>
                          <a:cxn ang="T131">
                            <a:pos x="T86" y="T87"/>
                          </a:cxn>
                        </a:cxnLst>
                        <a:rect l="T132" t="T133" r="T134" b="T135"/>
                        <a:pathLst>
                          <a:path w="264" h="503">
                            <a:moveTo>
                              <a:pt x="0" y="45"/>
                            </a:moveTo>
                            <a:lnTo>
                              <a:pt x="9" y="45"/>
                            </a:lnTo>
                            <a:lnTo>
                              <a:pt x="20" y="46"/>
                            </a:lnTo>
                            <a:lnTo>
                              <a:pt x="35" y="49"/>
                            </a:lnTo>
                            <a:lnTo>
                              <a:pt x="50" y="52"/>
                            </a:lnTo>
                            <a:lnTo>
                              <a:pt x="68" y="58"/>
                            </a:lnTo>
                            <a:lnTo>
                              <a:pt x="82" y="63"/>
                            </a:lnTo>
                            <a:lnTo>
                              <a:pt x="97" y="71"/>
                            </a:lnTo>
                            <a:lnTo>
                              <a:pt x="108" y="81"/>
                            </a:lnTo>
                            <a:lnTo>
                              <a:pt x="120" y="101"/>
                            </a:lnTo>
                            <a:lnTo>
                              <a:pt x="134" y="135"/>
                            </a:lnTo>
                            <a:lnTo>
                              <a:pt x="151" y="180"/>
                            </a:lnTo>
                            <a:lnTo>
                              <a:pt x="167" y="230"/>
                            </a:lnTo>
                            <a:lnTo>
                              <a:pt x="182" y="279"/>
                            </a:lnTo>
                            <a:lnTo>
                              <a:pt x="193" y="322"/>
                            </a:lnTo>
                            <a:lnTo>
                              <a:pt x="202" y="355"/>
                            </a:lnTo>
                            <a:lnTo>
                              <a:pt x="205" y="371"/>
                            </a:lnTo>
                            <a:lnTo>
                              <a:pt x="205" y="400"/>
                            </a:lnTo>
                            <a:lnTo>
                              <a:pt x="205" y="444"/>
                            </a:lnTo>
                            <a:lnTo>
                              <a:pt x="205" y="484"/>
                            </a:lnTo>
                            <a:lnTo>
                              <a:pt x="205" y="503"/>
                            </a:lnTo>
                            <a:lnTo>
                              <a:pt x="264" y="503"/>
                            </a:lnTo>
                            <a:lnTo>
                              <a:pt x="264" y="186"/>
                            </a:lnTo>
                            <a:lnTo>
                              <a:pt x="259" y="175"/>
                            </a:lnTo>
                            <a:lnTo>
                              <a:pt x="249" y="151"/>
                            </a:lnTo>
                            <a:lnTo>
                              <a:pt x="236" y="121"/>
                            </a:lnTo>
                            <a:lnTo>
                              <a:pt x="222" y="95"/>
                            </a:lnTo>
                            <a:lnTo>
                              <a:pt x="215" y="85"/>
                            </a:lnTo>
                            <a:lnTo>
                              <a:pt x="205" y="73"/>
                            </a:lnTo>
                            <a:lnTo>
                              <a:pt x="195" y="62"/>
                            </a:lnTo>
                            <a:lnTo>
                              <a:pt x="183" y="52"/>
                            </a:lnTo>
                            <a:lnTo>
                              <a:pt x="171" y="42"/>
                            </a:lnTo>
                            <a:lnTo>
                              <a:pt x="160" y="33"/>
                            </a:lnTo>
                            <a:lnTo>
                              <a:pt x="150" y="26"/>
                            </a:lnTo>
                            <a:lnTo>
                              <a:pt x="141" y="22"/>
                            </a:lnTo>
                            <a:lnTo>
                              <a:pt x="131" y="19"/>
                            </a:lnTo>
                            <a:lnTo>
                              <a:pt x="118" y="15"/>
                            </a:lnTo>
                            <a:lnTo>
                              <a:pt x="104" y="12"/>
                            </a:lnTo>
                            <a:lnTo>
                              <a:pt x="89" y="7"/>
                            </a:lnTo>
                            <a:lnTo>
                              <a:pt x="76" y="5"/>
                            </a:lnTo>
                            <a:lnTo>
                              <a:pt x="65" y="2"/>
                            </a:lnTo>
                            <a:lnTo>
                              <a:pt x="58" y="0"/>
                            </a:lnTo>
                            <a:lnTo>
                              <a:pt x="55" y="0"/>
                            </a:lnTo>
                            <a:lnTo>
                              <a:pt x="0" y="45"/>
                            </a:lnTo>
                            <a:close/>
                          </a:path>
                        </a:pathLst>
                      </a:custGeom>
                      <a:solidFill>
                        <a:srgbClr val="595959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80" name="Freeform 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042" y="8874"/>
                        <a:ext cx="191" cy="166"/>
                      </a:xfrm>
                      <a:custGeom>
                        <a:avLst/>
                        <a:gdLst>
                          <a:gd name="T0" fmla="*/ 0 w 191"/>
                          <a:gd name="T1" fmla="*/ 6 h 166"/>
                          <a:gd name="T2" fmla="*/ 136 w 191"/>
                          <a:gd name="T3" fmla="*/ 166 h 166"/>
                          <a:gd name="T4" fmla="*/ 191 w 191"/>
                          <a:gd name="T5" fmla="*/ 143 h 166"/>
                          <a:gd name="T6" fmla="*/ 154 w 191"/>
                          <a:gd name="T7" fmla="*/ 56 h 166"/>
                          <a:gd name="T8" fmla="*/ 152 w 191"/>
                          <a:gd name="T9" fmla="*/ 55 h 166"/>
                          <a:gd name="T10" fmla="*/ 148 w 191"/>
                          <a:gd name="T11" fmla="*/ 51 h 166"/>
                          <a:gd name="T12" fmla="*/ 142 w 191"/>
                          <a:gd name="T13" fmla="*/ 45 h 166"/>
                          <a:gd name="T14" fmla="*/ 135 w 191"/>
                          <a:gd name="T15" fmla="*/ 36 h 166"/>
                          <a:gd name="T16" fmla="*/ 125 w 191"/>
                          <a:gd name="T17" fmla="*/ 28 h 166"/>
                          <a:gd name="T18" fmla="*/ 115 w 191"/>
                          <a:gd name="T19" fmla="*/ 20 h 166"/>
                          <a:gd name="T20" fmla="*/ 105 w 191"/>
                          <a:gd name="T21" fmla="*/ 12 h 166"/>
                          <a:gd name="T22" fmla="*/ 95 w 191"/>
                          <a:gd name="T23" fmla="*/ 6 h 166"/>
                          <a:gd name="T24" fmla="*/ 83 w 191"/>
                          <a:gd name="T25" fmla="*/ 2 h 166"/>
                          <a:gd name="T26" fmla="*/ 69 w 191"/>
                          <a:gd name="T27" fmla="*/ 0 h 166"/>
                          <a:gd name="T28" fmla="*/ 53 w 191"/>
                          <a:gd name="T29" fmla="*/ 0 h 166"/>
                          <a:gd name="T30" fmla="*/ 37 w 191"/>
                          <a:gd name="T31" fmla="*/ 2 h 166"/>
                          <a:gd name="T32" fmla="*/ 23 w 191"/>
                          <a:gd name="T33" fmla="*/ 3 h 166"/>
                          <a:gd name="T34" fmla="*/ 11 w 191"/>
                          <a:gd name="T35" fmla="*/ 5 h 166"/>
                          <a:gd name="T36" fmla="*/ 3 w 191"/>
                          <a:gd name="T37" fmla="*/ 6 h 166"/>
                          <a:gd name="T38" fmla="*/ 0 w 191"/>
                          <a:gd name="T39" fmla="*/ 6 h 16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w 191"/>
                          <a:gd name="T61" fmla="*/ 0 h 166"/>
                          <a:gd name="T62" fmla="*/ 191 w 191"/>
                          <a:gd name="T63" fmla="*/ 166 h 166"/>
                        </a:gdLst>
                        <a:ahLst/>
                        <a:cxnLst>
                          <a:cxn ang="T40">
                            <a:pos x="T0" y="T1"/>
                          </a:cxn>
                          <a:cxn ang="T41">
                            <a:pos x="T2" y="T3"/>
                          </a:cxn>
                          <a:cxn ang="T42">
                            <a:pos x="T4" y="T5"/>
                          </a:cxn>
                          <a:cxn ang="T43">
                            <a:pos x="T6" y="T7"/>
                          </a:cxn>
                          <a:cxn ang="T44">
                            <a:pos x="T8" y="T9"/>
                          </a:cxn>
                          <a:cxn ang="T45">
                            <a:pos x="T10" y="T11"/>
                          </a:cxn>
                          <a:cxn ang="T46">
                            <a:pos x="T12" y="T13"/>
                          </a:cxn>
                          <a:cxn ang="T47">
                            <a:pos x="T14" y="T15"/>
                          </a:cxn>
                          <a:cxn ang="T48">
                            <a:pos x="T16" y="T17"/>
                          </a:cxn>
                          <a:cxn ang="T49">
                            <a:pos x="T18" y="T19"/>
                          </a:cxn>
                          <a:cxn ang="T50">
                            <a:pos x="T20" y="T21"/>
                          </a:cxn>
                          <a:cxn ang="T51">
                            <a:pos x="T22" y="T23"/>
                          </a:cxn>
                          <a:cxn ang="T52">
                            <a:pos x="T24" y="T25"/>
                          </a:cxn>
                          <a:cxn ang="T53">
                            <a:pos x="T26" y="T27"/>
                          </a:cxn>
                          <a:cxn ang="T54">
                            <a:pos x="T28" y="T29"/>
                          </a:cxn>
                          <a:cxn ang="T55">
                            <a:pos x="T30" y="T31"/>
                          </a:cxn>
                          <a:cxn ang="T56">
                            <a:pos x="T32" y="T33"/>
                          </a:cxn>
                          <a:cxn ang="T57">
                            <a:pos x="T34" y="T35"/>
                          </a:cxn>
                          <a:cxn ang="T58">
                            <a:pos x="T36" y="T37"/>
                          </a:cxn>
                          <a:cxn ang="T59">
                            <a:pos x="T38" y="T39"/>
                          </a:cxn>
                        </a:cxnLst>
                        <a:rect l="T60" t="T61" r="T62" b="T63"/>
                        <a:pathLst>
                          <a:path w="191" h="166">
                            <a:moveTo>
                              <a:pt x="0" y="6"/>
                            </a:moveTo>
                            <a:lnTo>
                              <a:pt x="136" y="166"/>
                            </a:lnTo>
                            <a:lnTo>
                              <a:pt x="191" y="143"/>
                            </a:lnTo>
                            <a:lnTo>
                              <a:pt x="154" y="56"/>
                            </a:lnTo>
                            <a:lnTo>
                              <a:pt x="152" y="55"/>
                            </a:lnTo>
                            <a:lnTo>
                              <a:pt x="148" y="51"/>
                            </a:lnTo>
                            <a:lnTo>
                              <a:pt x="142" y="45"/>
                            </a:lnTo>
                            <a:lnTo>
                              <a:pt x="135" y="36"/>
                            </a:lnTo>
                            <a:lnTo>
                              <a:pt x="125" y="28"/>
                            </a:lnTo>
                            <a:lnTo>
                              <a:pt x="115" y="20"/>
                            </a:lnTo>
                            <a:lnTo>
                              <a:pt x="105" y="12"/>
                            </a:lnTo>
                            <a:lnTo>
                              <a:pt x="95" y="6"/>
                            </a:lnTo>
                            <a:lnTo>
                              <a:pt x="83" y="2"/>
                            </a:lnTo>
                            <a:lnTo>
                              <a:pt x="69" y="0"/>
                            </a:lnTo>
                            <a:lnTo>
                              <a:pt x="53" y="0"/>
                            </a:lnTo>
                            <a:lnTo>
                              <a:pt x="37" y="2"/>
                            </a:lnTo>
                            <a:lnTo>
                              <a:pt x="23" y="3"/>
                            </a:lnTo>
                            <a:lnTo>
                              <a:pt x="11" y="5"/>
                            </a:lnTo>
                            <a:lnTo>
                              <a:pt x="3" y="6"/>
                            </a:lnTo>
                            <a:lnTo>
                              <a:pt x="0" y="6"/>
                            </a:lnTo>
                            <a:close/>
                          </a:path>
                        </a:pathLst>
                      </a:custGeom>
                      <a:solidFill>
                        <a:srgbClr val="595959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81" name="Freeform 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38" y="9209"/>
                        <a:ext cx="292" cy="510"/>
                      </a:xfrm>
                      <a:custGeom>
                        <a:avLst/>
                        <a:gdLst>
                          <a:gd name="T0" fmla="*/ 131 w 292"/>
                          <a:gd name="T1" fmla="*/ 7 h 510"/>
                          <a:gd name="T2" fmla="*/ 125 w 292"/>
                          <a:gd name="T3" fmla="*/ 13 h 510"/>
                          <a:gd name="T4" fmla="*/ 109 w 292"/>
                          <a:gd name="T5" fmla="*/ 27 h 510"/>
                          <a:gd name="T6" fmla="*/ 88 w 292"/>
                          <a:gd name="T7" fmla="*/ 49 h 510"/>
                          <a:gd name="T8" fmla="*/ 63 w 292"/>
                          <a:gd name="T9" fmla="*/ 73 h 510"/>
                          <a:gd name="T10" fmla="*/ 39 w 292"/>
                          <a:gd name="T11" fmla="*/ 98 h 510"/>
                          <a:gd name="T12" fmla="*/ 18 w 292"/>
                          <a:gd name="T13" fmla="*/ 122 h 510"/>
                          <a:gd name="T14" fmla="*/ 4 w 292"/>
                          <a:gd name="T15" fmla="*/ 141 h 510"/>
                          <a:gd name="T16" fmla="*/ 0 w 292"/>
                          <a:gd name="T17" fmla="*/ 152 h 510"/>
                          <a:gd name="T18" fmla="*/ 7 w 292"/>
                          <a:gd name="T19" fmla="*/ 216 h 510"/>
                          <a:gd name="T20" fmla="*/ 18 w 292"/>
                          <a:gd name="T21" fmla="*/ 338 h 510"/>
                          <a:gd name="T22" fmla="*/ 28 w 292"/>
                          <a:gd name="T23" fmla="*/ 457 h 510"/>
                          <a:gd name="T24" fmla="*/ 33 w 292"/>
                          <a:gd name="T25" fmla="*/ 510 h 510"/>
                          <a:gd name="T26" fmla="*/ 292 w 292"/>
                          <a:gd name="T27" fmla="*/ 510 h 510"/>
                          <a:gd name="T28" fmla="*/ 281 w 292"/>
                          <a:gd name="T29" fmla="*/ 260 h 510"/>
                          <a:gd name="T30" fmla="*/ 281 w 292"/>
                          <a:gd name="T31" fmla="*/ 249 h 510"/>
                          <a:gd name="T32" fmla="*/ 279 w 292"/>
                          <a:gd name="T33" fmla="*/ 220 h 510"/>
                          <a:gd name="T34" fmla="*/ 276 w 292"/>
                          <a:gd name="T35" fmla="*/ 188 h 510"/>
                          <a:gd name="T36" fmla="*/ 276 w 292"/>
                          <a:gd name="T37" fmla="*/ 165 h 510"/>
                          <a:gd name="T38" fmla="*/ 273 w 292"/>
                          <a:gd name="T39" fmla="*/ 154 h 510"/>
                          <a:gd name="T40" fmla="*/ 265 w 292"/>
                          <a:gd name="T41" fmla="*/ 132 h 510"/>
                          <a:gd name="T42" fmla="*/ 252 w 292"/>
                          <a:gd name="T43" fmla="*/ 106 h 510"/>
                          <a:gd name="T44" fmla="*/ 237 w 292"/>
                          <a:gd name="T45" fmla="*/ 79 h 510"/>
                          <a:gd name="T46" fmla="*/ 223 w 292"/>
                          <a:gd name="T47" fmla="*/ 50 h 510"/>
                          <a:gd name="T48" fmla="*/ 207 w 292"/>
                          <a:gd name="T49" fmla="*/ 27 h 510"/>
                          <a:gd name="T50" fmla="*/ 194 w 292"/>
                          <a:gd name="T51" fmla="*/ 10 h 510"/>
                          <a:gd name="T52" fmla="*/ 185 w 292"/>
                          <a:gd name="T53" fmla="*/ 1 h 510"/>
                          <a:gd name="T54" fmla="*/ 178 w 292"/>
                          <a:gd name="T55" fmla="*/ 0 h 510"/>
                          <a:gd name="T56" fmla="*/ 170 w 292"/>
                          <a:gd name="T57" fmla="*/ 0 h 510"/>
                          <a:gd name="T58" fmla="*/ 160 w 292"/>
                          <a:gd name="T59" fmla="*/ 1 h 510"/>
                          <a:gd name="T60" fmla="*/ 151 w 292"/>
                          <a:gd name="T61" fmla="*/ 3 h 510"/>
                          <a:gd name="T62" fmla="*/ 144 w 292"/>
                          <a:gd name="T63" fmla="*/ 4 h 510"/>
                          <a:gd name="T64" fmla="*/ 136 w 292"/>
                          <a:gd name="T65" fmla="*/ 6 h 510"/>
                          <a:gd name="T66" fmla="*/ 132 w 292"/>
                          <a:gd name="T67" fmla="*/ 7 h 510"/>
                          <a:gd name="T68" fmla="*/ 131 w 292"/>
                          <a:gd name="T69" fmla="*/ 7 h 510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w 292"/>
                          <a:gd name="T106" fmla="*/ 0 h 510"/>
                          <a:gd name="T107" fmla="*/ 292 w 292"/>
                          <a:gd name="T108" fmla="*/ 510 h 510"/>
                        </a:gdLst>
                        <a:ahLst/>
                        <a:cxnLst>
                          <a:cxn ang="T70">
                            <a:pos x="T0" y="T1"/>
                          </a:cxn>
                          <a:cxn ang="T71">
                            <a:pos x="T2" y="T3"/>
                          </a:cxn>
                          <a:cxn ang="T72">
                            <a:pos x="T4" y="T5"/>
                          </a:cxn>
                          <a:cxn ang="T73">
                            <a:pos x="T6" y="T7"/>
                          </a:cxn>
                          <a:cxn ang="T74">
                            <a:pos x="T8" y="T9"/>
                          </a:cxn>
                          <a:cxn ang="T75">
                            <a:pos x="T10" y="T11"/>
                          </a:cxn>
                          <a:cxn ang="T76">
                            <a:pos x="T12" y="T13"/>
                          </a:cxn>
                          <a:cxn ang="T77">
                            <a:pos x="T14" y="T15"/>
                          </a:cxn>
                          <a:cxn ang="T78">
                            <a:pos x="T16" y="T17"/>
                          </a:cxn>
                          <a:cxn ang="T79">
                            <a:pos x="T18" y="T19"/>
                          </a:cxn>
                          <a:cxn ang="T80">
                            <a:pos x="T20" y="T21"/>
                          </a:cxn>
                          <a:cxn ang="T81">
                            <a:pos x="T22" y="T23"/>
                          </a:cxn>
                          <a:cxn ang="T82">
                            <a:pos x="T24" y="T25"/>
                          </a:cxn>
                          <a:cxn ang="T83">
                            <a:pos x="T26" y="T27"/>
                          </a:cxn>
                          <a:cxn ang="T84">
                            <a:pos x="T28" y="T29"/>
                          </a:cxn>
                          <a:cxn ang="T85">
                            <a:pos x="T30" y="T31"/>
                          </a:cxn>
                          <a:cxn ang="T86">
                            <a:pos x="T32" y="T33"/>
                          </a:cxn>
                          <a:cxn ang="T87">
                            <a:pos x="T34" y="T35"/>
                          </a:cxn>
                          <a:cxn ang="T88">
                            <a:pos x="T36" y="T37"/>
                          </a:cxn>
                          <a:cxn ang="T89">
                            <a:pos x="T38" y="T39"/>
                          </a:cxn>
                          <a:cxn ang="T90">
                            <a:pos x="T40" y="T41"/>
                          </a:cxn>
                          <a:cxn ang="T91">
                            <a:pos x="T42" y="T43"/>
                          </a:cxn>
                          <a:cxn ang="T92">
                            <a:pos x="T44" y="T45"/>
                          </a:cxn>
                          <a:cxn ang="T93">
                            <a:pos x="T46" y="T47"/>
                          </a:cxn>
                          <a:cxn ang="T94">
                            <a:pos x="T48" y="T49"/>
                          </a:cxn>
                          <a:cxn ang="T95">
                            <a:pos x="T50" y="T51"/>
                          </a:cxn>
                          <a:cxn ang="T96">
                            <a:pos x="T52" y="T53"/>
                          </a:cxn>
                          <a:cxn ang="T97">
                            <a:pos x="T54" y="T55"/>
                          </a:cxn>
                          <a:cxn ang="T98">
                            <a:pos x="T56" y="T57"/>
                          </a:cxn>
                          <a:cxn ang="T99">
                            <a:pos x="T58" y="T59"/>
                          </a:cxn>
                          <a:cxn ang="T100">
                            <a:pos x="T60" y="T61"/>
                          </a:cxn>
                          <a:cxn ang="T101">
                            <a:pos x="T62" y="T63"/>
                          </a:cxn>
                          <a:cxn ang="T102">
                            <a:pos x="T64" y="T65"/>
                          </a:cxn>
                          <a:cxn ang="T103">
                            <a:pos x="T66" y="T67"/>
                          </a:cxn>
                          <a:cxn ang="T104">
                            <a:pos x="T68" y="T69"/>
                          </a:cxn>
                        </a:cxnLst>
                        <a:rect l="T105" t="T106" r="T107" b="T108"/>
                        <a:pathLst>
                          <a:path w="292" h="510">
                            <a:moveTo>
                              <a:pt x="131" y="7"/>
                            </a:moveTo>
                            <a:lnTo>
                              <a:pt x="125" y="13"/>
                            </a:lnTo>
                            <a:lnTo>
                              <a:pt x="109" y="27"/>
                            </a:lnTo>
                            <a:lnTo>
                              <a:pt x="88" y="49"/>
                            </a:lnTo>
                            <a:lnTo>
                              <a:pt x="63" y="73"/>
                            </a:lnTo>
                            <a:lnTo>
                              <a:pt x="39" y="98"/>
                            </a:lnTo>
                            <a:lnTo>
                              <a:pt x="18" y="122"/>
                            </a:lnTo>
                            <a:lnTo>
                              <a:pt x="4" y="141"/>
                            </a:lnTo>
                            <a:lnTo>
                              <a:pt x="0" y="152"/>
                            </a:lnTo>
                            <a:lnTo>
                              <a:pt x="7" y="216"/>
                            </a:lnTo>
                            <a:lnTo>
                              <a:pt x="18" y="338"/>
                            </a:lnTo>
                            <a:lnTo>
                              <a:pt x="28" y="457"/>
                            </a:lnTo>
                            <a:lnTo>
                              <a:pt x="33" y="510"/>
                            </a:lnTo>
                            <a:lnTo>
                              <a:pt x="292" y="510"/>
                            </a:lnTo>
                            <a:lnTo>
                              <a:pt x="281" y="260"/>
                            </a:lnTo>
                            <a:lnTo>
                              <a:pt x="281" y="249"/>
                            </a:lnTo>
                            <a:lnTo>
                              <a:pt x="279" y="220"/>
                            </a:lnTo>
                            <a:lnTo>
                              <a:pt x="276" y="188"/>
                            </a:lnTo>
                            <a:lnTo>
                              <a:pt x="276" y="165"/>
                            </a:lnTo>
                            <a:lnTo>
                              <a:pt x="273" y="154"/>
                            </a:lnTo>
                            <a:lnTo>
                              <a:pt x="265" y="132"/>
                            </a:lnTo>
                            <a:lnTo>
                              <a:pt x="252" y="106"/>
                            </a:lnTo>
                            <a:lnTo>
                              <a:pt x="237" y="79"/>
                            </a:lnTo>
                            <a:lnTo>
                              <a:pt x="223" y="50"/>
                            </a:lnTo>
                            <a:lnTo>
                              <a:pt x="207" y="27"/>
                            </a:lnTo>
                            <a:lnTo>
                              <a:pt x="194" y="10"/>
                            </a:lnTo>
                            <a:lnTo>
                              <a:pt x="185" y="1"/>
                            </a:lnTo>
                            <a:lnTo>
                              <a:pt x="178" y="0"/>
                            </a:lnTo>
                            <a:lnTo>
                              <a:pt x="170" y="0"/>
                            </a:lnTo>
                            <a:lnTo>
                              <a:pt x="160" y="1"/>
                            </a:lnTo>
                            <a:lnTo>
                              <a:pt x="151" y="3"/>
                            </a:lnTo>
                            <a:lnTo>
                              <a:pt x="144" y="4"/>
                            </a:lnTo>
                            <a:lnTo>
                              <a:pt x="136" y="6"/>
                            </a:lnTo>
                            <a:lnTo>
                              <a:pt x="132" y="7"/>
                            </a:lnTo>
                            <a:lnTo>
                              <a:pt x="131" y="7"/>
                            </a:lnTo>
                            <a:close/>
                          </a:path>
                        </a:pathLst>
                      </a:custGeom>
                      <a:solidFill>
                        <a:srgbClr val="AFFF4C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82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34" y="9182"/>
                        <a:ext cx="424" cy="537"/>
                      </a:xfrm>
                      <a:custGeom>
                        <a:avLst/>
                        <a:gdLst>
                          <a:gd name="T0" fmla="*/ 405 w 424"/>
                          <a:gd name="T1" fmla="*/ 187 h 537"/>
                          <a:gd name="T2" fmla="*/ 389 w 424"/>
                          <a:gd name="T3" fmla="*/ 159 h 537"/>
                          <a:gd name="T4" fmla="*/ 372 w 424"/>
                          <a:gd name="T5" fmla="*/ 129 h 537"/>
                          <a:gd name="T6" fmla="*/ 353 w 424"/>
                          <a:gd name="T7" fmla="*/ 103 h 537"/>
                          <a:gd name="T8" fmla="*/ 333 w 424"/>
                          <a:gd name="T9" fmla="*/ 87 h 537"/>
                          <a:gd name="T10" fmla="*/ 311 w 424"/>
                          <a:gd name="T11" fmla="*/ 74 h 537"/>
                          <a:gd name="T12" fmla="*/ 288 w 424"/>
                          <a:gd name="T13" fmla="*/ 64 h 537"/>
                          <a:gd name="T14" fmla="*/ 264 w 424"/>
                          <a:gd name="T15" fmla="*/ 60 h 537"/>
                          <a:gd name="T16" fmla="*/ 244 w 424"/>
                          <a:gd name="T17" fmla="*/ 60 h 537"/>
                          <a:gd name="T18" fmla="*/ 231 w 424"/>
                          <a:gd name="T19" fmla="*/ 63 h 537"/>
                          <a:gd name="T20" fmla="*/ 255 w 424"/>
                          <a:gd name="T21" fmla="*/ 73 h 537"/>
                          <a:gd name="T22" fmla="*/ 298 w 424"/>
                          <a:gd name="T23" fmla="*/ 99 h 537"/>
                          <a:gd name="T24" fmla="*/ 326 w 424"/>
                          <a:gd name="T25" fmla="*/ 128 h 537"/>
                          <a:gd name="T26" fmla="*/ 339 w 424"/>
                          <a:gd name="T27" fmla="*/ 149 h 537"/>
                          <a:gd name="T28" fmla="*/ 356 w 424"/>
                          <a:gd name="T29" fmla="*/ 187 h 537"/>
                          <a:gd name="T30" fmla="*/ 381 w 424"/>
                          <a:gd name="T31" fmla="*/ 281 h 537"/>
                          <a:gd name="T32" fmla="*/ 395 w 424"/>
                          <a:gd name="T33" fmla="*/ 385 h 537"/>
                          <a:gd name="T34" fmla="*/ 399 w 424"/>
                          <a:gd name="T35" fmla="*/ 457 h 537"/>
                          <a:gd name="T36" fmla="*/ 399 w 424"/>
                          <a:gd name="T37" fmla="*/ 536 h 537"/>
                          <a:gd name="T38" fmla="*/ 371 w 424"/>
                          <a:gd name="T39" fmla="*/ 503 h 537"/>
                          <a:gd name="T40" fmla="*/ 360 w 424"/>
                          <a:gd name="T41" fmla="*/ 388 h 537"/>
                          <a:gd name="T42" fmla="*/ 334 w 424"/>
                          <a:gd name="T43" fmla="*/ 248 h 537"/>
                          <a:gd name="T44" fmla="*/ 291 w 424"/>
                          <a:gd name="T45" fmla="*/ 138 h 537"/>
                          <a:gd name="T46" fmla="*/ 247 w 424"/>
                          <a:gd name="T47" fmla="*/ 100 h 537"/>
                          <a:gd name="T48" fmla="*/ 218 w 424"/>
                          <a:gd name="T49" fmla="*/ 93 h 537"/>
                          <a:gd name="T50" fmla="*/ 192 w 424"/>
                          <a:gd name="T51" fmla="*/ 96 h 537"/>
                          <a:gd name="T52" fmla="*/ 177 w 424"/>
                          <a:gd name="T53" fmla="*/ 99 h 537"/>
                          <a:gd name="T54" fmla="*/ 175 w 424"/>
                          <a:gd name="T55" fmla="*/ 100 h 537"/>
                          <a:gd name="T56" fmla="*/ 118 w 424"/>
                          <a:gd name="T57" fmla="*/ 182 h 537"/>
                          <a:gd name="T58" fmla="*/ 74 w 424"/>
                          <a:gd name="T59" fmla="*/ 314 h 537"/>
                          <a:gd name="T60" fmla="*/ 42 w 424"/>
                          <a:gd name="T61" fmla="*/ 448 h 537"/>
                          <a:gd name="T62" fmla="*/ 33 w 424"/>
                          <a:gd name="T63" fmla="*/ 537 h 537"/>
                          <a:gd name="T64" fmla="*/ 5 w 424"/>
                          <a:gd name="T65" fmla="*/ 503 h 537"/>
                          <a:gd name="T66" fmla="*/ 31 w 424"/>
                          <a:gd name="T67" fmla="*/ 388 h 537"/>
                          <a:gd name="T68" fmla="*/ 65 w 424"/>
                          <a:gd name="T69" fmla="*/ 251 h 537"/>
                          <a:gd name="T70" fmla="*/ 95 w 424"/>
                          <a:gd name="T71" fmla="*/ 153 h 537"/>
                          <a:gd name="T72" fmla="*/ 114 w 424"/>
                          <a:gd name="T73" fmla="*/ 128 h 537"/>
                          <a:gd name="T74" fmla="*/ 133 w 424"/>
                          <a:gd name="T75" fmla="*/ 106 h 537"/>
                          <a:gd name="T76" fmla="*/ 133 w 424"/>
                          <a:gd name="T77" fmla="*/ 86 h 537"/>
                          <a:gd name="T78" fmla="*/ 130 w 424"/>
                          <a:gd name="T79" fmla="*/ 73 h 537"/>
                          <a:gd name="T80" fmla="*/ 141 w 424"/>
                          <a:gd name="T81" fmla="*/ 69 h 537"/>
                          <a:gd name="T82" fmla="*/ 156 w 424"/>
                          <a:gd name="T83" fmla="*/ 74 h 537"/>
                          <a:gd name="T84" fmla="*/ 172 w 424"/>
                          <a:gd name="T85" fmla="*/ 66 h 537"/>
                          <a:gd name="T86" fmla="*/ 186 w 424"/>
                          <a:gd name="T87" fmla="*/ 47 h 537"/>
                          <a:gd name="T88" fmla="*/ 199 w 424"/>
                          <a:gd name="T89" fmla="*/ 27 h 537"/>
                          <a:gd name="T90" fmla="*/ 206 w 424"/>
                          <a:gd name="T91" fmla="*/ 14 h 537"/>
                          <a:gd name="T92" fmla="*/ 215 w 424"/>
                          <a:gd name="T93" fmla="*/ 14 h 537"/>
                          <a:gd name="T94" fmla="*/ 229 w 424"/>
                          <a:gd name="T95" fmla="*/ 21 h 537"/>
                          <a:gd name="T96" fmla="*/ 244 w 424"/>
                          <a:gd name="T97" fmla="*/ 17 h 537"/>
                          <a:gd name="T98" fmla="*/ 260 w 424"/>
                          <a:gd name="T99" fmla="*/ 10 h 537"/>
                          <a:gd name="T100" fmla="*/ 275 w 424"/>
                          <a:gd name="T101" fmla="*/ 3 h 537"/>
                          <a:gd name="T102" fmla="*/ 286 w 424"/>
                          <a:gd name="T103" fmla="*/ 0 h 537"/>
                          <a:gd name="T104" fmla="*/ 288 w 424"/>
                          <a:gd name="T105" fmla="*/ 8 h 537"/>
                          <a:gd name="T106" fmla="*/ 280 w 424"/>
                          <a:gd name="T107" fmla="*/ 23 h 537"/>
                          <a:gd name="T108" fmla="*/ 278 w 424"/>
                          <a:gd name="T109" fmla="*/ 30 h 537"/>
                          <a:gd name="T110" fmla="*/ 293 w 424"/>
                          <a:gd name="T111" fmla="*/ 37 h 537"/>
                          <a:gd name="T112" fmla="*/ 310 w 424"/>
                          <a:gd name="T113" fmla="*/ 46 h 537"/>
                          <a:gd name="T114" fmla="*/ 326 w 424"/>
                          <a:gd name="T115" fmla="*/ 53 h 537"/>
                          <a:gd name="T116" fmla="*/ 340 w 424"/>
                          <a:gd name="T117" fmla="*/ 62 h 537"/>
                          <a:gd name="T118" fmla="*/ 363 w 424"/>
                          <a:gd name="T119" fmla="*/ 83 h 537"/>
                          <a:gd name="T120" fmla="*/ 392 w 424"/>
                          <a:gd name="T121" fmla="*/ 112 h 537"/>
                          <a:gd name="T122" fmla="*/ 415 w 424"/>
                          <a:gd name="T123" fmla="*/ 145 h 537"/>
                          <a:gd name="T124" fmla="*/ 412 w 424"/>
                          <a:gd name="T125" fmla="*/ 197 h 537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60000 65536"/>
                          <a:gd name="T178" fmla="*/ 0 60000 65536"/>
                          <a:gd name="T179" fmla="*/ 0 60000 65536"/>
                          <a:gd name="T180" fmla="*/ 0 60000 65536"/>
                          <a:gd name="T181" fmla="*/ 0 60000 65536"/>
                          <a:gd name="T182" fmla="*/ 0 60000 65536"/>
                          <a:gd name="T183" fmla="*/ 0 60000 65536"/>
                          <a:gd name="T184" fmla="*/ 0 60000 65536"/>
                          <a:gd name="T185" fmla="*/ 0 60000 65536"/>
                          <a:gd name="T186" fmla="*/ 0 60000 65536"/>
                          <a:gd name="T187" fmla="*/ 0 60000 65536"/>
                          <a:gd name="T188" fmla="*/ 0 60000 65536"/>
                          <a:gd name="T189" fmla="*/ 0 w 424"/>
                          <a:gd name="T190" fmla="*/ 0 h 537"/>
                          <a:gd name="T191" fmla="*/ 424 w 424"/>
                          <a:gd name="T192" fmla="*/ 537 h 537"/>
                        </a:gdLst>
                        <a:ahLst/>
                        <a:cxnLst>
                          <a:cxn ang="T126">
                            <a:pos x="T0" y="T1"/>
                          </a:cxn>
                          <a:cxn ang="T127">
                            <a:pos x="T2" y="T3"/>
                          </a:cxn>
                          <a:cxn ang="T128">
                            <a:pos x="T4" y="T5"/>
                          </a:cxn>
                          <a:cxn ang="T129">
                            <a:pos x="T6" y="T7"/>
                          </a:cxn>
                          <a:cxn ang="T130">
                            <a:pos x="T8" y="T9"/>
                          </a:cxn>
                          <a:cxn ang="T131">
                            <a:pos x="T10" y="T11"/>
                          </a:cxn>
                          <a:cxn ang="T132">
                            <a:pos x="T12" y="T13"/>
                          </a:cxn>
                          <a:cxn ang="T133">
                            <a:pos x="T14" y="T15"/>
                          </a:cxn>
                          <a:cxn ang="T134">
                            <a:pos x="T16" y="T17"/>
                          </a:cxn>
                          <a:cxn ang="T135">
                            <a:pos x="T18" y="T19"/>
                          </a:cxn>
                          <a:cxn ang="T136">
                            <a:pos x="T20" y="T21"/>
                          </a:cxn>
                          <a:cxn ang="T137">
                            <a:pos x="T22" y="T23"/>
                          </a:cxn>
                          <a:cxn ang="T138">
                            <a:pos x="T24" y="T25"/>
                          </a:cxn>
                          <a:cxn ang="T139">
                            <a:pos x="T26" y="T27"/>
                          </a:cxn>
                          <a:cxn ang="T140">
                            <a:pos x="T28" y="T29"/>
                          </a:cxn>
                          <a:cxn ang="T141">
                            <a:pos x="T30" y="T31"/>
                          </a:cxn>
                          <a:cxn ang="T142">
                            <a:pos x="T32" y="T33"/>
                          </a:cxn>
                          <a:cxn ang="T143">
                            <a:pos x="T34" y="T35"/>
                          </a:cxn>
                          <a:cxn ang="T144">
                            <a:pos x="T36" y="T37"/>
                          </a:cxn>
                          <a:cxn ang="T145">
                            <a:pos x="T38" y="T39"/>
                          </a:cxn>
                          <a:cxn ang="T146">
                            <a:pos x="T40" y="T41"/>
                          </a:cxn>
                          <a:cxn ang="T147">
                            <a:pos x="T42" y="T43"/>
                          </a:cxn>
                          <a:cxn ang="T148">
                            <a:pos x="T44" y="T45"/>
                          </a:cxn>
                          <a:cxn ang="T149">
                            <a:pos x="T46" y="T47"/>
                          </a:cxn>
                          <a:cxn ang="T150">
                            <a:pos x="T48" y="T49"/>
                          </a:cxn>
                          <a:cxn ang="T151">
                            <a:pos x="T50" y="T51"/>
                          </a:cxn>
                          <a:cxn ang="T152">
                            <a:pos x="T52" y="T53"/>
                          </a:cxn>
                          <a:cxn ang="T153">
                            <a:pos x="T54" y="T55"/>
                          </a:cxn>
                          <a:cxn ang="T154">
                            <a:pos x="T56" y="T57"/>
                          </a:cxn>
                          <a:cxn ang="T155">
                            <a:pos x="T58" y="T59"/>
                          </a:cxn>
                          <a:cxn ang="T156">
                            <a:pos x="T60" y="T61"/>
                          </a:cxn>
                          <a:cxn ang="T157">
                            <a:pos x="T62" y="T63"/>
                          </a:cxn>
                          <a:cxn ang="T158">
                            <a:pos x="T64" y="T65"/>
                          </a:cxn>
                          <a:cxn ang="T159">
                            <a:pos x="T66" y="T67"/>
                          </a:cxn>
                          <a:cxn ang="T160">
                            <a:pos x="T68" y="T69"/>
                          </a:cxn>
                          <a:cxn ang="T161">
                            <a:pos x="T70" y="T71"/>
                          </a:cxn>
                          <a:cxn ang="T162">
                            <a:pos x="T72" y="T73"/>
                          </a:cxn>
                          <a:cxn ang="T163">
                            <a:pos x="T74" y="T75"/>
                          </a:cxn>
                          <a:cxn ang="T164">
                            <a:pos x="T76" y="T77"/>
                          </a:cxn>
                          <a:cxn ang="T165">
                            <a:pos x="T78" y="T79"/>
                          </a:cxn>
                          <a:cxn ang="T166">
                            <a:pos x="T80" y="T81"/>
                          </a:cxn>
                          <a:cxn ang="T167">
                            <a:pos x="T82" y="T83"/>
                          </a:cxn>
                          <a:cxn ang="T168">
                            <a:pos x="T84" y="T85"/>
                          </a:cxn>
                          <a:cxn ang="T169">
                            <a:pos x="T86" y="T87"/>
                          </a:cxn>
                          <a:cxn ang="T170">
                            <a:pos x="T88" y="T89"/>
                          </a:cxn>
                          <a:cxn ang="T171">
                            <a:pos x="T90" y="T91"/>
                          </a:cxn>
                          <a:cxn ang="T172">
                            <a:pos x="T92" y="T93"/>
                          </a:cxn>
                          <a:cxn ang="T173">
                            <a:pos x="T94" y="T95"/>
                          </a:cxn>
                          <a:cxn ang="T174">
                            <a:pos x="T96" y="T97"/>
                          </a:cxn>
                          <a:cxn ang="T175">
                            <a:pos x="T98" y="T99"/>
                          </a:cxn>
                          <a:cxn ang="T176">
                            <a:pos x="T100" y="T101"/>
                          </a:cxn>
                          <a:cxn ang="T177">
                            <a:pos x="T102" y="T103"/>
                          </a:cxn>
                          <a:cxn ang="T178">
                            <a:pos x="T104" y="T105"/>
                          </a:cxn>
                          <a:cxn ang="T179">
                            <a:pos x="T106" y="T107"/>
                          </a:cxn>
                          <a:cxn ang="T180">
                            <a:pos x="T108" y="T109"/>
                          </a:cxn>
                          <a:cxn ang="T181">
                            <a:pos x="T110" y="T111"/>
                          </a:cxn>
                          <a:cxn ang="T182">
                            <a:pos x="T112" y="T113"/>
                          </a:cxn>
                          <a:cxn ang="T183">
                            <a:pos x="T114" y="T115"/>
                          </a:cxn>
                          <a:cxn ang="T184">
                            <a:pos x="T116" y="T117"/>
                          </a:cxn>
                          <a:cxn ang="T185">
                            <a:pos x="T118" y="T119"/>
                          </a:cxn>
                          <a:cxn ang="T186">
                            <a:pos x="T120" y="T121"/>
                          </a:cxn>
                          <a:cxn ang="T187">
                            <a:pos x="T122" y="T123"/>
                          </a:cxn>
                          <a:cxn ang="T188">
                            <a:pos x="T124" y="T125"/>
                          </a:cxn>
                        </a:cxnLst>
                        <a:rect l="T189" t="T190" r="T191" b="T192"/>
                        <a:pathLst>
                          <a:path w="424" h="537">
                            <a:moveTo>
                              <a:pt x="412" y="197"/>
                            </a:moveTo>
                            <a:lnTo>
                              <a:pt x="405" y="187"/>
                            </a:lnTo>
                            <a:lnTo>
                              <a:pt x="398" y="174"/>
                            </a:lnTo>
                            <a:lnTo>
                              <a:pt x="389" y="159"/>
                            </a:lnTo>
                            <a:lnTo>
                              <a:pt x="381" y="143"/>
                            </a:lnTo>
                            <a:lnTo>
                              <a:pt x="372" y="129"/>
                            </a:lnTo>
                            <a:lnTo>
                              <a:pt x="362" y="115"/>
                            </a:lnTo>
                            <a:lnTo>
                              <a:pt x="353" y="103"/>
                            </a:lnTo>
                            <a:lnTo>
                              <a:pt x="343" y="95"/>
                            </a:lnTo>
                            <a:lnTo>
                              <a:pt x="333" y="87"/>
                            </a:lnTo>
                            <a:lnTo>
                              <a:pt x="323" y="82"/>
                            </a:lnTo>
                            <a:lnTo>
                              <a:pt x="311" y="74"/>
                            </a:lnTo>
                            <a:lnTo>
                              <a:pt x="301" y="70"/>
                            </a:lnTo>
                            <a:lnTo>
                              <a:pt x="288" y="64"/>
                            </a:lnTo>
                            <a:lnTo>
                              <a:pt x="277" y="62"/>
                            </a:lnTo>
                            <a:lnTo>
                              <a:pt x="264" y="60"/>
                            </a:lnTo>
                            <a:lnTo>
                              <a:pt x="250" y="59"/>
                            </a:lnTo>
                            <a:lnTo>
                              <a:pt x="244" y="60"/>
                            </a:lnTo>
                            <a:lnTo>
                              <a:pt x="237" y="60"/>
                            </a:lnTo>
                            <a:lnTo>
                              <a:pt x="231" y="63"/>
                            </a:lnTo>
                            <a:lnTo>
                              <a:pt x="226" y="66"/>
                            </a:lnTo>
                            <a:lnTo>
                              <a:pt x="255" y="73"/>
                            </a:lnTo>
                            <a:lnTo>
                              <a:pt x="280" y="85"/>
                            </a:lnTo>
                            <a:lnTo>
                              <a:pt x="298" y="99"/>
                            </a:lnTo>
                            <a:lnTo>
                              <a:pt x="314" y="113"/>
                            </a:lnTo>
                            <a:lnTo>
                              <a:pt x="326" y="128"/>
                            </a:lnTo>
                            <a:lnTo>
                              <a:pt x="334" y="141"/>
                            </a:lnTo>
                            <a:lnTo>
                              <a:pt x="339" y="149"/>
                            </a:lnTo>
                            <a:lnTo>
                              <a:pt x="340" y="152"/>
                            </a:lnTo>
                            <a:lnTo>
                              <a:pt x="356" y="187"/>
                            </a:lnTo>
                            <a:lnTo>
                              <a:pt x="371" y="231"/>
                            </a:lnTo>
                            <a:lnTo>
                              <a:pt x="381" y="281"/>
                            </a:lnTo>
                            <a:lnTo>
                              <a:pt x="389" y="334"/>
                            </a:lnTo>
                            <a:lnTo>
                              <a:pt x="395" y="385"/>
                            </a:lnTo>
                            <a:lnTo>
                              <a:pt x="398" y="426"/>
                            </a:lnTo>
                            <a:lnTo>
                              <a:pt x="399" y="457"/>
                            </a:lnTo>
                            <a:lnTo>
                              <a:pt x="398" y="469"/>
                            </a:lnTo>
                            <a:lnTo>
                              <a:pt x="399" y="536"/>
                            </a:lnTo>
                            <a:lnTo>
                              <a:pt x="372" y="537"/>
                            </a:lnTo>
                            <a:lnTo>
                              <a:pt x="371" y="503"/>
                            </a:lnTo>
                            <a:lnTo>
                              <a:pt x="368" y="451"/>
                            </a:lnTo>
                            <a:lnTo>
                              <a:pt x="360" y="388"/>
                            </a:lnTo>
                            <a:lnTo>
                              <a:pt x="349" y="317"/>
                            </a:lnTo>
                            <a:lnTo>
                              <a:pt x="334" y="248"/>
                            </a:lnTo>
                            <a:lnTo>
                              <a:pt x="314" y="187"/>
                            </a:lnTo>
                            <a:lnTo>
                              <a:pt x="291" y="138"/>
                            </a:lnTo>
                            <a:lnTo>
                              <a:pt x="261" y="109"/>
                            </a:lnTo>
                            <a:lnTo>
                              <a:pt x="247" y="100"/>
                            </a:lnTo>
                            <a:lnTo>
                              <a:pt x="232" y="96"/>
                            </a:lnTo>
                            <a:lnTo>
                              <a:pt x="218" y="93"/>
                            </a:lnTo>
                            <a:lnTo>
                              <a:pt x="203" y="93"/>
                            </a:lnTo>
                            <a:lnTo>
                              <a:pt x="192" y="96"/>
                            </a:lnTo>
                            <a:lnTo>
                              <a:pt x="183" y="97"/>
                            </a:lnTo>
                            <a:lnTo>
                              <a:pt x="177" y="99"/>
                            </a:lnTo>
                            <a:lnTo>
                              <a:pt x="175" y="100"/>
                            </a:lnTo>
                            <a:lnTo>
                              <a:pt x="146" y="132"/>
                            </a:lnTo>
                            <a:lnTo>
                              <a:pt x="118" y="182"/>
                            </a:lnTo>
                            <a:lnTo>
                              <a:pt x="94" y="245"/>
                            </a:lnTo>
                            <a:lnTo>
                              <a:pt x="74" y="314"/>
                            </a:lnTo>
                            <a:lnTo>
                              <a:pt x="55" y="385"/>
                            </a:lnTo>
                            <a:lnTo>
                              <a:pt x="42" y="448"/>
                            </a:lnTo>
                            <a:lnTo>
                              <a:pt x="35" y="501"/>
                            </a:lnTo>
                            <a:lnTo>
                              <a:pt x="33" y="537"/>
                            </a:lnTo>
                            <a:lnTo>
                              <a:pt x="0" y="534"/>
                            </a:lnTo>
                            <a:lnTo>
                              <a:pt x="5" y="503"/>
                            </a:lnTo>
                            <a:lnTo>
                              <a:pt x="16" y="452"/>
                            </a:lnTo>
                            <a:lnTo>
                              <a:pt x="31" y="388"/>
                            </a:lnTo>
                            <a:lnTo>
                              <a:pt x="48" y="319"/>
                            </a:lnTo>
                            <a:lnTo>
                              <a:pt x="65" y="251"/>
                            </a:lnTo>
                            <a:lnTo>
                              <a:pt x="81" y="194"/>
                            </a:lnTo>
                            <a:lnTo>
                              <a:pt x="95" y="153"/>
                            </a:lnTo>
                            <a:lnTo>
                              <a:pt x="104" y="138"/>
                            </a:lnTo>
                            <a:lnTo>
                              <a:pt x="114" y="128"/>
                            </a:lnTo>
                            <a:lnTo>
                              <a:pt x="124" y="118"/>
                            </a:lnTo>
                            <a:lnTo>
                              <a:pt x="133" y="106"/>
                            </a:lnTo>
                            <a:lnTo>
                              <a:pt x="134" y="92"/>
                            </a:lnTo>
                            <a:lnTo>
                              <a:pt x="133" y="86"/>
                            </a:lnTo>
                            <a:lnTo>
                              <a:pt x="130" y="80"/>
                            </a:lnTo>
                            <a:lnTo>
                              <a:pt x="130" y="73"/>
                            </a:lnTo>
                            <a:lnTo>
                              <a:pt x="134" y="69"/>
                            </a:lnTo>
                            <a:lnTo>
                              <a:pt x="141" y="69"/>
                            </a:lnTo>
                            <a:lnTo>
                              <a:pt x="149" y="73"/>
                            </a:lnTo>
                            <a:lnTo>
                              <a:pt x="156" y="74"/>
                            </a:lnTo>
                            <a:lnTo>
                              <a:pt x="165" y="73"/>
                            </a:lnTo>
                            <a:lnTo>
                              <a:pt x="172" y="66"/>
                            </a:lnTo>
                            <a:lnTo>
                              <a:pt x="179" y="57"/>
                            </a:lnTo>
                            <a:lnTo>
                              <a:pt x="186" y="47"/>
                            </a:lnTo>
                            <a:lnTo>
                              <a:pt x="193" y="37"/>
                            </a:lnTo>
                            <a:lnTo>
                              <a:pt x="199" y="27"/>
                            </a:lnTo>
                            <a:lnTo>
                              <a:pt x="203" y="20"/>
                            </a:lnTo>
                            <a:lnTo>
                              <a:pt x="206" y="14"/>
                            </a:lnTo>
                            <a:lnTo>
                              <a:pt x="208" y="11"/>
                            </a:lnTo>
                            <a:lnTo>
                              <a:pt x="215" y="14"/>
                            </a:lnTo>
                            <a:lnTo>
                              <a:pt x="222" y="18"/>
                            </a:lnTo>
                            <a:lnTo>
                              <a:pt x="229" y="21"/>
                            </a:lnTo>
                            <a:lnTo>
                              <a:pt x="238" y="20"/>
                            </a:lnTo>
                            <a:lnTo>
                              <a:pt x="244" y="17"/>
                            </a:lnTo>
                            <a:lnTo>
                              <a:pt x="251" y="14"/>
                            </a:lnTo>
                            <a:lnTo>
                              <a:pt x="260" y="10"/>
                            </a:lnTo>
                            <a:lnTo>
                              <a:pt x="268" y="7"/>
                            </a:lnTo>
                            <a:lnTo>
                              <a:pt x="275" y="3"/>
                            </a:lnTo>
                            <a:lnTo>
                              <a:pt x="281" y="0"/>
                            </a:lnTo>
                            <a:lnTo>
                              <a:pt x="286" y="0"/>
                            </a:lnTo>
                            <a:lnTo>
                              <a:pt x="288" y="0"/>
                            </a:lnTo>
                            <a:lnTo>
                              <a:pt x="288" y="8"/>
                            </a:lnTo>
                            <a:lnTo>
                              <a:pt x="286" y="16"/>
                            </a:lnTo>
                            <a:lnTo>
                              <a:pt x="280" y="23"/>
                            </a:lnTo>
                            <a:lnTo>
                              <a:pt x="275" y="27"/>
                            </a:lnTo>
                            <a:lnTo>
                              <a:pt x="278" y="30"/>
                            </a:lnTo>
                            <a:lnTo>
                              <a:pt x="286" y="33"/>
                            </a:lnTo>
                            <a:lnTo>
                              <a:pt x="293" y="37"/>
                            </a:lnTo>
                            <a:lnTo>
                              <a:pt x="301" y="41"/>
                            </a:lnTo>
                            <a:lnTo>
                              <a:pt x="310" y="46"/>
                            </a:lnTo>
                            <a:lnTo>
                              <a:pt x="319" y="50"/>
                            </a:lnTo>
                            <a:lnTo>
                              <a:pt x="326" y="53"/>
                            </a:lnTo>
                            <a:lnTo>
                              <a:pt x="332" y="56"/>
                            </a:lnTo>
                            <a:lnTo>
                              <a:pt x="340" y="62"/>
                            </a:lnTo>
                            <a:lnTo>
                              <a:pt x="350" y="70"/>
                            </a:lnTo>
                            <a:lnTo>
                              <a:pt x="363" y="83"/>
                            </a:lnTo>
                            <a:lnTo>
                              <a:pt x="378" y="97"/>
                            </a:lnTo>
                            <a:lnTo>
                              <a:pt x="392" y="112"/>
                            </a:lnTo>
                            <a:lnTo>
                              <a:pt x="405" y="129"/>
                            </a:lnTo>
                            <a:lnTo>
                              <a:pt x="415" y="145"/>
                            </a:lnTo>
                            <a:lnTo>
                              <a:pt x="424" y="161"/>
                            </a:lnTo>
                            <a:lnTo>
                              <a:pt x="412" y="197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83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52" y="9216"/>
                        <a:ext cx="261" cy="503"/>
                      </a:xfrm>
                      <a:custGeom>
                        <a:avLst/>
                        <a:gdLst>
                          <a:gd name="T0" fmla="*/ 241 w 261"/>
                          <a:gd name="T1" fmla="*/ 458 h 503"/>
                          <a:gd name="T2" fmla="*/ 238 w 261"/>
                          <a:gd name="T3" fmla="*/ 328 h 503"/>
                          <a:gd name="T4" fmla="*/ 233 w 261"/>
                          <a:gd name="T5" fmla="*/ 305 h 503"/>
                          <a:gd name="T6" fmla="*/ 223 w 261"/>
                          <a:gd name="T7" fmla="*/ 323 h 503"/>
                          <a:gd name="T8" fmla="*/ 209 w 261"/>
                          <a:gd name="T9" fmla="*/ 349 h 503"/>
                          <a:gd name="T10" fmla="*/ 195 w 261"/>
                          <a:gd name="T11" fmla="*/ 377 h 503"/>
                          <a:gd name="T12" fmla="*/ 183 w 261"/>
                          <a:gd name="T13" fmla="*/ 388 h 503"/>
                          <a:gd name="T14" fmla="*/ 176 w 261"/>
                          <a:gd name="T15" fmla="*/ 385 h 503"/>
                          <a:gd name="T16" fmla="*/ 177 w 261"/>
                          <a:gd name="T17" fmla="*/ 374 h 503"/>
                          <a:gd name="T18" fmla="*/ 193 w 261"/>
                          <a:gd name="T19" fmla="*/ 339 h 503"/>
                          <a:gd name="T20" fmla="*/ 212 w 261"/>
                          <a:gd name="T21" fmla="*/ 290 h 503"/>
                          <a:gd name="T22" fmla="*/ 228 w 261"/>
                          <a:gd name="T23" fmla="*/ 239 h 503"/>
                          <a:gd name="T24" fmla="*/ 223 w 261"/>
                          <a:gd name="T25" fmla="*/ 190 h 503"/>
                          <a:gd name="T26" fmla="*/ 202 w 261"/>
                          <a:gd name="T27" fmla="*/ 130 h 503"/>
                          <a:gd name="T28" fmla="*/ 174 w 261"/>
                          <a:gd name="T29" fmla="*/ 71 h 503"/>
                          <a:gd name="T30" fmla="*/ 151 w 261"/>
                          <a:gd name="T31" fmla="*/ 32 h 503"/>
                          <a:gd name="T32" fmla="*/ 130 w 261"/>
                          <a:gd name="T33" fmla="*/ 35 h 503"/>
                          <a:gd name="T34" fmla="*/ 94 w 261"/>
                          <a:gd name="T35" fmla="*/ 65 h 503"/>
                          <a:gd name="T36" fmla="*/ 61 w 261"/>
                          <a:gd name="T37" fmla="*/ 107 h 503"/>
                          <a:gd name="T38" fmla="*/ 40 w 261"/>
                          <a:gd name="T39" fmla="*/ 150 h 503"/>
                          <a:gd name="T40" fmla="*/ 43 w 261"/>
                          <a:gd name="T41" fmla="*/ 164 h 503"/>
                          <a:gd name="T42" fmla="*/ 53 w 261"/>
                          <a:gd name="T43" fmla="*/ 157 h 503"/>
                          <a:gd name="T44" fmla="*/ 63 w 261"/>
                          <a:gd name="T45" fmla="*/ 153 h 503"/>
                          <a:gd name="T46" fmla="*/ 76 w 261"/>
                          <a:gd name="T47" fmla="*/ 153 h 503"/>
                          <a:gd name="T48" fmla="*/ 99 w 261"/>
                          <a:gd name="T49" fmla="*/ 177 h 503"/>
                          <a:gd name="T50" fmla="*/ 131 w 261"/>
                          <a:gd name="T51" fmla="*/ 276 h 503"/>
                          <a:gd name="T52" fmla="*/ 156 w 261"/>
                          <a:gd name="T53" fmla="*/ 398 h 503"/>
                          <a:gd name="T54" fmla="*/ 169 w 261"/>
                          <a:gd name="T55" fmla="*/ 487 h 503"/>
                          <a:gd name="T56" fmla="*/ 146 w 261"/>
                          <a:gd name="T57" fmla="*/ 503 h 503"/>
                          <a:gd name="T58" fmla="*/ 133 w 261"/>
                          <a:gd name="T59" fmla="*/ 431 h 503"/>
                          <a:gd name="T60" fmla="*/ 114 w 261"/>
                          <a:gd name="T61" fmla="*/ 316 h 503"/>
                          <a:gd name="T62" fmla="*/ 89 w 261"/>
                          <a:gd name="T63" fmla="*/ 216 h 503"/>
                          <a:gd name="T64" fmla="*/ 59 w 261"/>
                          <a:gd name="T65" fmla="*/ 190 h 503"/>
                          <a:gd name="T66" fmla="*/ 43 w 261"/>
                          <a:gd name="T67" fmla="*/ 214 h 503"/>
                          <a:gd name="T68" fmla="*/ 35 w 261"/>
                          <a:gd name="T69" fmla="*/ 243 h 503"/>
                          <a:gd name="T70" fmla="*/ 35 w 261"/>
                          <a:gd name="T71" fmla="*/ 368 h 503"/>
                          <a:gd name="T72" fmla="*/ 43 w 261"/>
                          <a:gd name="T73" fmla="*/ 503 h 503"/>
                          <a:gd name="T74" fmla="*/ 4 w 261"/>
                          <a:gd name="T75" fmla="*/ 447 h 503"/>
                          <a:gd name="T76" fmla="*/ 3 w 261"/>
                          <a:gd name="T77" fmla="*/ 267 h 503"/>
                          <a:gd name="T78" fmla="*/ 0 w 261"/>
                          <a:gd name="T79" fmla="*/ 203 h 503"/>
                          <a:gd name="T80" fmla="*/ 16 w 261"/>
                          <a:gd name="T81" fmla="*/ 138 h 503"/>
                          <a:gd name="T82" fmla="*/ 56 w 261"/>
                          <a:gd name="T83" fmla="*/ 71 h 503"/>
                          <a:gd name="T84" fmla="*/ 117 w 261"/>
                          <a:gd name="T85" fmla="*/ 16 h 503"/>
                          <a:gd name="T86" fmla="*/ 164 w 261"/>
                          <a:gd name="T87" fmla="*/ 7 h 503"/>
                          <a:gd name="T88" fmla="*/ 192 w 261"/>
                          <a:gd name="T89" fmla="*/ 51 h 503"/>
                          <a:gd name="T90" fmla="*/ 222 w 261"/>
                          <a:gd name="T91" fmla="*/ 109 h 503"/>
                          <a:gd name="T92" fmla="*/ 242 w 261"/>
                          <a:gd name="T93" fmla="*/ 155 h 503"/>
                          <a:gd name="T94" fmla="*/ 249 w 261"/>
                          <a:gd name="T95" fmla="*/ 221 h 503"/>
                          <a:gd name="T96" fmla="*/ 261 w 261"/>
                          <a:gd name="T97" fmla="*/ 438 h 503"/>
                          <a:gd name="T98" fmla="*/ 241 w 261"/>
                          <a:gd name="T99" fmla="*/ 503 h 503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60000 65536"/>
                          <a:gd name="T115" fmla="*/ 0 60000 65536"/>
                          <a:gd name="T116" fmla="*/ 0 60000 65536"/>
                          <a:gd name="T117" fmla="*/ 0 60000 65536"/>
                          <a:gd name="T118" fmla="*/ 0 60000 65536"/>
                          <a:gd name="T119" fmla="*/ 0 60000 65536"/>
                          <a:gd name="T120" fmla="*/ 0 60000 65536"/>
                          <a:gd name="T121" fmla="*/ 0 60000 65536"/>
                          <a:gd name="T122" fmla="*/ 0 60000 65536"/>
                          <a:gd name="T123" fmla="*/ 0 60000 65536"/>
                          <a:gd name="T124" fmla="*/ 0 60000 65536"/>
                          <a:gd name="T125" fmla="*/ 0 60000 65536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w 261"/>
                          <a:gd name="T151" fmla="*/ 0 h 503"/>
                          <a:gd name="T152" fmla="*/ 261 w 261"/>
                          <a:gd name="T153" fmla="*/ 503 h 503"/>
                        </a:gdLst>
                        <a:ahLst/>
                        <a:cxnLst>
                          <a:cxn ang="T100">
                            <a:pos x="T0" y="T1"/>
                          </a:cxn>
                          <a:cxn ang="T101">
                            <a:pos x="T2" y="T3"/>
                          </a:cxn>
                          <a:cxn ang="T102">
                            <a:pos x="T4" y="T5"/>
                          </a:cxn>
                          <a:cxn ang="T103">
                            <a:pos x="T6" y="T7"/>
                          </a:cxn>
                          <a:cxn ang="T104">
                            <a:pos x="T8" y="T9"/>
                          </a:cxn>
                          <a:cxn ang="T105">
                            <a:pos x="T10" y="T11"/>
                          </a:cxn>
                          <a:cxn ang="T106">
                            <a:pos x="T12" y="T13"/>
                          </a:cxn>
                          <a:cxn ang="T107">
                            <a:pos x="T14" y="T15"/>
                          </a:cxn>
                          <a:cxn ang="T108">
                            <a:pos x="T16" y="T17"/>
                          </a:cxn>
                          <a:cxn ang="T109">
                            <a:pos x="T18" y="T19"/>
                          </a:cxn>
                          <a:cxn ang="T110">
                            <a:pos x="T20" y="T21"/>
                          </a:cxn>
                          <a:cxn ang="T111">
                            <a:pos x="T22" y="T23"/>
                          </a:cxn>
                          <a:cxn ang="T112">
                            <a:pos x="T24" y="T25"/>
                          </a:cxn>
                          <a:cxn ang="T113">
                            <a:pos x="T26" y="T27"/>
                          </a:cxn>
                          <a:cxn ang="T114">
                            <a:pos x="T28" y="T29"/>
                          </a:cxn>
                          <a:cxn ang="T115">
                            <a:pos x="T30" y="T31"/>
                          </a:cxn>
                          <a:cxn ang="T116">
                            <a:pos x="T32" y="T33"/>
                          </a:cxn>
                          <a:cxn ang="T117">
                            <a:pos x="T34" y="T35"/>
                          </a:cxn>
                          <a:cxn ang="T118">
                            <a:pos x="T36" y="T37"/>
                          </a:cxn>
                          <a:cxn ang="T119">
                            <a:pos x="T38" y="T39"/>
                          </a:cxn>
                          <a:cxn ang="T120">
                            <a:pos x="T40" y="T41"/>
                          </a:cxn>
                          <a:cxn ang="T121">
                            <a:pos x="T42" y="T43"/>
                          </a:cxn>
                          <a:cxn ang="T122">
                            <a:pos x="T44" y="T45"/>
                          </a:cxn>
                          <a:cxn ang="T123">
                            <a:pos x="T46" y="T47"/>
                          </a:cxn>
                          <a:cxn ang="T124">
                            <a:pos x="T48" y="T49"/>
                          </a:cxn>
                          <a:cxn ang="T125">
                            <a:pos x="T50" y="T51"/>
                          </a:cxn>
                          <a:cxn ang="T126">
                            <a:pos x="T52" y="T53"/>
                          </a:cxn>
                          <a:cxn ang="T127">
                            <a:pos x="T54" y="T55"/>
                          </a:cxn>
                          <a:cxn ang="T128">
                            <a:pos x="T56" y="T57"/>
                          </a:cxn>
                          <a:cxn ang="T129">
                            <a:pos x="T58" y="T59"/>
                          </a:cxn>
                          <a:cxn ang="T130">
                            <a:pos x="T60" y="T61"/>
                          </a:cxn>
                          <a:cxn ang="T131">
                            <a:pos x="T62" y="T63"/>
                          </a:cxn>
                          <a:cxn ang="T132">
                            <a:pos x="T64" y="T65"/>
                          </a:cxn>
                          <a:cxn ang="T133">
                            <a:pos x="T66" y="T67"/>
                          </a:cxn>
                          <a:cxn ang="T134">
                            <a:pos x="T68" y="T69"/>
                          </a:cxn>
                          <a:cxn ang="T135">
                            <a:pos x="T70" y="T71"/>
                          </a:cxn>
                          <a:cxn ang="T136">
                            <a:pos x="T72" y="T73"/>
                          </a:cxn>
                          <a:cxn ang="T137">
                            <a:pos x="T74" y="T75"/>
                          </a:cxn>
                          <a:cxn ang="T138">
                            <a:pos x="T76" y="T77"/>
                          </a:cxn>
                          <a:cxn ang="T139">
                            <a:pos x="T78" y="T79"/>
                          </a:cxn>
                          <a:cxn ang="T140">
                            <a:pos x="T80" y="T81"/>
                          </a:cxn>
                          <a:cxn ang="T141">
                            <a:pos x="T82" y="T83"/>
                          </a:cxn>
                          <a:cxn ang="T142">
                            <a:pos x="T84" y="T85"/>
                          </a:cxn>
                          <a:cxn ang="T143">
                            <a:pos x="T86" y="T87"/>
                          </a:cxn>
                          <a:cxn ang="T144">
                            <a:pos x="T88" y="T89"/>
                          </a:cxn>
                          <a:cxn ang="T145">
                            <a:pos x="T90" y="T91"/>
                          </a:cxn>
                          <a:cxn ang="T146">
                            <a:pos x="T92" y="T93"/>
                          </a:cxn>
                          <a:cxn ang="T147">
                            <a:pos x="T94" y="T95"/>
                          </a:cxn>
                          <a:cxn ang="T148">
                            <a:pos x="T96" y="T97"/>
                          </a:cxn>
                          <a:cxn ang="T149">
                            <a:pos x="T98" y="T99"/>
                          </a:cxn>
                        </a:cxnLst>
                        <a:rect l="T150" t="T151" r="T152" b="T153"/>
                        <a:pathLst>
                          <a:path w="261" h="503">
                            <a:moveTo>
                              <a:pt x="241" y="503"/>
                            </a:moveTo>
                            <a:lnTo>
                              <a:pt x="241" y="458"/>
                            </a:lnTo>
                            <a:lnTo>
                              <a:pt x="239" y="391"/>
                            </a:lnTo>
                            <a:lnTo>
                              <a:pt x="238" y="328"/>
                            </a:lnTo>
                            <a:lnTo>
                              <a:pt x="236" y="300"/>
                            </a:lnTo>
                            <a:lnTo>
                              <a:pt x="233" y="305"/>
                            </a:lnTo>
                            <a:lnTo>
                              <a:pt x="229" y="312"/>
                            </a:lnTo>
                            <a:lnTo>
                              <a:pt x="223" y="323"/>
                            </a:lnTo>
                            <a:lnTo>
                              <a:pt x="216" y="336"/>
                            </a:lnTo>
                            <a:lnTo>
                              <a:pt x="209" y="349"/>
                            </a:lnTo>
                            <a:lnTo>
                              <a:pt x="202" y="364"/>
                            </a:lnTo>
                            <a:lnTo>
                              <a:pt x="195" y="377"/>
                            </a:lnTo>
                            <a:lnTo>
                              <a:pt x="187" y="387"/>
                            </a:lnTo>
                            <a:lnTo>
                              <a:pt x="183" y="388"/>
                            </a:lnTo>
                            <a:lnTo>
                              <a:pt x="180" y="387"/>
                            </a:lnTo>
                            <a:lnTo>
                              <a:pt x="176" y="385"/>
                            </a:lnTo>
                            <a:lnTo>
                              <a:pt x="174" y="381"/>
                            </a:lnTo>
                            <a:lnTo>
                              <a:pt x="177" y="374"/>
                            </a:lnTo>
                            <a:lnTo>
                              <a:pt x="184" y="359"/>
                            </a:lnTo>
                            <a:lnTo>
                              <a:pt x="193" y="339"/>
                            </a:lnTo>
                            <a:lnTo>
                              <a:pt x="203" y="316"/>
                            </a:lnTo>
                            <a:lnTo>
                              <a:pt x="212" y="290"/>
                            </a:lnTo>
                            <a:lnTo>
                              <a:pt x="220" y="263"/>
                            </a:lnTo>
                            <a:lnTo>
                              <a:pt x="228" y="239"/>
                            </a:lnTo>
                            <a:lnTo>
                              <a:pt x="231" y="216"/>
                            </a:lnTo>
                            <a:lnTo>
                              <a:pt x="223" y="190"/>
                            </a:lnTo>
                            <a:lnTo>
                              <a:pt x="213" y="160"/>
                            </a:lnTo>
                            <a:lnTo>
                              <a:pt x="202" y="130"/>
                            </a:lnTo>
                            <a:lnTo>
                              <a:pt x="187" y="98"/>
                            </a:lnTo>
                            <a:lnTo>
                              <a:pt x="174" y="71"/>
                            </a:lnTo>
                            <a:lnTo>
                              <a:pt x="161" y="48"/>
                            </a:lnTo>
                            <a:lnTo>
                              <a:pt x="151" y="32"/>
                            </a:lnTo>
                            <a:lnTo>
                              <a:pt x="146" y="26"/>
                            </a:lnTo>
                            <a:lnTo>
                              <a:pt x="130" y="35"/>
                            </a:lnTo>
                            <a:lnTo>
                              <a:pt x="112" y="48"/>
                            </a:lnTo>
                            <a:lnTo>
                              <a:pt x="94" y="65"/>
                            </a:lnTo>
                            <a:lnTo>
                              <a:pt x="76" y="85"/>
                            </a:lnTo>
                            <a:lnTo>
                              <a:pt x="61" y="107"/>
                            </a:lnTo>
                            <a:lnTo>
                              <a:pt x="49" y="128"/>
                            </a:lnTo>
                            <a:lnTo>
                              <a:pt x="40" y="150"/>
                            </a:lnTo>
                            <a:lnTo>
                              <a:pt x="39" y="168"/>
                            </a:lnTo>
                            <a:lnTo>
                              <a:pt x="43" y="164"/>
                            </a:lnTo>
                            <a:lnTo>
                              <a:pt x="48" y="160"/>
                            </a:lnTo>
                            <a:lnTo>
                              <a:pt x="53" y="157"/>
                            </a:lnTo>
                            <a:lnTo>
                              <a:pt x="59" y="154"/>
                            </a:lnTo>
                            <a:lnTo>
                              <a:pt x="63" y="153"/>
                            </a:lnTo>
                            <a:lnTo>
                              <a:pt x="69" y="153"/>
                            </a:lnTo>
                            <a:lnTo>
                              <a:pt x="76" y="153"/>
                            </a:lnTo>
                            <a:lnTo>
                              <a:pt x="82" y="154"/>
                            </a:lnTo>
                            <a:lnTo>
                              <a:pt x="99" y="177"/>
                            </a:lnTo>
                            <a:lnTo>
                              <a:pt x="117" y="221"/>
                            </a:lnTo>
                            <a:lnTo>
                              <a:pt x="131" y="276"/>
                            </a:lnTo>
                            <a:lnTo>
                              <a:pt x="144" y="338"/>
                            </a:lnTo>
                            <a:lnTo>
                              <a:pt x="156" y="398"/>
                            </a:lnTo>
                            <a:lnTo>
                              <a:pt x="163" y="450"/>
                            </a:lnTo>
                            <a:lnTo>
                              <a:pt x="169" y="487"/>
                            </a:lnTo>
                            <a:lnTo>
                              <a:pt x="170" y="500"/>
                            </a:lnTo>
                            <a:lnTo>
                              <a:pt x="146" y="503"/>
                            </a:lnTo>
                            <a:lnTo>
                              <a:pt x="140" y="476"/>
                            </a:lnTo>
                            <a:lnTo>
                              <a:pt x="133" y="431"/>
                            </a:lnTo>
                            <a:lnTo>
                              <a:pt x="124" y="375"/>
                            </a:lnTo>
                            <a:lnTo>
                              <a:pt x="114" y="316"/>
                            </a:lnTo>
                            <a:lnTo>
                              <a:pt x="102" y="260"/>
                            </a:lnTo>
                            <a:lnTo>
                              <a:pt x="89" y="216"/>
                            </a:lnTo>
                            <a:lnTo>
                              <a:pt x="75" y="190"/>
                            </a:lnTo>
                            <a:lnTo>
                              <a:pt x="59" y="190"/>
                            </a:lnTo>
                            <a:lnTo>
                              <a:pt x="49" y="201"/>
                            </a:lnTo>
                            <a:lnTo>
                              <a:pt x="43" y="214"/>
                            </a:lnTo>
                            <a:lnTo>
                              <a:pt x="37" y="229"/>
                            </a:lnTo>
                            <a:lnTo>
                              <a:pt x="35" y="243"/>
                            </a:lnTo>
                            <a:lnTo>
                              <a:pt x="35" y="282"/>
                            </a:lnTo>
                            <a:lnTo>
                              <a:pt x="35" y="368"/>
                            </a:lnTo>
                            <a:lnTo>
                              <a:pt x="37" y="457"/>
                            </a:lnTo>
                            <a:lnTo>
                              <a:pt x="43" y="503"/>
                            </a:lnTo>
                            <a:lnTo>
                              <a:pt x="7" y="500"/>
                            </a:lnTo>
                            <a:lnTo>
                              <a:pt x="4" y="447"/>
                            </a:lnTo>
                            <a:lnTo>
                              <a:pt x="3" y="355"/>
                            </a:lnTo>
                            <a:lnTo>
                              <a:pt x="3" y="267"/>
                            </a:lnTo>
                            <a:lnTo>
                              <a:pt x="3" y="229"/>
                            </a:lnTo>
                            <a:lnTo>
                              <a:pt x="0" y="203"/>
                            </a:lnTo>
                            <a:lnTo>
                              <a:pt x="6" y="171"/>
                            </a:lnTo>
                            <a:lnTo>
                              <a:pt x="16" y="138"/>
                            </a:lnTo>
                            <a:lnTo>
                              <a:pt x="33" y="104"/>
                            </a:lnTo>
                            <a:lnTo>
                              <a:pt x="56" y="71"/>
                            </a:lnTo>
                            <a:lnTo>
                              <a:pt x="85" y="40"/>
                            </a:lnTo>
                            <a:lnTo>
                              <a:pt x="117" y="16"/>
                            </a:lnTo>
                            <a:lnTo>
                              <a:pt x="154" y="0"/>
                            </a:lnTo>
                            <a:lnTo>
                              <a:pt x="164" y="7"/>
                            </a:lnTo>
                            <a:lnTo>
                              <a:pt x="177" y="26"/>
                            </a:lnTo>
                            <a:lnTo>
                              <a:pt x="192" y="51"/>
                            </a:lnTo>
                            <a:lnTo>
                              <a:pt x="207" y="81"/>
                            </a:lnTo>
                            <a:lnTo>
                              <a:pt x="222" y="109"/>
                            </a:lnTo>
                            <a:lnTo>
                              <a:pt x="233" y="137"/>
                            </a:lnTo>
                            <a:lnTo>
                              <a:pt x="242" y="155"/>
                            </a:lnTo>
                            <a:lnTo>
                              <a:pt x="245" y="165"/>
                            </a:lnTo>
                            <a:lnTo>
                              <a:pt x="249" y="221"/>
                            </a:lnTo>
                            <a:lnTo>
                              <a:pt x="256" y="328"/>
                            </a:lnTo>
                            <a:lnTo>
                              <a:pt x="261" y="438"/>
                            </a:lnTo>
                            <a:lnTo>
                              <a:pt x="259" y="502"/>
                            </a:lnTo>
                            <a:lnTo>
                              <a:pt x="241" y="503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sp>
                    <p:nvSpPr>
                      <p:cNvPr id="23584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9" y="9298"/>
                        <a:ext cx="131" cy="421"/>
                      </a:xfrm>
                      <a:custGeom>
                        <a:avLst/>
                        <a:gdLst>
                          <a:gd name="T0" fmla="*/ 0 w 131"/>
                          <a:gd name="T1" fmla="*/ 418 h 421"/>
                          <a:gd name="T2" fmla="*/ 4 w 131"/>
                          <a:gd name="T3" fmla="*/ 401 h 421"/>
                          <a:gd name="T4" fmla="*/ 13 w 131"/>
                          <a:gd name="T5" fmla="*/ 371 h 421"/>
                          <a:gd name="T6" fmla="*/ 25 w 131"/>
                          <a:gd name="T7" fmla="*/ 329 h 421"/>
                          <a:gd name="T8" fmla="*/ 38 w 131"/>
                          <a:gd name="T9" fmla="*/ 285 h 421"/>
                          <a:gd name="T10" fmla="*/ 51 w 131"/>
                          <a:gd name="T11" fmla="*/ 240 h 421"/>
                          <a:gd name="T12" fmla="*/ 62 w 131"/>
                          <a:gd name="T13" fmla="*/ 203 h 421"/>
                          <a:gd name="T14" fmla="*/ 71 w 131"/>
                          <a:gd name="T15" fmla="*/ 175 h 421"/>
                          <a:gd name="T16" fmla="*/ 74 w 131"/>
                          <a:gd name="T17" fmla="*/ 165 h 421"/>
                          <a:gd name="T18" fmla="*/ 75 w 131"/>
                          <a:gd name="T19" fmla="*/ 122 h 421"/>
                          <a:gd name="T20" fmla="*/ 72 w 131"/>
                          <a:gd name="T21" fmla="*/ 81 h 421"/>
                          <a:gd name="T22" fmla="*/ 66 w 131"/>
                          <a:gd name="T23" fmla="*/ 40 h 421"/>
                          <a:gd name="T24" fmla="*/ 59 w 131"/>
                          <a:gd name="T25" fmla="*/ 0 h 421"/>
                          <a:gd name="T26" fmla="*/ 64 w 131"/>
                          <a:gd name="T27" fmla="*/ 6 h 421"/>
                          <a:gd name="T28" fmla="*/ 75 w 131"/>
                          <a:gd name="T29" fmla="*/ 20 h 421"/>
                          <a:gd name="T30" fmla="*/ 87 w 131"/>
                          <a:gd name="T31" fmla="*/ 35 h 421"/>
                          <a:gd name="T32" fmla="*/ 91 w 131"/>
                          <a:gd name="T33" fmla="*/ 45 h 421"/>
                          <a:gd name="T34" fmla="*/ 104 w 131"/>
                          <a:gd name="T35" fmla="*/ 32 h 421"/>
                          <a:gd name="T36" fmla="*/ 115 w 131"/>
                          <a:gd name="T37" fmla="*/ 17 h 421"/>
                          <a:gd name="T38" fmla="*/ 125 w 131"/>
                          <a:gd name="T39" fmla="*/ 6 h 421"/>
                          <a:gd name="T40" fmla="*/ 131 w 131"/>
                          <a:gd name="T41" fmla="*/ 4 h 421"/>
                          <a:gd name="T42" fmla="*/ 124 w 131"/>
                          <a:gd name="T43" fmla="*/ 37 h 421"/>
                          <a:gd name="T44" fmla="*/ 114 w 131"/>
                          <a:gd name="T45" fmla="*/ 86 h 421"/>
                          <a:gd name="T46" fmla="*/ 105 w 131"/>
                          <a:gd name="T47" fmla="*/ 132 h 421"/>
                          <a:gd name="T48" fmla="*/ 101 w 131"/>
                          <a:gd name="T49" fmla="*/ 152 h 421"/>
                          <a:gd name="T50" fmla="*/ 100 w 131"/>
                          <a:gd name="T51" fmla="*/ 164 h 421"/>
                          <a:gd name="T52" fmla="*/ 94 w 131"/>
                          <a:gd name="T53" fmla="*/ 193 h 421"/>
                          <a:gd name="T54" fmla="*/ 88 w 131"/>
                          <a:gd name="T55" fmla="*/ 233 h 421"/>
                          <a:gd name="T56" fmla="*/ 79 w 131"/>
                          <a:gd name="T57" fmla="*/ 280 h 421"/>
                          <a:gd name="T58" fmla="*/ 72 w 131"/>
                          <a:gd name="T59" fmla="*/ 329 h 421"/>
                          <a:gd name="T60" fmla="*/ 65 w 131"/>
                          <a:gd name="T61" fmla="*/ 372 h 421"/>
                          <a:gd name="T62" fmla="*/ 61 w 131"/>
                          <a:gd name="T63" fmla="*/ 405 h 421"/>
                          <a:gd name="T64" fmla="*/ 58 w 131"/>
                          <a:gd name="T65" fmla="*/ 421 h 421"/>
                          <a:gd name="T66" fmla="*/ 0 w 131"/>
                          <a:gd name="T67" fmla="*/ 418 h 421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w 131"/>
                          <a:gd name="T103" fmla="*/ 0 h 421"/>
                          <a:gd name="T104" fmla="*/ 131 w 131"/>
                          <a:gd name="T105" fmla="*/ 421 h 421"/>
                        </a:gdLst>
                        <a:ahLst/>
                        <a:cxnLst>
                          <a:cxn ang="T68">
                            <a:pos x="T0" y="T1"/>
                          </a:cxn>
                          <a:cxn ang="T69">
                            <a:pos x="T2" y="T3"/>
                          </a:cxn>
                          <a:cxn ang="T70">
                            <a:pos x="T4" y="T5"/>
                          </a:cxn>
                          <a:cxn ang="T71">
                            <a:pos x="T6" y="T7"/>
                          </a:cxn>
                          <a:cxn ang="T72">
                            <a:pos x="T8" y="T9"/>
                          </a:cxn>
                          <a:cxn ang="T73">
                            <a:pos x="T10" y="T11"/>
                          </a:cxn>
                          <a:cxn ang="T74">
                            <a:pos x="T12" y="T13"/>
                          </a:cxn>
                          <a:cxn ang="T75">
                            <a:pos x="T14" y="T15"/>
                          </a:cxn>
                          <a:cxn ang="T76">
                            <a:pos x="T16" y="T17"/>
                          </a:cxn>
                          <a:cxn ang="T77">
                            <a:pos x="T18" y="T19"/>
                          </a:cxn>
                          <a:cxn ang="T78">
                            <a:pos x="T20" y="T21"/>
                          </a:cxn>
                          <a:cxn ang="T79">
                            <a:pos x="T22" y="T23"/>
                          </a:cxn>
                          <a:cxn ang="T80">
                            <a:pos x="T24" y="T25"/>
                          </a:cxn>
                          <a:cxn ang="T81">
                            <a:pos x="T26" y="T27"/>
                          </a:cxn>
                          <a:cxn ang="T82">
                            <a:pos x="T28" y="T29"/>
                          </a:cxn>
                          <a:cxn ang="T83">
                            <a:pos x="T30" y="T31"/>
                          </a:cxn>
                          <a:cxn ang="T84">
                            <a:pos x="T32" y="T33"/>
                          </a:cxn>
                          <a:cxn ang="T85">
                            <a:pos x="T34" y="T35"/>
                          </a:cxn>
                          <a:cxn ang="T86">
                            <a:pos x="T36" y="T37"/>
                          </a:cxn>
                          <a:cxn ang="T87">
                            <a:pos x="T38" y="T39"/>
                          </a:cxn>
                          <a:cxn ang="T88">
                            <a:pos x="T40" y="T41"/>
                          </a:cxn>
                          <a:cxn ang="T89">
                            <a:pos x="T42" y="T43"/>
                          </a:cxn>
                          <a:cxn ang="T90">
                            <a:pos x="T44" y="T45"/>
                          </a:cxn>
                          <a:cxn ang="T91">
                            <a:pos x="T46" y="T47"/>
                          </a:cxn>
                          <a:cxn ang="T92">
                            <a:pos x="T48" y="T49"/>
                          </a:cxn>
                          <a:cxn ang="T93">
                            <a:pos x="T50" y="T51"/>
                          </a:cxn>
                          <a:cxn ang="T94">
                            <a:pos x="T52" y="T53"/>
                          </a:cxn>
                          <a:cxn ang="T95">
                            <a:pos x="T54" y="T55"/>
                          </a:cxn>
                          <a:cxn ang="T96">
                            <a:pos x="T56" y="T57"/>
                          </a:cxn>
                          <a:cxn ang="T97">
                            <a:pos x="T58" y="T59"/>
                          </a:cxn>
                          <a:cxn ang="T98">
                            <a:pos x="T60" y="T61"/>
                          </a:cxn>
                          <a:cxn ang="T99">
                            <a:pos x="T62" y="T63"/>
                          </a:cxn>
                          <a:cxn ang="T100">
                            <a:pos x="T64" y="T65"/>
                          </a:cxn>
                          <a:cxn ang="T101">
                            <a:pos x="T66" y="T67"/>
                          </a:cxn>
                        </a:cxnLst>
                        <a:rect l="T102" t="T103" r="T104" b="T105"/>
                        <a:pathLst>
                          <a:path w="131" h="421">
                            <a:moveTo>
                              <a:pt x="0" y="418"/>
                            </a:moveTo>
                            <a:lnTo>
                              <a:pt x="4" y="401"/>
                            </a:lnTo>
                            <a:lnTo>
                              <a:pt x="13" y="371"/>
                            </a:lnTo>
                            <a:lnTo>
                              <a:pt x="25" y="329"/>
                            </a:lnTo>
                            <a:lnTo>
                              <a:pt x="38" y="285"/>
                            </a:lnTo>
                            <a:lnTo>
                              <a:pt x="51" y="240"/>
                            </a:lnTo>
                            <a:lnTo>
                              <a:pt x="62" y="203"/>
                            </a:lnTo>
                            <a:lnTo>
                              <a:pt x="71" y="175"/>
                            </a:lnTo>
                            <a:lnTo>
                              <a:pt x="74" y="165"/>
                            </a:lnTo>
                            <a:lnTo>
                              <a:pt x="75" y="122"/>
                            </a:lnTo>
                            <a:lnTo>
                              <a:pt x="72" y="81"/>
                            </a:lnTo>
                            <a:lnTo>
                              <a:pt x="66" y="40"/>
                            </a:lnTo>
                            <a:lnTo>
                              <a:pt x="59" y="0"/>
                            </a:lnTo>
                            <a:lnTo>
                              <a:pt x="64" y="6"/>
                            </a:lnTo>
                            <a:lnTo>
                              <a:pt x="75" y="20"/>
                            </a:lnTo>
                            <a:lnTo>
                              <a:pt x="87" y="35"/>
                            </a:lnTo>
                            <a:lnTo>
                              <a:pt x="91" y="45"/>
                            </a:lnTo>
                            <a:lnTo>
                              <a:pt x="104" y="32"/>
                            </a:lnTo>
                            <a:lnTo>
                              <a:pt x="115" y="17"/>
                            </a:lnTo>
                            <a:lnTo>
                              <a:pt x="125" y="6"/>
                            </a:lnTo>
                            <a:lnTo>
                              <a:pt x="131" y="4"/>
                            </a:lnTo>
                            <a:lnTo>
                              <a:pt x="124" y="37"/>
                            </a:lnTo>
                            <a:lnTo>
                              <a:pt x="114" y="86"/>
                            </a:lnTo>
                            <a:lnTo>
                              <a:pt x="105" y="132"/>
                            </a:lnTo>
                            <a:lnTo>
                              <a:pt x="101" y="152"/>
                            </a:lnTo>
                            <a:lnTo>
                              <a:pt x="100" y="164"/>
                            </a:lnTo>
                            <a:lnTo>
                              <a:pt x="94" y="193"/>
                            </a:lnTo>
                            <a:lnTo>
                              <a:pt x="88" y="233"/>
                            </a:lnTo>
                            <a:lnTo>
                              <a:pt x="79" y="280"/>
                            </a:lnTo>
                            <a:lnTo>
                              <a:pt x="72" y="329"/>
                            </a:lnTo>
                            <a:lnTo>
                              <a:pt x="65" y="372"/>
                            </a:lnTo>
                            <a:lnTo>
                              <a:pt x="61" y="405"/>
                            </a:lnTo>
                            <a:lnTo>
                              <a:pt x="58" y="421"/>
                            </a:lnTo>
                            <a:lnTo>
                              <a:pt x="0" y="418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s-ES"/>
                      </a:p>
                    </p:txBody>
                  </p:sp>
                  <p:grpSp>
                    <p:nvGrpSpPr>
                      <p:cNvPr id="8" name="Group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387" y="7085"/>
                        <a:ext cx="1653" cy="2375"/>
                        <a:chOff x="3387" y="7085"/>
                        <a:chExt cx="1653" cy="2375"/>
                      </a:xfrm>
                    </p:grpSpPr>
                    <p:sp>
                      <p:nvSpPr>
                        <p:cNvPr id="23586" name="Freeform 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74" y="7679"/>
                          <a:ext cx="1350" cy="1542"/>
                        </a:xfrm>
                        <a:custGeom>
                          <a:avLst/>
                          <a:gdLst>
                            <a:gd name="T0" fmla="*/ 541 w 1350"/>
                            <a:gd name="T1" fmla="*/ 72 h 1542"/>
                            <a:gd name="T2" fmla="*/ 515 w 1350"/>
                            <a:gd name="T3" fmla="*/ 76 h 1542"/>
                            <a:gd name="T4" fmla="*/ 477 w 1350"/>
                            <a:gd name="T5" fmla="*/ 84 h 1542"/>
                            <a:gd name="T6" fmla="*/ 433 w 1350"/>
                            <a:gd name="T7" fmla="*/ 89 h 1542"/>
                            <a:gd name="T8" fmla="*/ 405 w 1350"/>
                            <a:gd name="T9" fmla="*/ 92 h 1542"/>
                            <a:gd name="T10" fmla="*/ 374 w 1350"/>
                            <a:gd name="T11" fmla="*/ 96 h 1542"/>
                            <a:gd name="T12" fmla="*/ 335 w 1350"/>
                            <a:gd name="T13" fmla="*/ 109 h 1542"/>
                            <a:gd name="T14" fmla="*/ 297 w 1350"/>
                            <a:gd name="T15" fmla="*/ 132 h 1542"/>
                            <a:gd name="T16" fmla="*/ 273 w 1350"/>
                            <a:gd name="T17" fmla="*/ 167 h 1542"/>
                            <a:gd name="T18" fmla="*/ 252 w 1350"/>
                            <a:gd name="T19" fmla="*/ 237 h 1542"/>
                            <a:gd name="T20" fmla="*/ 230 w 1350"/>
                            <a:gd name="T21" fmla="*/ 322 h 1542"/>
                            <a:gd name="T22" fmla="*/ 216 w 1350"/>
                            <a:gd name="T23" fmla="*/ 384 h 1542"/>
                            <a:gd name="T24" fmla="*/ 163 w 1350"/>
                            <a:gd name="T25" fmla="*/ 318 h 1542"/>
                            <a:gd name="T26" fmla="*/ 137 w 1350"/>
                            <a:gd name="T27" fmla="*/ 322 h 1542"/>
                            <a:gd name="T28" fmla="*/ 82 w 1350"/>
                            <a:gd name="T29" fmla="*/ 333 h 1542"/>
                            <a:gd name="T30" fmla="*/ 26 w 1350"/>
                            <a:gd name="T31" fmla="*/ 346 h 1542"/>
                            <a:gd name="T32" fmla="*/ 0 w 1350"/>
                            <a:gd name="T33" fmla="*/ 358 h 1542"/>
                            <a:gd name="T34" fmla="*/ 4 w 1350"/>
                            <a:gd name="T35" fmla="*/ 477 h 1542"/>
                            <a:gd name="T36" fmla="*/ 19 w 1350"/>
                            <a:gd name="T37" fmla="*/ 638 h 1542"/>
                            <a:gd name="T38" fmla="*/ 37 w 1350"/>
                            <a:gd name="T39" fmla="*/ 783 h 1542"/>
                            <a:gd name="T40" fmla="*/ 49 w 1350"/>
                            <a:gd name="T41" fmla="*/ 852 h 1542"/>
                            <a:gd name="T42" fmla="*/ 75 w 1350"/>
                            <a:gd name="T43" fmla="*/ 892 h 1542"/>
                            <a:gd name="T44" fmla="*/ 98 w 1350"/>
                            <a:gd name="T45" fmla="*/ 918 h 1542"/>
                            <a:gd name="T46" fmla="*/ 119 w 1350"/>
                            <a:gd name="T47" fmla="*/ 934 h 1542"/>
                            <a:gd name="T48" fmla="*/ 145 w 1350"/>
                            <a:gd name="T49" fmla="*/ 938 h 1542"/>
                            <a:gd name="T50" fmla="*/ 187 w 1350"/>
                            <a:gd name="T51" fmla="*/ 927 h 1542"/>
                            <a:gd name="T52" fmla="*/ 242 w 1350"/>
                            <a:gd name="T53" fmla="*/ 899 h 1542"/>
                            <a:gd name="T54" fmla="*/ 291 w 1350"/>
                            <a:gd name="T55" fmla="*/ 872 h 1542"/>
                            <a:gd name="T56" fmla="*/ 312 w 1350"/>
                            <a:gd name="T57" fmla="*/ 861 h 1542"/>
                            <a:gd name="T58" fmla="*/ 337 w 1350"/>
                            <a:gd name="T59" fmla="*/ 960 h 1542"/>
                            <a:gd name="T60" fmla="*/ 390 w 1350"/>
                            <a:gd name="T61" fmla="*/ 1177 h 1542"/>
                            <a:gd name="T62" fmla="*/ 445 w 1350"/>
                            <a:gd name="T63" fmla="*/ 1395 h 1542"/>
                            <a:gd name="T64" fmla="*/ 477 w 1350"/>
                            <a:gd name="T65" fmla="*/ 1496 h 1542"/>
                            <a:gd name="T66" fmla="*/ 508 w 1350"/>
                            <a:gd name="T67" fmla="*/ 1500 h 1542"/>
                            <a:gd name="T68" fmla="*/ 569 w 1350"/>
                            <a:gd name="T69" fmla="*/ 1501 h 1542"/>
                            <a:gd name="T70" fmla="*/ 639 w 1350"/>
                            <a:gd name="T71" fmla="*/ 1498 h 1542"/>
                            <a:gd name="T72" fmla="*/ 700 w 1350"/>
                            <a:gd name="T73" fmla="*/ 1487 h 1542"/>
                            <a:gd name="T74" fmla="*/ 721 w 1350"/>
                            <a:gd name="T75" fmla="*/ 1491 h 1542"/>
                            <a:gd name="T76" fmla="*/ 759 w 1350"/>
                            <a:gd name="T77" fmla="*/ 1504 h 1542"/>
                            <a:gd name="T78" fmla="*/ 804 w 1350"/>
                            <a:gd name="T79" fmla="*/ 1521 h 1542"/>
                            <a:gd name="T80" fmla="*/ 845 w 1350"/>
                            <a:gd name="T81" fmla="*/ 1531 h 1542"/>
                            <a:gd name="T82" fmla="*/ 896 w 1350"/>
                            <a:gd name="T83" fmla="*/ 1539 h 1542"/>
                            <a:gd name="T84" fmla="*/ 942 w 1350"/>
                            <a:gd name="T85" fmla="*/ 1542 h 1542"/>
                            <a:gd name="T86" fmla="*/ 982 w 1350"/>
                            <a:gd name="T87" fmla="*/ 1542 h 1542"/>
                            <a:gd name="T88" fmla="*/ 1017 w 1350"/>
                            <a:gd name="T89" fmla="*/ 1540 h 1542"/>
                            <a:gd name="T90" fmla="*/ 1044 w 1350"/>
                            <a:gd name="T91" fmla="*/ 1537 h 1542"/>
                            <a:gd name="T92" fmla="*/ 1064 w 1350"/>
                            <a:gd name="T93" fmla="*/ 1534 h 1542"/>
                            <a:gd name="T94" fmla="*/ 1077 w 1350"/>
                            <a:gd name="T95" fmla="*/ 1533 h 1542"/>
                            <a:gd name="T96" fmla="*/ 1082 w 1350"/>
                            <a:gd name="T97" fmla="*/ 1531 h 1542"/>
                            <a:gd name="T98" fmla="*/ 1350 w 1350"/>
                            <a:gd name="T99" fmla="*/ 920 h 1542"/>
                            <a:gd name="T100" fmla="*/ 1231 w 1350"/>
                            <a:gd name="T101" fmla="*/ 252 h 1542"/>
                            <a:gd name="T102" fmla="*/ 1216 w 1350"/>
                            <a:gd name="T103" fmla="*/ 193 h 1542"/>
                            <a:gd name="T104" fmla="*/ 1184 w 1350"/>
                            <a:gd name="T105" fmla="*/ 160 h 1542"/>
                            <a:gd name="T106" fmla="*/ 1144 w 1350"/>
                            <a:gd name="T107" fmla="*/ 138 h 1542"/>
                            <a:gd name="T108" fmla="*/ 1092 w 1350"/>
                            <a:gd name="T109" fmla="*/ 112 h 1542"/>
                            <a:gd name="T110" fmla="*/ 1051 w 1350"/>
                            <a:gd name="T111" fmla="*/ 94 h 1542"/>
                            <a:gd name="T112" fmla="*/ 994 w 1350"/>
                            <a:gd name="T113" fmla="*/ 81 h 1542"/>
                            <a:gd name="T114" fmla="*/ 925 w 1350"/>
                            <a:gd name="T115" fmla="*/ 52 h 1542"/>
                            <a:gd name="T116" fmla="*/ 881 w 1350"/>
                            <a:gd name="T117" fmla="*/ 23 h 1542"/>
                            <a:gd name="T118" fmla="*/ 861 w 1350"/>
                            <a:gd name="T119" fmla="*/ 3 h 1542"/>
                            <a:gd name="T120" fmla="*/ 544 w 1350"/>
                            <a:gd name="T121" fmla="*/ 72 h 1542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60000 65536"/>
                            <a:gd name="T175" fmla="*/ 0 60000 65536"/>
                            <a:gd name="T176" fmla="*/ 0 60000 65536"/>
                            <a:gd name="T177" fmla="*/ 0 60000 65536"/>
                            <a:gd name="T178" fmla="*/ 0 60000 65536"/>
                            <a:gd name="T179" fmla="*/ 0 60000 65536"/>
                            <a:gd name="T180" fmla="*/ 0 60000 65536"/>
                            <a:gd name="T181" fmla="*/ 0 60000 65536"/>
                            <a:gd name="T182" fmla="*/ 0 60000 65536"/>
                            <a:gd name="T183" fmla="*/ 0 w 1350"/>
                            <a:gd name="T184" fmla="*/ 0 h 1542"/>
                            <a:gd name="T185" fmla="*/ 1350 w 1350"/>
                            <a:gd name="T186" fmla="*/ 1542 h 1542"/>
                          </a:gdLst>
                          <a:ahLst/>
                          <a:cxnLst>
                            <a:cxn ang="T122">
                              <a:pos x="T0" y="T1"/>
                            </a:cxn>
                            <a:cxn ang="T123">
                              <a:pos x="T2" y="T3"/>
                            </a:cxn>
                            <a:cxn ang="T124">
                              <a:pos x="T4" y="T5"/>
                            </a:cxn>
                            <a:cxn ang="T125">
                              <a:pos x="T6" y="T7"/>
                            </a:cxn>
                            <a:cxn ang="T126">
                              <a:pos x="T8" y="T9"/>
                            </a:cxn>
                            <a:cxn ang="T127">
                              <a:pos x="T10" y="T11"/>
                            </a:cxn>
                            <a:cxn ang="T128">
                              <a:pos x="T12" y="T13"/>
                            </a:cxn>
                            <a:cxn ang="T129">
                              <a:pos x="T14" y="T15"/>
                            </a:cxn>
                            <a:cxn ang="T130">
                              <a:pos x="T16" y="T17"/>
                            </a:cxn>
                            <a:cxn ang="T131">
                              <a:pos x="T18" y="T19"/>
                            </a:cxn>
                            <a:cxn ang="T132">
                              <a:pos x="T20" y="T21"/>
                            </a:cxn>
                            <a:cxn ang="T133">
                              <a:pos x="T22" y="T23"/>
                            </a:cxn>
                            <a:cxn ang="T134">
                              <a:pos x="T24" y="T25"/>
                            </a:cxn>
                            <a:cxn ang="T135">
                              <a:pos x="T26" y="T27"/>
                            </a:cxn>
                            <a:cxn ang="T136">
                              <a:pos x="T28" y="T29"/>
                            </a:cxn>
                            <a:cxn ang="T137">
                              <a:pos x="T30" y="T31"/>
                            </a:cxn>
                            <a:cxn ang="T138">
                              <a:pos x="T32" y="T33"/>
                            </a:cxn>
                            <a:cxn ang="T139">
                              <a:pos x="T34" y="T35"/>
                            </a:cxn>
                            <a:cxn ang="T140">
                              <a:pos x="T36" y="T37"/>
                            </a:cxn>
                            <a:cxn ang="T141">
                              <a:pos x="T38" y="T39"/>
                            </a:cxn>
                            <a:cxn ang="T142">
                              <a:pos x="T40" y="T41"/>
                            </a:cxn>
                            <a:cxn ang="T143">
                              <a:pos x="T42" y="T43"/>
                            </a:cxn>
                            <a:cxn ang="T144">
                              <a:pos x="T44" y="T45"/>
                            </a:cxn>
                            <a:cxn ang="T145">
                              <a:pos x="T46" y="T47"/>
                            </a:cxn>
                            <a:cxn ang="T146">
                              <a:pos x="T48" y="T49"/>
                            </a:cxn>
                            <a:cxn ang="T147">
                              <a:pos x="T50" y="T51"/>
                            </a:cxn>
                            <a:cxn ang="T148">
                              <a:pos x="T52" y="T53"/>
                            </a:cxn>
                            <a:cxn ang="T149">
                              <a:pos x="T54" y="T55"/>
                            </a:cxn>
                            <a:cxn ang="T150">
                              <a:pos x="T56" y="T57"/>
                            </a:cxn>
                            <a:cxn ang="T151">
                              <a:pos x="T58" y="T59"/>
                            </a:cxn>
                            <a:cxn ang="T152">
                              <a:pos x="T60" y="T61"/>
                            </a:cxn>
                            <a:cxn ang="T153">
                              <a:pos x="T62" y="T63"/>
                            </a:cxn>
                            <a:cxn ang="T154">
                              <a:pos x="T64" y="T65"/>
                            </a:cxn>
                            <a:cxn ang="T155">
                              <a:pos x="T66" y="T67"/>
                            </a:cxn>
                            <a:cxn ang="T156">
                              <a:pos x="T68" y="T69"/>
                            </a:cxn>
                            <a:cxn ang="T157">
                              <a:pos x="T70" y="T71"/>
                            </a:cxn>
                            <a:cxn ang="T158">
                              <a:pos x="T72" y="T73"/>
                            </a:cxn>
                            <a:cxn ang="T159">
                              <a:pos x="T74" y="T75"/>
                            </a:cxn>
                            <a:cxn ang="T160">
                              <a:pos x="T76" y="T77"/>
                            </a:cxn>
                            <a:cxn ang="T161">
                              <a:pos x="T78" y="T79"/>
                            </a:cxn>
                            <a:cxn ang="T162">
                              <a:pos x="T80" y="T81"/>
                            </a:cxn>
                            <a:cxn ang="T163">
                              <a:pos x="T82" y="T83"/>
                            </a:cxn>
                            <a:cxn ang="T164">
                              <a:pos x="T84" y="T85"/>
                            </a:cxn>
                            <a:cxn ang="T165">
                              <a:pos x="T86" y="T87"/>
                            </a:cxn>
                            <a:cxn ang="T166">
                              <a:pos x="T88" y="T89"/>
                            </a:cxn>
                            <a:cxn ang="T167">
                              <a:pos x="T90" y="T91"/>
                            </a:cxn>
                            <a:cxn ang="T168">
                              <a:pos x="T92" y="T93"/>
                            </a:cxn>
                            <a:cxn ang="T169">
                              <a:pos x="T94" y="T95"/>
                            </a:cxn>
                            <a:cxn ang="T170">
                              <a:pos x="T96" y="T97"/>
                            </a:cxn>
                            <a:cxn ang="T171">
                              <a:pos x="T98" y="T99"/>
                            </a:cxn>
                            <a:cxn ang="T172">
                              <a:pos x="T100" y="T101"/>
                            </a:cxn>
                            <a:cxn ang="T173">
                              <a:pos x="T102" y="T103"/>
                            </a:cxn>
                            <a:cxn ang="T174">
                              <a:pos x="T104" y="T105"/>
                            </a:cxn>
                            <a:cxn ang="T175">
                              <a:pos x="T106" y="T107"/>
                            </a:cxn>
                            <a:cxn ang="T176">
                              <a:pos x="T108" y="T109"/>
                            </a:cxn>
                            <a:cxn ang="T177">
                              <a:pos x="T110" y="T111"/>
                            </a:cxn>
                            <a:cxn ang="T178">
                              <a:pos x="T112" y="T113"/>
                            </a:cxn>
                            <a:cxn ang="T179">
                              <a:pos x="T114" y="T115"/>
                            </a:cxn>
                            <a:cxn ang="T180">
                              <a:pos x="T116" y="T117"/>
                            </a:cxn>
                            <a:cxn ang="T181">
                              <a:pos x="T118" y="T119"/>
                            </a:cxn>
                            <a:cxn ang="T182">
                              <a:pos x="T120" y="T121"/>
                            </a:cxn>
                          </a:cxnLst>
                          <a:rect l="T183" t="T184" r="T185" b="T186"/>
                          <a:pathLst>
                            <a:path w="1350" h="1542">
                              <a:moveTo>
                                <a:pt x="544" y="72"/>
                              </a:moveTo>
                              <a:lnTo>
                                <a:pt x="541" y="72"/>
                              </a:lnTo>
                              <a:lnTo>
                                <a:pt x="531" y="75"/>
                              </a:lnTo>
                              <a:lnTo>
                                <a:pt x="515" y="76"/>
                              </a:lnTo>
                              <a:lnTo>
                                <a:pt x="498" y="79"/>
                              </a:lnTo>
                              <a:lnTo>
                                <a:pt x="477" y="84"/>
                              </a:lnTo>
                              <a:lnTo>
                                <a:pt x="455" y="86"/>
                              </a:lnTo>
                              <a:lnTo>
                                <a:pt x="433" y="89"/>
                              </a:lnTo>
                              <a:lnTo>
                                <a:pt x="413" y="91"/>
                              </a:lnTo>
                              <a:lnTo>
                                <a:pt x="405" y="92"/>
                              </a:lnTo>
                              <a:lnTo>
                                <a:pt x="392" y="94"/>
                              </a:lnTo>
                              <a:lnTo>
                                <a:pt x="374" y="96"/>
                              </a:lnTo>
                              <a:lnTo>
                                <a:pt x="356" y="102"/>
                              </a:lnTo>
                              <a:lnTo>
                                <a:pt x="335" y="109"/>
                              </a:lnTo>
                              <a:lnTo>
                                <a:pt x="315" y="119"/>
                              </a:lnTo>
                              <a:lnTo>
                                <a:pt x="297" y="132"/>
                              </a:lnTo>
                              <a:lnTo>
                                <a:pt x="281" y="150"/>
                              </a:lnTo>
                              <a:lnTo>
                                <a:pt x="273" y="167"/>
                              </a:lnTo>
                              <a:lnTo>
                                <a:pt x="263" y="197"/>
                              </a:lnTo>
                              <a:lnTo>
                                <a:pt x="252" y="237"/>
                              </a:lnTo>
                              <a:lnTo>
                                <a:pt x="240" y="280"/>
                              </a:lnTo>
                              <a:lnTo>
                                <a:pt x="230" y="322"/>
                              </a:lnTo>
                              <a:lnTo>
                                <a:pt x="222" y="359"/>
                              </a:lnTo>
                              <a:lnTo>
                                <a:pt x="216" y="384"/>
                              </a:lnTo>
                              <a:lnTo>
                                <a:pt x="213" y="394"/>
                              </a:lnTo>
                              <a:lnTo>
                                <a:pt x="163" y="318"/>
                              </a:lnTo>
                              <a:lnTo>
                                <a:pt x="155" y="319"/>
                              </a:lnTo>
                              <a:lnTo>
                                <a:pt x="137" y="322"/>
                              </a:lnTo>
                              <a:lnTo>
                                <a:pt x="111" y="326"/>
                              </a:lnTo>
                              <a:lnTo>
                                <a:pt x="82" y="333"/>
                              </a:lnTo>
                              <a:lnTo>
                                <a:pt x="52" y="339"/>
                              </a:lnTo>
                              <a:lnTo>
                                <a:pt x="26" y="346"/>
                              </a:lnTo>
                              <a:lnTo>
                                <a:pt x="7" y="352"/>
                              </a:lnTo>
                              <a:lnTo>
                                <a:pt x="0" y="358"/>
                              </a:lnTo>
                              <a:lnTo>
                                <a:pt x="0" y="408"/>
                              </a:lnTo>
                              <a:lnTo>
                                <a:pt x="4" y="477"/>
                              </a:lnTo>
                              <a:lnTo>
                                <a:pt x="10" y="556"/>
                              </a:lnTo>
                              <a:lnTo>
                                <a:pt x="19" y="638"/>
                              </a:lnTo>
                              <a:lnTo>
                                <a:pt x="29" y="717"/>
                              </a:lnTo>
                              <a:lnTo>
                                <a:pt x="37" y="783"/>
                              </a:lnTo>
                              <a:lnTo>
                                <a:pt x="44" y="830"/>
                              </a:lnTo>
                              <a:lnTo>
                                <a:pt x="49" y="852"/>
                              </a:lnTo>
                              <a:lnTo>
                                <a:pt x="62" y="874"/>
                              </a:lnTo>
                              <a:lnTo>
                                <a:pt x="75" y="892"/>
                              </a:lnTo>
                              <a:lnTo>
                                <a:pt x="86" y="907"/>
                              </a:lnTo>
                              <a:lnTo>
                                <a:pt x="98" y="918"/>
                              </a:lnTo>
                              <a:lnTo>
                                <a:pt x="108" y="928"/>
                              </a:lnTo>
                              <a:lnTo>
                                <a:pt x="119" y="934"/>
                              </a:lnTo>
                              <a:lnTo>
                                <a:pt x="132" y="937"/>
                              </a:lnTo>
                              <a:lnTo>
                                <a:pt x="145" y="938"/>
                              </a:lnTo>
                              <a:lnTo>
                                <a:pt x="163" y="935"/>
                              </a:lnTo>
                              <a:lnTo>
                                <a:pt x="187" y="927"/>
                              </a:lnTo>
                              <a:lnTo>
                                <a:pt x="214" y="914"/>
                              </a:lnTo>
                              <a:lnTo>
                                <a:pt x="242" y="899"/>
                              </a:lnTo>
                              <a:lnTo>
                                <a:pt x="269" y="885"/>
                              </a:lnTo>
                              <a:lnTo>
                                <a:pt x="291" y="872"/>
                              </a:lnTo>
                              <a:lnTo>
                                <a:pt x="307" y="864"/>
                              </a:lnTo>
                              <a:lnTo>
                                <a:pt x="312" y="861"/>
                              </a:lnTo>
                              <a:lnTo>
                                <a:pt x="320" y="888"/>
                              </a:lnTo>
                              <a:lnTo>
                                <a:pt x="337" y="960"/>
                              </a:lnTo>
                              <a:lnTo>
                                <a:pt x="361" y="1060"/>
                              </a:lnTo>
                              <a:lnTo>
                                <a:pt x="390" y="1177"/>
                              </a:lnTo>
                              <a:lnTo>
                                <a:pt x="419" y="1293"/>
                              </a:lnTo>
                              <a:lnTo>
                                <a:pt x="445" y="1395"/>
                              </a:lnTo>
                              <a:lnTo>
                                <a:pt x="467" y="1467"/>
                              </a:lnTo>
                              <a:lnTo>
                                <a:pt x="477" y="1496"/>
                              </a:lnTo>
                              <a:lnTo>
                                <a:pt x="487" y="1497"/>
                              </a:lnTo>
                              <a:lnTo>
                                <a:pt x="508" y="1500"/>
                              </a:lnTo>
                              <a:lnTo>
                                <a:pt x="536" y="1501"/>
                              </a:lnTo>
                              <a:lnTo>
                                <a:pt x="569" y="1501"/>
                              </a:lnTo>
                              <a:lnTo>
                                <a:pt x="603" y="1501"/>
                              </a:lnTo>
                              <a:lnTo>
                                <a:pt x="639" y="1498"/>
                              </a:lnTo>
                              <a:lnTo>
                                <a:pt x="673" y="1494"/>
                              </a:lnTo>
                              <a:lnTo>
                                <a:pt x="700" y="1487"/>
                              </a:lnTo>
                              <a:lnTo>
                                <a:pt x="707" y="1487"/>
                              </a:lnTo>
                              <a:lnTo>
                                <a:pt x="721" y="1491"/>
                              </a:lnTo>
                              <a:lnTo>
                                <a:pt x="739" y="1497"/>
                              </a:lnTo>
                              <a:lnTo>
                                <a:pt x="759" y="1504"/>
                              </a:lnTo>
                              <a:lnTo>
                                <a:pt x="781" y="1513"/>
                              </a:lnTo>
                              <a:lnTo>
                                <a:pt x="804" y="1521"/>
                              </a:lnTo>
                              <a:lnTo>
                                <a:pt x="825" y="1527"/>
                              </a:lnTo>
                              <a:lnTo>
                                <a:pt x="845" y="1531"/>
                              </a:lnTo>
                              <a:lnTo>
                                <a:pt x="871" y="1536"/>
                              </a:lnTo>
                              <a:lnTo>
                                <a:pt x="896" y="1539"/>
                              </a:lnTo>
                              <a:lnTo>
                                <a:pt x="920" y="1540"/>
                              </a:lnTo>
                              <a:lnTo>
                                <a:pt x="942" y="1542"/>
                              </a:lnTo>
                              <a:lnTo>
                                <a:pt x="963" y="1542"/>
                              </a:lnTo>
                              <a:lnTo>
                                <a:pt x="982" y="1542"/>
                              </a:lnTo>
                              <a:lnTo>
                                <a:pt x="1001" y="1542"/>
                              </a:lnTo>
                              <a:lnTo>
                                <a:pt x="1017" y="1540"/>
                              </a:lnTo>
                              <a:lnTo>
                                <a:pt x="1031" y="1539"/>
                              </a:lnTo>
                              <a:lnTo>
                                <a:pt x="1044" y="1537"/>
                              </a:lnTo>
                              <a:lnTo>
                                <a:pt x="1056" y="1536"/>
                              </a:lnTo>
                              <a:lnTo>
                                <a:pt x="1064" y="1534"/>
                              </a:lnTo>
                              <a:lnTo>
                                <a:pt x="1072" y="1533"/>
                              </a:lnTo>
                              <a:lnTo>
                                <a:pt x="1077" y="1533"/>
                              </a:lnTo>
                              <a:lnTo>
                                <a:pt x="1080" y="1531"/>
                              </a:lnTo>
                              <a:lnTo>
                                <a:pt x="1082" y="1531"/>
                              </a:lnTo>
                              <a:lnTo>
                                <a:pt x="1341" y="1361"/>
                              </a:lnTo>
                              <a:lnTo>
                                <a:pt x="1350" y="920"/>
                              </a:lnTo>
                              <a:lnTo>
                                <a:pt x="1231" y="263"/>
                              </a:lnTo>
                              <a:lnTo>
                                <a:pt x="1231" y="252"/>
                              </a:lnTo>
                              <a:lnTo>
                                <a:pt x="1227" y="226"/>
                              </a:lnTo>
                              <a:lnTo>
                                <a:pt x="1216" y="193"/>
                              </a:lnTo>
                              <a:lnTo>
                                <a:pt x="1195" y="167"/>
                              </a:lnTo>
                              <a:lnTo>
                                <a:pt x="1184" y="160"/>
                              </a:lnTo>
                              <a:lnTo>
                                <a:pt x="1165" y="150"/>
                              </a:lnTo>
                              <a:lnTo>
                                <a:pt x="1144" y="138"/>
                              </a:lnTo>
                              <a:lnTo>
                                <a:pt x="1118" y="125"/>
                              </a:lnTo>
                              <a:lnTo>
                                <a:pt x="1092" y="112"/>
                              </a:lnTo>
                              <a:lnTo>
                                <a:pt x="1070" y="102"/>
                              </a:lnTo>
                              <a:lnTo>
                                <a:pt x="1051" y="94"/>
                              </a:lnTo>
                              <a:lnTo>
                                <a:pt x="1040" y="91"/>
                              </a:lnTo>
                              <a:lnTo>
                                <a:pt x="994" y="81"/>
                              </a:lnTo>
                              <a:lnTo>
                                <a:pt x="956" y="66"/>
                              </a:lnTo>
                              <a:lnTo>
                                <a:pt x="925" y="52"/>
                              </a:lnTo>
                              <a:lnTo>
                                <a:pt x="900" y="36"/>
                              </a:lnTo>
                              <a:lnTo>
                                <a:pt x="881" y="23"/>
                              </a:lnTo>
                              <a:lnTo>
                                <a:pt x="868" y="12"/>
                              </a:lnTo>
                              <a:lnTo>
                                <a:pt x="861" y="3"/>
                              </a:lnTo>
                              <a:lnTo>
                                <a:pt x="858" y="0"/>
                              </a:lnTo>
                              <a:lnTo>
                                <a:pt x="544" y="7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4C5EED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87" name="Freeform 2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146" y="7707"/>
                          <a:ext cx="273" cy="828"/>
                        </a:xfrm>
                        <a:custGeom>
                          <a:avLst/>
                          <a:gdLst>
                            <a:gd name="T0" fmla="*/ 10 w 273"/>
                            <a:gd name="T1" fmla="*/ 71 h 828"/>
                            <a:gd name="T2" fmla="*/ 7 w 273"/>
                            <a:gd name="T3" fmla="*/ 104 h 828"/>
                            <a:gd name="T4" fmla="*/ 3 w 273"/>
                            <a:gd name="T5" fmla="*/ 181 h 828"/>
                            <a:gd name="T6" fmla="*/ 0 w 273"/>
                            <a:gd name="T7" fmla="*/ 261 h 828"/>
                            <a:gd name="T8" fmla="*/ 4 w 273"/>
                            <a:gd name="T9" fmla="*/ 307 h 828"/>
                            <a:gd name="T10" fmla="*/ 16 w 273"/>
                            <a:gd name="T11" fmla="*/ 364 h 828"/>
                            <a:gd name="T12" fmla="*/ 28 w 273"/>
                            <a:gd name="T13" fmla="*/ 469 h 828"/>
                            <a:gd name="T14" fmla="*/ 37 w 273"/>
                            <a:gd name="T15" fmla="*/ 571 h 828"/>
                            <a:gd name="T16" fmla="*/ 41 w 273"/>
                            <a:gd name="T17" fmla="*/ 616 h 828"/>
                            <a:gd name="T18" fmla="*/ 101 w 273"/>
                            <a:gd name="T19" fmla="*/ 828 h 828"/>
                            <a:gd name="T20" fmla="*/ 132 w 273"/>
                            <a:gd name="T21" fmla="*/ 765 h 828"/>
                            <a:gd name="T22" fmla="*/ 236 w 273"/>
                            <a:gd name="T23" fmla="*/ 362 h 828"/>
                            <a:gd name="T24" fmla="*/ 273 w 273"/>
                            <a:gd name="T25" fmla="*/ 67 h 828"/>
                            <a:gd name="T26" fmla="*/ 268 w 273"/>
                            <a:gd name="T27" fmla="*/ 8 h 828"/>
                            <a:gd name="T28" fmla="*/ 191 w 273"/>
                            <a:gd name="T29" fmla="*/ 0 h 828"/>
                            <a:gd name="T30" fmla="*/ 10 w 273"/>
                            <a:gd name="T31" fmla="*/ 71 h 828"/>
                            <a:gd name="T32" fmla="*/ 0 60000 65536"/>
                            <a:gd name="T33" fmla="*/ 0 60000 65536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w 273"/>
                            <a:gd name="T49" fmla="*/ 0 h 828"/>
                            <a:gd name="T50" fmla="*/ 273 w 273"/>
                            <a:gd name="T51" fmla="*/ 828 h 828"/>
                          </a:gdLst>
                          <a:ahLst/>
                          <a:cxnLst>
                            <a:cxn ang="T32">
                              <a:pos x="T0" y="T1"/>
                            </a:cxn>
                            <a:cxn ang="T33">
                              <a:pos x="T2" y="T3"/>
                            </a:cxn>
                            <a:cxn ang="T34">
                              <a:pos x="T4" y="T5"/>
                            </a:cxn>
                            <a:cxn ang="T35">
                              <a:pos x="T6" y="T7"/>
                            </a:cxn>
                            <a:cxn ang="T36">
                              <a:pos x="T8" y="T9"/>
                            </a:cxn>
                            <a:cxn ang="T37">
                              <a:pos x="T10" y="T11"/>
                            </a:cxn>
                            <a:cxn ang="T38">
                              <a:pos x="T12" y="T13"/>
                            </a:cxn>
                            <a:cxn ang="T39">
                              <a:pos x="T14" y="T15"/>
                            </a:cxn>
                            <a:cxn ang="T40">
                              <a:pos x="T16" y="T17"/>
                            </a:cxn>
                            <a:cxn ang="T41">
                              <a:pos x="T18" y="T19"/>
                            </a:cxn>
                            <a:cxn ang="T42">
                              <a:pos x="T20" y="T21"/>
                            </a:cxn>
                            <a:cxn ang="T43">
                              <a:pos x="T22" y="T23"/>
                            </a:cxn>
                            <a:cxn ang="T44">
                              <a:pos x="T24" y="T25"/>
                            </a:cxn>
                            <a:cxn ang="T45">
                              <a:pos x="T26" y="T27"/>
                            </a:cxn>
                            <a:cxn ang="T46">
                              <a:pos x="T28" y="T29"/>
                            </a:cxn>
                            <a:cxn ang="T47">
                              <a:pos x="T30" y="T31"/>
                            </a:cxn>
                          </a:cxnLst>
                          <a:rect l="T48" t="T49" r="T50" b="T51"/>
                          <a:pathLst>
                            <a:path w="273" h="828">
                              <a:moveTo>
                                <a:pt x="10" y="71"/>
                              </a:moveTo>
                              <a:lnTo>
                                <a:pt x="7" y="104"/>
                              </a:lnTo>
                              <a:lnTo>
                                <a:pt x="3" y="181"/>
                              </a:lnTo>
                              <a:lnTo>
                                <a:pt x="0" y="261"/>
                              </a:lnTo>
                              <a:lnTo>
                                <a:pt x="4" y="307"/>
                              </a:lnTo>
                              <a:lnTo>
                                <a:pt x="16" y="364"/>
                              </a:lnTo>
                              <a:lnTo>
                                <a:pt x="28" y="469"/>
                              </a:lnTo>
                              <a:lnTo>
                                <a:pt x="37" y="571"/>
                              </a:lnTo>
                              <a:lnTo>
                                <a:pt x="41" y="616"/>
                              </a:lnTo>
                              <a:lnTo>
                                <a:pt x="101" y="828"/>
                              </a:lnTo>
                              <a:lnTo>
                                <a:pt x="132" y="765"/>
                              </a:lnTo>
                              <a:lnTo>
                                <a:pt x="236" y="362"/>
                              </a:lnTo>
                              <a:lnTo>
                                <a:pt x="273" y="67"/>
                              </a:lnTo>
                              <a:lnTo>
                                <a:pt x="268" y="8"/>
                              </a:lnTo>
                              <a:lnTo>
                                <a:pt x="191" y="0"/>
                              </a:lnTo>
                              <a:lnTo>
                                <a:pt x="10" y="7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88" name="Freeform 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37" y="7787"/>
                          <a:ext cx="719" cy="889"/>
                        </a:xfrm>
                        <a:custGeom>
                          <a:avLst/>
                          <a:gdLst>
                            <a:gd name="T0" fmla="*/ 14 w 719"/>
                            <a:gd name="T1" fmla="*/ 33 h 889"/>
                            <a:gd name="T2" fmla="*/ 16 w 719"/>
                            <a:gd name="T3" fmla="*/ 47 h 889"/>
                            <a:gd name="T4" fmla="*/ 21 w 719"/>
                            <a:gd name="T5" fmla="*/ 86 h 889"/>
                            <a:gd name="T6" fmla="*/ 30 w 719"/>
                            <a:gd name="T7" fmla="*/ 141 h 889"/>
                            <a:gd name="T8" fmla="*/ 40 w 719"/>
                            <a:gd name="T9" fmla="*/ 204 h 889"/>
                            <a:gd name="T10" fmla="*/ 50 w 719"/>
                            <a:gd name="T11" fmla="*/ 270 h 889"/>
                            <a:gd name="T12" fmla="*/ 60 w 719"/>
                            <a:gd name="T13" fmla="*/ 329 h 889"/>
                            <a:gd name="T14" fmla="*/ 68 w 719"/>
                            <a:gd name="T15" fmla="*/ 375 h 889"/>
                            <a:gd name="T16" fmla="*/ 73 w 719"/>
                            <a:gd name="T17" fmla="*/ 399 h 889"/>
                            <a:gd name="T18" fmla="*/ 80 w 719"/>
                            <a:gd name="T19" fmla="*/ 424 h 889"/>
                            <a:gd name="T20" fmla="*/ 96 w 719"/>
                            <a:gd name="T21" fmla="*/ 468 h 889"/>
                            <a:gd name="T22" fmla="*/ 116 w 719"/>
                            <a:gd name="T23" fmla="*/ 526 h 889"/>
                            <a:gd name="T24" fmla="*/ 138 w 719"/>
                            <a:gd name="T25" fmla="*/ 587 h 889"/>
                            <a:gd name="T26" fmla="*/ 160 w 719"/>
                            <a:gd name="T27" fmla="*/ 649 h 889"/>
                            <a:gd name="T28" fmla="*/ 178 w 719"/>
                            <a:gd name="T29" fmla="*/ 702 h 889"/>
                            <a:gd name="T30" fmla="*/ 191 w 719"/>
                            <a:gd name="T31" fmla="*/ 738 h 889"/>
                            <a:gd name="T32" fmla="*/ 196 w 719"/>
                            <a:gd name="T33" fmla="*/ 753 h 889"/>
                            <a:gd name="T34" fmla="*/ 14 w 719"/>
                            <a:gd name="T35" fmla="*/ 740 h 889"/>
                            <a:gd name="T36" fmla="*/ 0 w 719"/>
                            <a:gd name="T37" fmla="*/ 830 h 889"/>
                            <a:gd name="T38" fmla="*/ 0 w 719"/>
                            <a:gd name="T39" fmla="*/ 876 h 889"/>
                            <a:gd name="T40" fmla="*/ 350 w 719"/>
                            <a:gd name="T41" fmla="*/ 889 h 889"/>
                            <a:gd name="T42" fmla="*/ 664 w 719"/>
                            <a:gd name="T43" fmla="*/ 870 h 889"/>
                            <a:gd name="T44" fmla="*/ 719 w 719"/>
                            <a:gd name="T45" fmla="*/ 731 h 889"/>
                            <a:gd name="T46" fmla="*/ 331 w 719"/>
                            <a:gd name="T47" fmla="*/ 763 h 889"/>
                            <a:gd name="T48" fmla="*/ 227 w 719"/>
                            <a:gd name="T49" fmla="*/ 494 h 889"/>
                            <a:gd name="T50" fmla="*/ 91 w 719"/>
                            <a:gd name="T51" fmla="*/ 250 h 889"/>
                            <a:gd name="T52" fmla="*/ 141 w 719"/>
                            <a:gd name="T53" fmla="*/ 191 h 889"/>
                            <a:gd name="T54" fmla="*/ 101 w 719"/>
                            <a:gd name="T55" fmla="*/ 132 h 889"/>
                            <a:gd name="T56" fmla="*/ 160 w 719"/>
                            <a:gd name="T57" fmla="*/ 0 h 889"/>
                            <a:gd name="T58" fmla="*/ 78 w 719"/>
                            <a:gd name="T59" fmla="*/ 23 h 889"/>
                            <a:gd name="T60" fmla="*/ 14 w 719"/>
                            <a:gd name="T61" fmla="*/ 33 h 889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w 719"/>
                            <a:gd name="T94" fmla="*/ 0 h 889"/>
                            <a:gd name="T95" fmla="*/ 719 w 719"/>
                            <a:gd name="T96" fmla="*/ 889 h 889"/>
                          </a:gdLst>
                          <a:ahLst/>
                          <a:cxnLst>
                            <a:cxn ang="T62">
                              <a:pos x="T0" y="T1"/>
                            </a:cxn>
                            <a:cxn ang="T63">
                              <a:pos x="T2" y="T3"/>
                            </a:cxn>
                            <a:cxn ang="T64">
                              <a:pos x="T4" y="T5"/>
                            </a:cxn>
                            <a:cxn ang="T65">
                              <a:pos x="T6" y="T7"/>
                            </a:cxn>
                            <a:cxn ang="T66">
                              <a:pos x="T8" y="T9"/>
                            </a:cxn>
                            <a:cxn ang="T67">
                              <a:pos x="T10" y="T11"/>
                            </a:cxn>
                            <a:cxn ang="T68">
                              <a:pos x="T12" y="T13"/>
                            </a:cxn>
                            <a:cxn ang="T69">
                              <a:pos x="T14" y="T15"/>
                            </a:cxn>
                            <a:cxn ang="T70">
                              <a:pos x="T16" y="T17"/>
                            </a:cxn>
                            <a:cxn ang="T71">
                              <a:pos x="T18" y="T19"/>
                            </a:cxn>
                            <a:cxn ang="T72">
                              <a:pos x="T20" y="T21"/>
                            </a:cxn>
                            <a:cxn ang="T73">
                              <a:pos x="T22" y="T23"/>
                            </a:cxn>
                            <a:cxn ang="T74">
                              <a:pos x="T24" y="T25"/>
                            </a:cxn>
                            <a:cxn ang="T75">
                              <a:pos x="T26" y="T27"/>
                            </a:cxn>
                            <a:cxn ang="T76">
                              <a:pos x="T28" y="T29"/>
                            </a:cxn>
                            <a:cxn ang="T77">
                              <a:pos x="T30" y="T31"/>
                            </a:cxn>
                            <a:cxn ang="T78">
                              <a:pos x="T32" y="T33"/>
                            </a:cxn>
                            <a:cxn ang="T79">
                              <a:pos x="T34" y="T35"/>
                            </a:cxn>
                            <a:cxn ang="T80">
                              <a:pos x="T36" y="T37"/>
                            </a:cxn>
                            <a:cxn ang="T81">
                              <a:pos x="T38" y="T39"/>
                            </a:cxn>
                            <a:cxn ang="T82">
                              <a:pos x="T40" y="T41"/>
                            </a:cxn>
                            <a:cxn ang="T83">
                              <a:pos x="T42" y="T43"/>
                            </a:cxn>
                            <a:cxn ang="T84">
                              <a:pos x="T44" y="T45"/>
                            </a:cxn>
                            <a:cxn ang="T85">
                              <a:pos x="T46" y="T47"/>
                            </a:cxn>
                            <a:cxn ang="T86">
                              <a:pos x="T48" y="T49"/>
                            </a:cxn>
                            <a:cxn ang="T87">
                              <a:pos x="T50" y="T51"/>
                            </a:cxn>
                            <a:cxn ang="T88">
                              <a:pos x="T52" y="T53"/>
                            </a:cxn>
                            <a:cxn ang="T89">
                              <a:pos x="T54" y="T55"/>
                            </a:cxn>
                            <a:cxn ang="T90">
                              <a:pos x="T56" y="T57"/>
                            </a:cxn>
                            <a:cxn ang="T91">
                              <a:pos x="T58" y="T59"/>
                            </a:cxn>
                            <a:cxn ang="T92">
                              <a:pos x="T60" y="T61"/>
                            </a:cxn>
                          </a:cxnLst>
                          <a:rect l="T93" t="T94" r="T95" b="T96"/>
                          <a:pathLst>
                            <a:path w="719" h="889">
                              <a:moveTo>
                                <a:pt x="14" y="33"/>
                              </a:moveTo>
                              <a:lnTo>
                                <a:pt x="16" y="47"/>
                              </a:lnTo>
                              <a:lnTo>
                                <a:pt x="21" y="86"/>
                              </a:lnTo>
                              <a:lnTo>
                                <a:pt x="30" y="141"/>
                              </a:lnTo>
                              <a:lnTo>
                                <a:pt x="40" y="204"/>
                              </a:lnTo>
                              <a:lnTo>
                                <a:pt x="50" y="270"/>
                              </a:lnTo>
                              <a:lnTo>
                                <a:pt x="60" y="329"/>
                              </a:lnTo>
                              <a:lnTo>
                                <a:pt x="68" y="375"/>
                              </a:lnTo>
                              <a:lnTo>
                                <a:pt x="73" y="399"/>
                              </a:lnTo>
                              <a:lnTo>
                                <a:pt x="80" y="424"/>
                              </a:lnTo>
                              <a:lnTo>
                                <a:pt x="96" y="468"/>
                              </a:lnTo>
                              <a:lnTo>
                                <a:pt x="116" y="526"/>
                              </a:lnTo>
                              <a:lnTo>
                                <a:pt x="138" y="587"/>
                              </a:lnTo>
                              <a:lnTo>
                                <a:pt x="160" y="649"/>
                              </a:lnTo>
                              <a:lnTo>
                                <a:pt x="178" y="702"/>
                              </a:lnTo>
                              <a:lnTo>
                                <a:pt x="191" y="738"/>
                              </a:lnTo>
                              <a:lnTo>
                                <a:pt x="196" y="753"/>
                              </a:lnTo>
                              <a:lnTo>
                                <a:pt x="14" y="740"/>
                              </a:lnTo>
                              <a:lnTo>
                                <a:pt x="0" y="830"/>
                              </a:lnTo>
                              <a:lnTo>
                                <a:pt x="0" y="876"/>
                              </a:lnTo>
                              <a:lnTo>
                                <a:pt x="350" y="889"/>
                              </a:lnTo>
                              <a:lnTo>
                                <a:pt x="664" y="870"/>
                              </a:lnTo>
                              <a:lnTo>
                                <a:pt x="719" y="731"/>
                              </a:lnTo>
                              <a:lnTo>
                                <a:pt x="331" y="763"/>
                              </a:lnTo>
                              <a:lnTo>
                                <a:pt x="227" y="494"/>
                              </a:lnTo>
                              <a:lnTo>
                                <a:pt x="91" y="250"/>
                              </a:lnTo>
                              <a:lnTo>
                                <a:pt x="141" y="191"/>
                              </a:lnTo>
                              <a:lnTo>
                                <a:pt x="101" y="132"/>
                              </a:lnTo>
                              <a:lnTo>
                                <a:pt x="160" y="0"/>
                              </a:lnTo>
                              <a:lnTo>
                                <a:pt x="78" y="23"/>
                              </a:lnTo>
                              <a:lnTo>
                                <a:pt x="14" y="3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91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89" name="Freeform 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06" y="8708"/>
                          <a:ext cx="407" cy="458"/>
                        </a:xfrm>
                        <a:custGeom>
                          <a:avLst/>
                          <a:gdLst>
                            <a:gd name="T0" fmla="*/ 80 w 407"/>
                            <a:gd name="T1" fmla="*/ 14 h 458"/>
                            <a:gd name="T2" fmla="*/ 74 w 407"/>
                            <a:gd name="T3" fmla="*/ 23 h 458"/>
                            <a:gd name="T4" fmla="*/ 66 w 407"/>
                            <a:gd name="T5" fmla="*/ 36 h 458"/>
                            <a:gd name="T6" fmla="*/ 56 w 407"/>
                            <a:gd name="T7" fmla="*/ 54 h 458"/>
                            <a:gd name="T8" fmla="*/ 46 w 407"/>
                            <a:gd name="T9" fmla="*/ 76 h 458"/>
                            <a:gd name="T10" fmla="*/ 34 w 407"/>
                            <a:gd name="T11" fmla="*/ 102 h 458"/>
                            <a:gd name="T12" fmla="*/ 24 w 407"/>
                            <a:gd name="T13" fmla="*/ 129 h 458"/>
                            <a:gd name="T14" fmla="*/ 14 w 407"/>
                            <a:gd name="T15" fmla="*/ 158 h 458"/>
                            <a:gd name="T16" fmla="*/ 4 w 407"/>
                            <a:gd name="T17" fmla="*/ 186 h 458"/>
                            <a:gd name="T18" fmla="*/ 1 w 407"/>
                            <a:gd name="T19" fmla="*/ 204 h 458"/>
                            <a:gd name="T20" fmla="*/ 0 w 407"/>
                            <a:gd name="T21" fmla="*/ 234 h 458"/>
                            <a:gd name="T22" fmla="*/ 0 w 407"/>
                            <a:gd name="T23" fmla="*/ 268 h 458"/>
                            <a:gd name="T24" fmla="*/ 4 w 407"/>
                            <a:gd name="T25" fmla="*/ 299 h 458"/>
                            <a:gd name="T26" fmla="*/ 7 w 407"/>
                            <a:gd name="T27" fmla="*/ 313 h 458"/>
                            <a:gd name="T28" fmla="*/ 11 w 407"/>
                            <a:gd name="T29" fmla="*/ 326 h 458"/>
                            <a:gd name="T30" fmla="*/ 15 w 407"/>
                            <a:gd name="T31" fmla="*/ 337 h 458"/>
                            <a:gd name="T32" fmla="*/ 21 w 407"/>
                            <a:gd name="T33" fmla="*/ 349 h 458"/>
                            <a:gd name="T34" fmla="*/ 27 w 407"/>
                            <a:gd name="T35" fmla="*/ 359 h 458"/>
                            <a:gd name="T36" fmla="*/ 36 w 407"/>
                            <a:gd name="T37" fmla="*/ 367 h 458"/>
                            <a:gd name="T38" fmla="*/ 46 w 407"/>
                            <a:gd name="T39" fmla="*/ 375 h 458"/>
                            <a:gd name="T40" fmla="*/ 59 w 407"/>
                            <a:gd name="T41" fmla="*/ 380 h 458"/>
                            <a:gd name="T42" fmla="*/ 66 w 407"/>
                            <a:gd name="T43" fmla="*/ 383 h 458"/>
                            <a:gd name="T44" fmla="*/ 76 w 407"/>
                            <a:gd name="T45" fmla="*/ 385 h 458"/>
                            <a:gd name="T46" fmla="*/ 87 w 407"/>
                            <a:gd name="T47" fmla="*/ 386 h 458"/>
                            <a:gd name="T48" fmla="*/ 99 w 407"/>
                            <a:gd name="T49" fmla="*/ 386 h 458"/>
                            <a:gd name="T50" fmla="*/ 109 w 407"/>
                            <a:gd name="T51" fmla="*/ 388 h 458"/>
                            <a:gd name="T52" fmla="*/ 121 w 407"/>
                            <a:gd name="T53" fmla="*/ 389 h 458"/>
                            <a:gd name="T54" fmla="*/ 129 w 407"/>
                            <a:gd name="T55" fmla="*/ 392 h 458"/>
                            <a:gd name="T56" fmla="*/ 135 w 407"/>
                            <a:gd name="T57" fmla="*/ 395 h 458"/>
                            <a:gd name="T58" fmla="*/ 142 w 407"/>
                            <a:gd name="T59" fmla="*/ 401 h 458"/>
                            <a:gd name="T60" fmla="*/ 154 w 407"/>
                            <a:gd name="T61" fmla="*/ 408 h 458"/>
                            <a:gd name="T62" fmla="*/ 165 w 407"/>
                            <a:gd name="T63" fmla="*/ 419 h 458"/>
                            <a:gd name="T64" fmla="*/ 180 w 407"/>
                            <a:gd name="T65" fmla="*/ 429 h 458"/>
                            <a:gd name="T66" fmla="*/ 193 w 407"/>
                            <a:gd name="T67" fmla="*/ 441 h 458"/>
                            <a:gd name="T68" fmla="*/ 203 w 407"/>
                            <a:gd name="T69" fmla="*/ 449 h 458"/>
                            <a:gd name="T70" fmla="*/ 210 w 407"/>
                            <a:gd name="T71" fmla="*/ 455 h 458"/>
                            <a:gd name="T72" fmla="*/ 213 w 407"/>
                            <a:gd name="T73" fmla="*/ 458 h 458"/>
                            <a:gd name="T74" fmla="*/ 220 w 407"/>
                            <a:gd name="T75" fmla="*/ 449 h 458"/>
                            <a:gd name="T76" fmla="*/ 240 w 407"/>
                            <a:gd name="T77" fmla="*/ 423 h 458"/>
                            <a:gd name="T78" fmla="*/ 267 w 407"/>
                            <a:gd name="T79" fmla="*/ 389 h 458"/>
                            <a:gd name="T80" fmla="*/ 301 w 407"/>
                            <a:gd name="T81" fmla="*/ 347 h 458"/>
                            <a:gd name="T82" fmla="*/ 334 w 407"/>
                            <a:gd name="T83" fmla="*/ 303 h 458"/>
                            <a:gd name="T84" fmla="*/ 364 w 407"/>
                            <a:gd name="T85" fmla="*/ 263 h 458"/>
                            <a:gd name="T86" fmla="*/ 390 w 407"/>
                            <a:gd name="T87" fmla="*/ 230 h 458"/>
                            <a:gd name="T88" fmla="*/ 404 w 407"/>
                            <a:gd name="T89" fmla="*/ 208 h 458"/>
                            <a:gd name="T90" fmla="*/ 407 w 407"/>
                            <a:gd name="T91" fmla="*/ 189 h 458"/>
                            <a:gd name="T92" fmla="*/ 399 w 407"/>
                            <a:gd name="T93" fmla="*/ 161 h 458"/>
                            <a:gd name="T94" fmla="*/ 384 w 407"/>
                            <a:gd name="T95" fmla="*/ 126 h 458"/>
                            <a:gd name="T96" fmla="*/ 367 w 407"/>
                            <a:gd name="T97" fmla="*/ 90 h 458"/>
                            <a:gd name="T98" fmla="*/ 347 w 407"/>
                            <a:gd name="T99" fmla="*/ 56 h 458"/>
                            <a:gd name="T100" fmla="*/ 329 w 407"/>
                            <a:gd name="T101" fmla="*/ 27 h 458"/>
                            <a:gd name="T102" fmla="*/ 316 w 407"/>
                            <a:gd name="T103" fmla="*/ 7 h 458"/>
                            <a:gd name="T104" fmla="*/ 312 w 407"/>
                            <a:gd name="T105" fmla="*/ 0 h 458"/>
                            <a:gd name="T106" fmla="*/ 80 w 407"/>
                            <a:gd name="T107" fmla="*/ 14 h 458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w 407"/>
                            <a:gd name="T163" fmla="*/ 0 h 458"/>
                            <a:gd name="T164" fmla="*/ 407 w 407"/>
                            <a:gd name="T165" fmla="*/ 458 h 458"/>
                          </a:gdLst>
                          <a:ahLst/>
                          <a:cxnLst>
                            <a:cxn ang="T108">
                              <a:pos x="T0" y="T1"/>
                            </a:cxn>
                            <a:cxn ang="T109">
                              <a:pos x="T2" y="T3"/>
                            </a:cxn>
                            <a:cxn ang="T110">
                              <a:pos x="T4" y="T5"/>
                            </a:cxn>
                            <a:cxn ang="T111">
                              <a:pos x="T6" y="T7"/>
                            </a:cxn>
                            <a:cxn ang="T112">
                              <a:pos x="T8" y="T9"/>
                            </a:cxn>
                            <a:cxn ang="T113">
                              <a:pos x="T10" y="T11"/>
                            </a:cxn>
                            <a:cxn ang="T114">
                              <a:pos x="T12" y="T13"/>
                            </a:cxn>
                            <a:cxn ang="T115">
                              <a:pos x="T14" y="T15"/>
                            </a:cxn>
                            <a:cxn ang="T116">
                              <a:pos x="T16" y="T17"/>
                            </a:cxn>
                            <a:cxn ang="T117">
                              <a:pos x="T18" y="T19"/>
                            </a:cxn>
                            <a:cxn ang="T118">
                              <a:pos x="T20" y="T21"/>
                            </a:cxn>
                            <a:cxn ang="T119">
                              <a:pos x="T22" y="T23"/>
                            </a:cxn>
                            <a:cxn ang="T120">
                              <a:pos x="T24" y="T25"/>
                            </a:cxn>
                            <a:cxn ang="T121">
                              <a:pos x="T26" y="T27"/>
                            </a:cxn>
                            <a:cxn ang="T122">
                              <a:pos x="T28" y="T29"/>
                            </a:cxn>
                            <a:cxn ang="T123">
                              <a:pos x="T30" y="T31"/>
                            </a:cxn>
                            <a:cxn ang="T124">
                              <a:pos x="T32" y="T33"/>
                            </a:cxn>
                            <a:cxn ang="T125">
                              <a:pos x="T34" y="T35"/>
                            </a:cxn>
                            <a:cxn ang="T126">
                              <a:pos x="T36" y="T37"/>
                            </a:cxn>
                            <a:cxn ang="T127">
                              <a:pos x="T38" y="T39"/>
                            </a:cxn>
                            <a:cxn ang="T128">
                              <a:pos x="T40" y="T41"/>
                            </a:cxn>
                            <a:cxn ang="T129">
                              <a:pos x="T42" y="T43"/>
                            </a:cxn>
                            <a:cxn ang="T130">
                              <a:pos x="T44" y="T45"/>
                            </a:cxn>
                            <a:cxn ang="T131">
                              <a:pos x="T46" y="T47"/>
                            </a:cxn>
                            <a:cxn ang="T132">
                              <a:pos x="T48" y="T49"/>
                            </a:cxn>
                            <a:cxn ang="T133">
                              <a:pos x="T50" y="T51"/>
                            </a:cxn>
                            <a:cxn ang="T134">
                              <a:pos x="T52" y="T53"/>
                            </a:cxn>
                            <a:cxn ang="T135">
                              <a:pos x="T54" y="T55"/>
                            </a:cxn>
                            <a:cxn ang="T136">
                              <a:pos x="T56" y="T57"/>
                            </a:cxn>
                            <a:cxn ang="T137">
                              <a:pos x="T58" y="T59"/>
                            </a:cxn>
                            <a:cxn ang="T138">
                              <a:pos x="T60" y="T61"/>
                            </a:cxn>
                            <a:cxn ang="T139">
                              <a:pos x="T62" y="T63"/>
                            </a:cxn>
                            <a:cxn ang="T140">
                              <a:pos x="T64" y="T65"/>
                            </a:cxn>
                            <a:cxn ang="T141">
                              <a:pos x="T66" y="T67"/>
                            </a:cxn>
                            <a:cxn ang="T142">
                              <a:pos x="T68" y="T69"/>
                            </a:cxn>
                            <a:cxn ang="T143">
                              <a:pos x="T70" y="T71"/>
                            </a:cxn>
                            <a:cxn ang="T144">
                              <a:pos x="T72" y="T73"/>
                            </a:cxn>
                            <a:cxn ang="T145">
                              <a:pos x="T74" y="T75"/>
                            </a:cxn>
                            <a:cxn ang="T146">
                              <a:pos x="T76" y="T77"/>
                            </a:cxn>
                            <a:cxn ang="T147">
                              <a:pos x="T78" y="T79"/>
                            </a:cxn>
                            <a:cxn ang="T148">
                              <a:pos x="T80" y="T81"/>
                            </a:cxn>
                            <a:cxn ang="T149">
                              <a:pos x="T82" y="T83"/>
                            </a:cxn>
                            <a:cxn ang="T150">
                              <a:pos x="T84" y="T85"/>
                            </a:cxn>
                            <a:cxn ang="T151">
                              <a:pos x="T86" y="T87"/>
                            </a:cxn>
                            <a:cxn ang="T152">
                              <a:pos x="T88" y="T89"/>
                            </a:cxn>
                            <a:cxn ang="T153">
                              <a:pos x="T90" y="T91"/>
                            </a:cxn>
                            <a:cxn ang="T154">
                              <a:pos x="T92" y="T93"/>
                            </a:cxn>
                            <a:cxn ang="T155">
                              <a:pos x="T94" y="T95"/>
                            </a:cxn>
                            <a:cxn ang="T156">
                              <a:pos x="T96" y="T97"/>
                            </a:cxn>
                            <a:cxn ang="T157">
                              <a:pos x="T98" y="T99"/>
                            </a:cxn>
                            <a:cxn ang="T158">
                              <a:pos x="T100" y="T101"/>
                            </a:cxn>
                            <a:cxn ang="T159">
                              <a:pos x="T102" y="T103"/>
                            </a:cxn>
                            <a:cxn ang="T160">
                              <a:pos x="T104" y="T105"/>
                            </a:cxn>
                            <a:cxn ang="T161">
                              <a:pos x="T106" y="T107"/>
                            </a:cxn>
                          </a:cxnLst>
                          <a:rect l="T162" t="T163" r="T164" b="T165"/>
                          <a:pathLst>
                            <a:path w="407" h="458">
                              <a:moveTo>
                                <a:pt x="80" y="14"/>
                              </a:moveTo>
                              <a:lnTo>
                                <a:pt x="74" y="23"/>
                              </a:lnTo>
                              <a:lnTo>
                                <a:pt x="66" y="36"/>
                              </a:lnTo>
                              <a:lnTo>
                                <a:pt x="56" y="54"/>
                              </a:lnTo>
                              <a:lnTo>
                                <a:pt x="46" y="76"/>
                              </a:lnTo>
                              <a:lnTo>
                                <a:pt x="34" y="102"/>
                              </a:lnTo>
                              <a:lnTo>
                                <a:pt x="24" y="129"/>
                              </a:lnTo>
                              <a:lnTo>
                                <a:pt x="14" y="158"/>
                              </a:lnTo>
                              <a:lnTo>
                                <a:pt x="4" y="186"/>
                              </a:lnTo>
                              <a:lnTo>
                                <a:pt x="1" y="204"/>
                              </a:lnTo>
                              <a:lnTo>
                                <a:pt x="0" y="234"/>
                              </a:lnTo>
                              <a:lnTo>
                                <a:pt x="0" y="268"/>
                              </a:lnTo>
                              <a:lnTo>
                                <a:pt x="4" y="299"/>
                              </a:lnTo>
                              <a:lnTo>
                                <a:pt x="7" y="313"/>
                              </a:lnTo>
                              <a:lnTo>
                                <a:pt x="11" y="326"/>
                              </a:lnTo>
                              <a:lnTo>
                                <a:pt x="15" y="337"/>
                              </a:lnTo>
                              <a:lnTo>
                                <a:pt x="21" y="349"/>
                              </a:lnTo>
                              <a:lnTo>
                                <a:pt x="27" y="359"/>
                              </a:lnTo>
                              <a:lnTo>
                                <a:pt x="36" y="367"/>
                              </a:lnTo>
                              <a:lnTo>
                                <a:pt x="46" y="375"/>
                              </a:lnTo>
                              <a:lnTo>
                                <a:pt x="59" y="380"/>
                              </a:lnTo>
                              <a:lnTo>
                                <a:pt x="66" y="383"/>
                              </a:lnTo>
                              <a:lnTo>
                                <a:pt x="76" y="385"/>
                              </a:lnTo>
                              <a:lnTo>
                                <a:pt x="87" y="386"/>
                              </a:lnTo>
                              <a:lnTo>
                                <a:pt x="99" y="386"/>
                              </a:lnTo>
                              <a:lnTo>
                                <a:pt x="109" y="388"/>
                              </a:lnTo>
                              <a:lnTo>
                                <a:pt x="121" y="389"/>
                              </a:lnTo>
                              <a:lnTo>
                                <a:pt x="129" y="392"/>
                              </a:lnTo>
                              <a:lnTo>
                                <a:pt x="135" y="395"/>
                              </a:lnTo>
                              <a:lnTo>
                                <a:pt x="142" y="401"/>
                              </a:lnTo>
                              <a:lnTo>
                                <a:pt x="154" y="408"/>
                              </a:lnTo>
                              <a:lnTo>
                                <a:pt x="165" y="419"/>
                              </a:lnTo>
                              <a:lnTo>
                                <a:pt x="180" y="429"/>
                              </a:lnTo>
                              <a:lnTo>
                                <a:pt x="193" y="441"/>
                              </a:lnTo>
                              <a:lnTo>
                                <a:pt x="203" y="449"/>
                              </a:lnTo>
                              <a:lnTo>
                                <a:pt x="210" y="455"/>
                              </a:lnTo>
                              <a:lnTo>
                                <a:pt x="213" y="458"/>
                              </a:lnTo>
                              <a:lnTo>
                                <a:pt x="220" y="449"/>
                              </a:lnTo>
                              <a:lnTo>
                                <a:pt x="240" y="423"/>
                              </a:lnTo>
                              <a:lnTo>
                                <a:pt x="267" y="389"/>
                              </a:lnTo>
                              <a:lnTo>
                                <a:pt x="301" y="347"/>
                              </a:lnTo>
                              <a:lnTo>
                                <a:pt x="334" y="303"/>
                              </a:lnTo>
                              <a:lnTo>
                                <a:pt x="364" y="263"/>
                              </a:lnTo>
                              <a:lnTo>
                                <a:pt x="390" y="230"/>
                              </a:lnTo>
                              <a:lnTo>
                                <a:pt x="404" y="208"/>
                              </a:lnTo>
                              <a:lnTo>
                                <a:pt x="407" y="189"/>
                              </a:lnTo>
                              <a:lnTo>
                                <a:pt x="399" y="161"/>
                              </a:lnTo>
                              <a:lnTo>
                                <a:pt x="384" y="126"/>
                              </a:lnTo>
                              <a:lnTo>
                                <a:pt x="367" y="90"/>
                              </a:lnTo>
                              <a:lnTo>
                                <a:pt x="347" y="56"/>
                              </a:lnTo>
                              <a:lnTo>
                                <a:pt x="329" y="27"/>
                              </a:lnTo>
                              <a:lnTo>
                                <a:pt x="316" y="7"/>
                              </a:lnTo>
                              <a:lnTo>
                                <a:pt x="312" y="0"/>
                              </a:lnTo>
                              <a:lnTo>
                                <a:pt x="80" y="1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DBFB7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0" name="Freeform 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97" y="7085"/>
                          <a:ext cx="634" cy="339"/>
                        </a:xfrm>
                        <a:custGeom>
                          <a:avLst/>
                          <a:gdLst>
                            <a:gd name="T0" fmla="*/ 252 w 634"/>
                            <a:gd name="T1" fmla="*/ 0 h 339"/>
                            <a:gd name="T2" fmla="*/ 231 w 634"/>
                            <a:gd name="T3" fmla="*/ 5 h 339"/>
                            <a:gd name="T4" fmla="*/ 201 w 634"/>
                            <a:gd name="T5" fmla="*/ 18 h 339"/>
                            <a:gd name="T6" fmla="*/ 166 w 634"/>
                            <a:gd name="T7" fmla="*/ 35 h 339"/>
                            <a:gd name="T8" fmla="*/ 129 w 634"/>
                            <a:gd name="T9" fmla="*/ 56 h 339"/>
                            <a:gd name="T10" fmla="*/ 92 w 634"/>
                            <a:gd name="T11" fmla="*/ 74 h 339"/>
                            <a:gd name="T12" fmla="*/ 62 w 634"/>
                            <a:gd name="T13" fmla="*/ 91 h 339"/>
                            <a:gd name="T14" fmla="*/ 41 w 634"/>
                            <a:gd name="T15" fmla="*/ 104 h 339"/>
                            <a:gd name="T16" fmla="*/ 33 w 634"/>
                            <a:gd name="T17" fmla="*/ 109 h 339"/>
                            <a:gd name="T18" fmla="*/ 29 w 634"/>
                            <a:gd name="T19" fmla="*/ 114 h 339"/>
                            <a:gd name="T20" fmla="*/ 19 w 634"/>
                            <a:gd name="T21" fmla="*/ 129 h 339"/>
                            <a:gd name="T22" fmla="*/ 13 w 634"/>
                            <a:gd name="T23" fmla="*/ 146 h 339"/>
                            <a:gd name="T24" fmla="*/ 19 w 634"/>
                            <a:gd name="T25" fmla="*/ 158 h 339"/>
                            <a:gd name="T26" fmla="*/ 28 w 634"/>
                            <a:gd name="T27" fmla="*/ 162 h 339"/>
                            <a:gd name="T28" fmla="*/ 41 w 634"/>
                            <a:gd name="T29" fmla="*/ 168 h 339"/>
                            <a:gd name="T30" fmla="*/ 55 w 634"/>
                            <a:gd name="T31" fmla="*/ 175 h 339"/>
                            <a:gd name="T32" fmla="*/ 71 w 634"/>
                            <a:gd name="T33" fmla="*/ 182 h 339"/>
                            <a:gd name="T34" fmla="*/ 85 w 634"/>
                            <a:gd name="T35" fmla="*/ 188 h 339"/>
                            <a:gd name="T36" fmla="*/ 98 w 634"/>
                            <a:gd name="T37" fmla="*/ 193 h 339"/>
                            <a:gd name="T38" fmla="*/ 107 w 634"/>
                            <a:gd name="T39" fmla="*/ 198 h 339"/>
                            <a:gd name="T40" fmla="*/ 110 w 634"/>
                            <a:gd name="T41" fmla="*/ 199 h 339"/>
                            <a:gd name="T42" fmla="*/ 98 w 634"/>
                            <a:gd name="T43" fmla="*/ 211 h 339"/>
                            <a:gd name="T44" fmla="*/ 0 w 634"/>
                            <a:gd name="T45" fmla="*/ 268 h 339"/>
                            <a:gd name="T46" fmla="*/ 13 w 634"/>
                            <a:gd name="T47" fmla="*/ 303 h 339"/>
                            <a:gd name="T48" fmla="*/ 244 w 634"/>
                            <a:gd name="T49" fmla="*/ 339 h 339"/>
                            <a:gd name="T50" fmla="*/ 579 w 634"/>
                            <a:gd name="T51" fmla="*/ 317 h 339"/>
                            <a:gd name="T52" fmla="*/ 634 w 634"/>
                            <a:gd name="T53" fmla="*/ 238 h 339"/>
                            <a:gd name="T54" fmla="*/ 631 w 634"/>
                            <a:gd name="T55" fmla="*/ 229 h 339"/>
                            <a:gd name="T56" fmla="*/ 624 w 634"/>
                            <a:gd name="T57" fmla="*/ 212 h 339"/>
                            <a:gd name="T58" fmla="*/ 615 w 634"/>
                            <a:gd name="T59" fmla="*/ 192 h 339"/>
                            <a:gd name="T60" fmla="*/ 610 w 634"/>
                            <a:gd name="T61" fmla="*/ 178 h 339"/>
                            <a:gd name="T62" fmla="*/ 601 w 634"/>
                            <a:gd name="T63" fmla="*/ 170 h 339"/>
                            <a:gd name="T64" fmla="*/ 582 w 634"/>
                            <a:gd name="T65" fmla="*/ 159 h 339"/>
                            <a:gd name="T66" fmla="*/ 556 w 634"/>
                            <a:gd name="T67" fmla="*/ 143 h 339"/>
                            <a:gd name="T68" fmla="*/ 525 w 634"/>
                            <a:gd name="T69" fmla="*/ 126 h 339"/>
                            <a:gd name="T70" fmla="*/ 493 w 634"/>
                            <a:gd name="T71" fmla="*/ 107 h 339"/>
                            <a:gd name="T72" fmla="*/ 464 w 634"/>
                            <a:gd name="T73" fmla="*/ 90 h 339"/>
                            <a:gd name="T74" fmla="*/ 438 w 634"/>
                            <a:gd name="T75" fmla="*/ 76 h 339"/>
                            <a:gd name="T76" fmla="*/ 422 w 634"/>
                            <a:gd name="T77" fmla="*/ 66 h 339"/>
                            <a:gd name="T78" fmla="*/ 408 w 634"/>
                            <a:gd name="T79" fmla="*/ 57 h 339"/>
                            <a:gd name="T80" fmla="*/ 389 w 634"/>
                            <a:gd name="T81" fmla="*/ 47 h 339"/>
                            <a:gd name="T82" fmla="*/ 366 w 634"/>
                            <a:gd name="T83" fmla="*/ 37 h 339"/>
                            <a:gd name="T84" fmla="*/ 340 w 634"/>
                            <a:gd name="T85" fmla="*/ 25 h 339"/>
                            <a:gd name="T86" fmla="*/ 316 w 634"/>
                            <a:gd name="T87" fmla="*/ 15 h 339"/>
                            <a:gd name="T88" fmla="*/ 291 w 634"/>
                            <a:gd name="T89" fmla="*/ 7 h 339"/>
                            <a:gd name="T90" fmla="*/ 270 w 634"/>
                            <a:gd name="T91" fmla="*/ 1 h 339"/>
                            <a:gd name="T92" fmla="*/ 252 w 634"/>
                            <a:gd name="T93" fmla="*/ 0 h 339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w 634"/>
                            <a:gd name="T142" fmla="*/ 0 h 339"/>
                            <a:gd name="T143" fmla="*/ 634 w 634"/>
                            <a:gd name="T144" fmla="*/ 339 h 339"/>
                          </a:gdLst>
                          <a:ahLst/>
                          <a:cxnLst>
                            <a:cxn ang="T94">
                              <a:pos x="T0" y="T1"/>
                            </a:cxn>
                            <a:cxn ang="T95">
                              <a:pos x="T2" y="T3"/>
                            </a:cxn>
                            <a:cxn ang="T96">
                              <a:pos x="T4" y="T5"/>
                            </a:cxn>
                            <a:cxn ang="T97">
                              <a:pos x="T6" y="T7"/>
                            </a:cxn>
                            <a:cxn ang="T98">
                              <a:pos x="T8" y="T9"/>
                            </a:cxn>
                            <a:cxn ang="T99">
                              <a:pos x="T10" y="T11"/>
                            </a:cxn>
                            <a:cxn ang="T100">
                              <a:pos x="T12" y="T13"/>
                            </a:cxn>
                            <a:cxn ang="T101">
                              <a:pos x="T14" y="T15"/>
                            </a:cxn>
                            <a:cxn ang="T102">
                              <a:pos x="T16" y="T17"/>
                            </a:cxn>
                            <a:cxn ang="T103">
                              <a:pos x="T18" y="T19"/>
                            </a:cxn>
                            <a:cxn ang="T104">
                              <a:pos x="T20" y="T21"/>
                            </a:cxn>
                            <a:cxn ang="T105">
                              <a:pos x="T22" y="T23"/>
                            </a:cxn>
                            <a:cxn ang="T106">
                              <a:pos x="T24" y="T25"/>
                            </a:cxn>
                            <a:cxn ang="T107">
                              <a:pos x="T26" y="T27"/>
                            </a:cxn>
                            <a:cxn ang="T108">
                              <a:pos x="T28" y="T29"/>
                            </a:cxn>
                            <a:cxn ang="T109">
                              <a:pos x="T30" y="T31"/>
                            </a:cxn>
                            <a:cxn ang="T110">
                              <a:pos x="T32" y="T33"/>
                            </a:cxn>
                            <a:cxn ang="T111">
                              <a:pos x="T34" y="T35"/>
                            </a:cxn>
                            <a:cxn ang="T112">
                              <a:pos x="T36" y="T37"/>
                            </a:cxn>
                            <a:cxn ang="T113">
                              <a:pos x="T38" y="T39"/>
                            </a:cxn>
                            <a:cxn ang="T114">
                              <a:pos x="T40" y="T41"/>
                            </a:cxn>
                            <a:cxn ang="T115">
                              <a:pos x="T42" y="T43"/>
                            </a:cxn>
                            <a:cxn ang="T116">
                              <a:pos x="T44" y="T45"/>
                            </a:cxn>
                            <a:cxn ang="T117">
                              <a:pos x="T46" y="T47"/>
                            </a:cxn>
                            <a:cxn ang="T118">
                              <a:pos x="T48" y="T49"/>
                            </a:cxn>
                            <a:cxn ang="T119">
                              <a:pos x="T50" y="T51"/>
                            </a:cxn>
                            <a:cxn ang="T120">
                              <a:pos x="T52" y="T53"/>
                            </a:cxn>
                            <a:cxn ang="T121">
                              <a:pos x="T54" y="T55"/>
                            </a:cxn>
                            <a:cxn ang="T122">
                              <a:pos x="T56" y="T57"/>
                            </a:cxn>
                            <a:cxn ang="T123">
                              <a:pos x="T58" y="T59"/>
                            </a:cxn>
                            <a:cxn ang="T124">
                              <a:pos x="T60" y="T61"/>
                            </a:cxn>
                            <a:cxn ang="T125">
                              <a:pos x="T62" y="T63"/>
                            </a:cxn>
                            <a:cxn ang="T126">
                              <a:pos x="T64" y="T65"/>
                            </a:cxn>
                            <a:cxn ang="T127">
                              <a:pos x="T66" y="T67"/>
                            </a:cxn>
                            <a:cxn ang="T128">
                              <a:pos x="T68" y="T69"/>
                            </a:cxn>
                            <a:cxn ang="T129">
                              <a:pos x="T70" y="T71"/>
                            </a:cxn>
                            <a:cxn ang="T130">
                              <a:pos x="T72" y="T73"/>
                            </a:cxn>
                            <a:cxn ang="T131">
                              <a:pos x="T74" y="T75"/>
                            </a:cxn>
                            <a:cxn ang="T132">
                              <a:pos x="T76" y="T77"/>
                            </a:cxn>
                            <a:cxn ang="T133">
                              <a:pos x="T78" y="T79"/>
                            </a:cxn>
                            <a:cxn ang="T134">
                              <a:pos x="T80" y="T81"/>
                            </a:cxn>
                            <a:cxn ang="T135">
                              <a:pos x="T82" y="T83"/>
                            </a:cxn>
                            <a:cxn ang="T136">
                              <a:pos x="T84" y="T85"/>
                            </a:cxn>
                            <a:cxn ang="T137">
                              <a:pos x="T86" y="T87"/>
                            </a:cxn>
                            <a:cxn ang="T138">
                              <a:pos x="T88" y="T89"/>
                            </a:cxn>
                            <a:cxn ang="T139">
                              <a:pos x="T90" y="T91"/>
                            </a:cxn>
                            <a:cxn ang="T140">
                              <a:pos x="T92" y="T93"/>
                            </a:cxn>
                          </a:cxnLst>
                          <a:rect l="T141" t="T142" r="T143" b="T144"/>
                          <a:pathLst>
                            <a:path w="634" h="339">
                              <a:moveTo>
                                <a:pt x="252" y="0"/>
                              </a:moveTo>
                              <a:lnTo>
                                <a:pt x="231" y="5"/>
                              </a:lnTo>
                              <a:lnTo>
                                <a:pt x="201" y="18"/>
                              </a:lnTo>
                              <a:lnTo>
                                <a:pt x="166" y="35"/>
                              </a:lnTo>
                              <a:lnTo>
                                <a:pt x="129" y="56"/>
                              </a:lnTo>
                              <a:lnTo>
                                <a:pt x="92" y="74"/>
                              </a:lnTo>
                              <a:lnTo>
                                <a:pt x="62" y="91"/>
                              </a:lnTo>
                              <a:lnTo>
                                <a:pt x="41" y="104"/>
                              </a:lnTo>
                              <a:lnTo>
                                <a:pt x="33" y="109"/>
                              </a:lnTo>
                              <a:lnTo>
                                <a:pt x="29" y="114"/>
                              </a:lnTo>
                              <a:lnTo>
                                <a:pt x="19" y="129"/>
                              </a:lnTo>
                              <a:lnTo>
                                <a:pt x="13" y="146"/>
                              </a:lnTo>
                              <a:lnTo>
                                <a:pt x="19" y="158"/>
                              </a:lnTo>
                              <a:lnTo>
                                <a:pt x="28" y="162"/>
                              </a:lnTo>
                              <a:lnTo>
                                <a:pt x="41" y="168"/>
                              </a:lnTo>
                              <a:lnTo>
                                <a:pt x="55" y="175"/>
                              </a:lnTo>
                              <a:lnTo>
                                <a:pt x="71" y="182"/>
                              </a:lnTo>
                              <a:lnTo>
                                <a:pt x="85" y="188"/>
                              </a:lnTo>
                              <a:lnTo>
                                <a:pt x="98" y="193"/>
                              </a:lnTo>
                              <a:lnTo>
                                <a:pt x="107" y="198"/>
                              </a:lnTo>
                              <a:lnTo>
                                <a:pt x="110" y="199"/>
                              </a:lnTo>
                              <a:lnTo>
                                <a:pt x="98" y="211"/>
                              </a:lnTo>
                              <a:lnTo>
                                <a:pt x="0" y="268"/>
                              </a:lnTo>
                              <a:lnTo>
                                <a:pt x="13" y="303"/>
                              </a:lnTo>
                              <a:lnTo>
                                <a:pt x="244" y="339"/>
                              </a:lnTo>
                              <a:lnTo>
                                <a:pt x="579" y="317"/>
                              </a:lnTo>
                              <a:lnTo>
                                <a:pt x="634" y="238"/>
                              </a:lnTo>
                              <a:lnTo>
                                <a:pt x="631" y="229"/>
                              </a:lnTo>
                              <a:lnTo>
                                <a:pt x="624" y="212"/>
                              </a:lnTo>
                              <a:lnTo>
                                <a:pt x="615" y="192"/>
                              </a:lnTo>
                              <a:lnTo>
                                <a:pt x="610" y="178"/>
                              </a:lnTo>
                              <a:lnTo>
                                <a:pt x="601" y="170"/>
                              </a:lnTo>
                              <a:lnTo>
                                <a:pt x="582" y="159"/>
                              </a:lnTo>
                              <a:lnTo>
                                <a:pt x="556" y="143"/>
                              </a:lnTo>
                              <a:lnTo>
                                <a:pt x="525" y="126"/>
                              </a:lnTo>
                              <a:lnTo>
                                <a:pt x="493" y="107"/>
                              </a:lnTo>
                              <a:lnTo>
                                <a:pt x="464" y="90"/>
                              </a:lnTo>
                              <a:lnTo>
                                <a:pt x="438" y="76"/>
                              </a:lnTo>
                              <a:lnTo>
                                <a:pt x="422" y="66"/>
                              </a:lnTo>
                              <a:lnTo>
                                <a:pt x="408" y="57"/>
                              </a:lnTo>
                              <a:lnTo>
                                <a:pt x="389" y="47"/>
                              </a:lnTo>
                              <a:lnTo>
                                <a:pt x="366" y="37"/>
                              </a:lnTo>
                              <a:lnTo>
                                <a:pt x="340" y="25"/>
                              </a:lnTo>
                              <a:lnTo>
                                <a:pt x="316" y="15"/>
                              </a:lnTo>
                              <a:lnTo>
                                <a:pt x="291" y="7"/>
                              </a:lnTo>
                              <a:lnTo>
                                <a:pt x="270" y="1"/>
                              </a:lnTo>
                              <a:lnTo>
                                <a:pt x="25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347EA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1" name="Freeform 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355" y="7330"/>
                          <a:ext cx="224" cy="447"/>
                        </a:xfrm>
                        <a:custGeom>
                          <a:avLst/>
                          <a:gdLst>
                            <a:gd name="T0" fmla="*/ 57 w 224"/>
                            <a:gd name="T1" fmla="*/ 0 h 447"/>
                            <a:gd name="T2" fmla="*/ 0 w 224"/>
                            <a:gd name="T3" fmla="*/ 66 h 447"/>
                            <a:gd name="T4" fmla="*/ 4 w 224"/>
                            <a:gd name="T5" fmla="*/ 345 h 447"/>
                            <a:gd name="T6" fmla="*/ 10 w 224"/>
                            <a:gd name="T7" fmla="*/ 349 h 447"/>
                            <a:gd name="T8" fmla="*/ 24 w 224"/>
                            <a:gd name="T9" fmla="*/ 359 h 447"/>
                            <a:gd name="T10" fmla="*/ 44 w 224"/>
                            <a:gd name="T11" fmla="*/ 375 h 447"/>
                            <a:gd name="T12" fmla="*/ 67 w 224"/>
                            <a:gd name="T13" fmla="*/ 392 h 447"/>
                            <a:gd name="T14" fmla="*/ 92 w 224"/>
                            <a:gd name="T15" fmla="*/ 411 h 447"/>
                            <a:gd name="T16" fmla="*/ 112 w 224"/>
                            <a:gd name="T17" fmla="*/ 427 h 447"/>
                            <a:gd name="T18" fmla="*/ 128 w 224"/>
                            <a:gd name="T19" fmla="*/ 440 h 447"/>
                            <a:gd name="T20" fmla="*/ 133 w 224"/>
                            <a:gd name="T21" fmla="*/ 447 h 447"/>
                            <a:gd name="T22" fmla="*/ 138 w 224"/>
                            <a:gd name="T23" fmla="*/ 447 h 447"/>
                            <a:gd name="T24" fmla="*/ 149 w 224"/>
                            <a:gd name="T25" fmla="*/ 441 h 447"/>
                            <a:gd name="T26" fmla="*/ 164 w 224"/>
                            <a:gd name="T27" fmla="*/ 433 h 447"/>
                            <a:gd name="T28" fmla="*/ 180 w 224"/>
                            <a:gd name="T29" fmla="*/ 421 h 447"/>
                            <a:gd name="T30" fmla="*/ 197 w 224"/>
                            <a:gd name="T31" fmla="*/ 410 h 447"/>
                            <a:gd name="T32" fmla="*/ 210 w 224"/>
                            <a:gd name="T33" fmla="*/ 399 h 447"/>
                            <a:gd name="T34" fmla="*/ 220 w 224"/>
                            <a:gd name="T35" fmla="*/ 392 h 447"/>
                            <a:gd name="T36" fmla="*/ 224 w 224"/>
                            <a:gd name="T37" fmla="*/ 389 h 447"/>
                            <a:gd name="T38" fmla="*/ 221 w 224"/>
                            <a:gd name="T39" fmla="*/ 338 h 447"/>
                            <a:gd name="T40" fmla="*/ 224 w 224"/>
                            <a:gd name="T41" fmla="*/ 283 h 447"/>
                            <a:gd name="T42" fmla="*/ 221 w 224"/>
                            <a:gd name="T43" fmla="*/ 247 h 447"/>
                            <a:gd name="T44" fmla="*/ 158 w 224"/>
                            <a:gd name="T45" fmla="*/ 187 h 447"/>
                            <a:gd name="T46" fmla="*/ 210 w 224"/>
                            <a:gd name="T47" fmla="*/ 105 h 447"/>
                            <a:gd name="T48" fmla="*/ 197 w 224"/>
                            <a:gd name="T49" fmla="*/ 48 h 447"/>
                            <a:gd name="T50" fmla="*/ 103 w 224"/>
                            <a:gd name="T51" fmla="*/ 9 h 447"/>
                            <a:gd name="T52" fmla="*/ 57 w 224"/>
                            <a:gd name="T53" fmla="*/ 0 h 447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w 224"/>
                            <a:gd name="T82" fmla="*/ 0 h 447"/>
                            <a:gd name="T83" fmla="*/ 224 w 224"/>
                            <a:gd name="T84" fmla="*/ 447 h 447"/>
                          </a:gdLst>
                          <a:ahLst/>
                          <a:cxnLst>
                            <a:cxn ang="T54">
                              <a:pos x="T0" y="T1"/>
                            </a:cxn>
                            <a:cxn ang="T55">
                              <a:pos x="T2" y="T3"/>
                            </a:cxn>
                            <a:cxn ang="T56">
                              <a:pos x="T4" y="T5"/>
                            </a:cxn>
                            <a:cxn ang="T57">
                              <a:pos x="T6" y="T7"/>
                            </a:cxn>
                            <a:cxn ang="T58">
                              <a:pos x="T8" y="T9"/>
                            </a:cxn>
                            <a:cxn ang="T59">
                              <a:pos x="T10" y="T11"/>
                            </a:cxn>
                            <a:cxn ang="T60">
                              <a:pos x="T12" y="T13"/>
                            </a:cxn>
                            <a:cxn ang="T61">
                              <a:pos x="T14" y="T15"/>
                            </a:cxn>
                            <a:cxn ang="T62">
                              <a:pos x="T16" y="T17"/>
                            </a:cxn>
                            <a:cxn ang="T63">
                              <a:pos x="T18" y="T19"/>
                            </a:cxn>
                            <a:cxn ang="T64">
                              <a:pos x="T20" y="T21"/>
                            </a:cxn>
                            <a:cxn ang="T65">
                              <a:pos x="T22" y="T23"/>
                            </a:cxn>
                            <a:cxn ang="T66">
                              <a:pos x="T24" y="T25"/>
                            </a:cxn>
                            <a:cxn ang="T67">
                              <a:pos x="T26" y="T27"/>
                            </a:cxn>
                            <a:cxn ang="T68">
                              <a:pos x="T28" y="T29"/>
                            </a:cxn>
                            <a:cxn ang="T69">
                              <a:pos x="T30" y="T31"/>
                            </a:cxn>
                            <a:cxn ang="T70">
                              <a:pos x="T32" y="T33"/>
                            </a:cxn>
                            <a:cxn ang="T71">
                              <a:pos x="T34" y="T35"/>
                            </a:cxn>
                            <a:cxn ang="T72">
                              <a:pos x="T36" y="T37"/>
                            </a:cxn>
                            <a:cxn ang="T73">
                              <a:pos x="T38" y="T39"/>
                            </a:cxn>
                            <a:cxn ang="T74">
                              <a:pos x="T40" y="T41"/>
                            </a:cxn>
                            <a:cxn ang="T75">
                              <a:pos x="T42" y="T43"/>
                            </a:cxn>
                            <a:cxn ang="T76">
                              <a:pos x="T44" y="T45"/>
                            </a:cxn>
                            <a:cxn ang="T77">
                              <a:pos x="T46" y="T47"/>
                            </a:cxn>
                            <a:cxn ang="T78">
                              <a:pos x="T48" y="T49"/>
                            </a:cxn>
                            <a:cxn ang="T79">
                              <a:pos x="T50" y="T51"/>
                            </a:cxn>
                            <a:cxn ang="T80">
                              <a:pos x="T52" y="T53"/>
                            </a:cxn>
                          </a:cxnLst>
                          <a:rect l="T81" t="T82" r="T83" b="T84"/>
                          <a:pathLst>
                            <a:path w="224" h="447">
                              <a:moveTo>
                                <a:pt x="57" y="0"/>
                              </a:moveTo>
                              <a:lnTo>
                                <a:pt x="0" y="66"/>
                              </a:lnTo>
                              <a:lnTo>
                                <a:pt x="4" y="345"/>
                              </a:lnTo>
                              <a:lnTo>
                                <a:pt x="10" y="349"/>
                              </a:lnTo>
                              <a:lnTo>
                                <a:pt x="24" y="359"/>
                              </a:lnTo>
                              <a:lnTo>
                                <a:pt x="44" y="375"/>
                              </a:lnTo>
                              <a:lnTo>
                                <a:pt x="67" y="392"/>
                              </a:lnTo>
                              <a:lnTo>
                                <a:pt x="92" y="411"/>
                              </a:lnTo>
                              <a:lnTo>
                                <a:pt x="112" y="427"/>
                              </a:lnTo>
                              <a:lnTo>
                                <a:pt x="128" y="440"/>
                              </a:lnTo>
                              <a:lnTo>
                                <a:pt x="133" y="447"/>
                              </a:lnTo>
                              <a:lnTo>
                                <a:pt x="138" y="447"/>
                              </a:lnTo>
                              <a:lnTo>
                                <a:pt x="149" y="441"/>
                              </a:lnTo>
                              <a:lnTo>
                                <a:pt x="164" y="433"/>
                              </a:lnTo>
                              <a:lnTo>
                                <a:pt x="180" y="421"/>
                              </a:lnTo>
                              <a:lnTo>
                                <a:pt x="197" y="410"/>
                              </a:lnTo>
                              <a:lnTo>
                                <a:pt x="210" y="399"/>
                              </a:lnTo>
                              <a:lnTo>
                                <a:pt x="220" y="392"/>
                              </a:lnTo>
                              <a:lnTo>
                                <a:pt x="224" y="389"/>
                              </a:lnTo>
                              <a:lnTo>
                                <a:pt x="221" y="338"/>
                              </a:lnTo>
                              <a:lnTo>
                                <a:pt x="224" y="283"/>
                              </a:lnTo>
                              <a:lnTo>
                                <a:pt x="221" y="247"/>
                              </a:lnTo>
                              <a:lnTo>
                                <a:pt x="158" y="187"/>
                              </a:lnTo>
                              <a:lnTo>
                                <a:pt x="210" y="105"/>
                              </a:lnTo>
                              <a:lnTo>
                                <a:pt x="197" y="48"/>
                              </a:lnTo>
                              <a:lnTo>
                                <a:pt x="103" y="9"/>
                              </a:lnTo>
                              <a:lnTo>
                                <a:pt x="57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9595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2" name="Freeform 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18" y="7551"/>
                          <a:ext cx="129" cy="450"/>
                        </a:xfrm>
                        <a:custGeom>
                          <a:avLst/>
                          <a:gdLst>
                            <a:gd name="T0" fmla="*/ 0 w 129"/>
                            <a:gd name="T1" fmla="*/ 19 h 450"/>
                            <a:gd name="T2" fmla="*/ 47 w 129"/>
                            <a:gd name="T3" fmla="*/ 450 h 450"/>
                            <a:gd name="T4" fmla="*/ 129 w 129"/>
                            <a:gd name="T5" fmla="*/ 450 h 450"/>
                            <a:gd name="T6" fmla="*/ 87 w 129"/>
                            <a:gd name="T7" fmla="*/ 0 h 450"/>
                            <a:gd name="T8" fmla="*/ 0 w 129"/>
                            <a:gd name="T9" fmla="*/ 19 h 4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129"/>
                            <a:gd name="T16" fmla="*/ 0 h 450"/>
                            <a:gd name="T17" fmla="*/ 129 w 129"/>
                            <a:gd name="T18" fmla="*/ 450 h 4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129" h="450">
                              <a:moveTo>
                                <a:pt x="0" y="19"/>
                              </a:moveTo>
                              <a:lnTo>
                                <a:pt x="47" y="450"/>
                              </a:lnTo>
                              <a:lnTo>
                                <a:pt x="129" y="450"/>
                              </a:lnTo>
                              <a:lnTo>
                                <a:pt x="87" y="0"/>
                              </a:lnTo>
                              <a:lnTo>
                                <a:pt x="0" y="1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0C9B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3" name="Freeform 3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46" y="7385"/>
                          <a:ext cx="414" cy="480"/>
                        </a:xfrm>
                        <a:custGeom>
                          <a:avLst/>
                          <a:gdLst>
                            <a:gd name="T0" fmla="*/ 28 w 414"/>
                            <a:gd name="T1" fmla="*/ 13 h 480"/>
                            <a:gd name="T2" fmla="*/ 0 w 414"/>
                            <a:gd name="T3" fmla="*/ 194 h 480"/>
                            <a:gd name="T4" fmla="*/ 0 w 414"/>
                            <a:gd name="T5" fmla="*/ 199 h 480"/>
                            <a:gd name="T6" fmla="*/ 2 w 414"/>
                            <a:gd name="T7" fmla="*/ 212 h 480"/>
                            <a:gd name="T8" fmla="*/ 3 w 414"/>
                            <a:gd name="T9" fmla="*/ 234 h 480"/>
                            <a:gd name="T10" fmla="*/ 6 w 414"/>
                            <a:gd name="T11" fmla="*/ 258 h 480"/>
                            <a:gd name="T12" fmla="*/ 12 w 414"/>
                            <a:gd name="T13" fmla="*/ 284 h 480"/>
                            <a:gd name="T14" fmla="*/ 20 w 414"/>
                            <a:gd name="T15" fmla="*/ 310 h 480"/>
                            <a:gd name="T16" fmla="*/ 31 w 414"/>
                            <a:gd name="T17" fmla="*/ 332 h 480"/>
                            <a:gd name="T18" fmla="*/ 45 w 414"/>
                            <a:gd name="T19" fmla="*/ 349 h 480"/>
                            <a:gd name="T20" fmla="*/ 58 w 414"/>
                            <a:gd name="T21" fmla="*/ 357 h 480"/>
                            <a:gd name="T22" fmla="*/ 68 w 414"/>
                            <a:gd name="T23" fmla="*/ 363 h 480"/>
                            <a:gd name="T24" fmla="*/ 78 w 414"/>
                            <a:gd name="T25" fmla="*/ 369 h 480"/>
                            <a:gd name="T26" fmla="*/ 87 w 414"/>
                            <a:gd name="T27" fmla="*/ 372 h 480"/>
                            <a:gd name="T28" fmla="*/ 95 w 414"/>
                            <a:gd name="T29" fmla="*/ 375 h 480"/>
                            <a:gd name="T30" fmla="*/ 103 w 414"/>
                            <a:gd name="T31" fmla="*/ 379 h 480"/>
                            <a:gd name="T32" fmla="*/ 108 w 414"/>
                            <a:gd name="T33" fmla="*/ 382 h 480"/>
                            <a:gd name="T34" fmla="*/ 114 w 414"/>
                            <a:gd name="T35" fmla="*/ 385 h 480"/>
                            <a:gd name="T36" fmla="*/ 120 w 414"/>
                            <a:gd name="T37" fmla="*/ 389 h 480"/>
                            <a:gd name="T38" fmla="*/ 130 w 414"/>
                            <a:gd name="T39" fmla="*/ 398 h 480"/>
                            <a:gd name="T40" fmla="*/ 140 w 414"/>
                            <a:gd name="T41" fmla="*/ 406 h 480"/>
                            <a:gd name="T42" fmla="*/ 152 w 414"/>
                            <a:gd name="T43" fmla="*/ 416 h 480"/>
                            <a:gd name="T44" fmla="*/ 162 w 414"/>
                            <a:gd name="T45" fmla="*/ 428 h 480"/>
                            <a:gd name="T46" fmla="*/ 172 w 414"/>
                            <a:gd name="T47" fmla="*/ 438 h 480"/>
                            <a:gd name="T48" fmla="*/ 177 w 414"/>
                            <a:gd name="T49" fmla="*/ 446 h 480"/>
                            <a:gd name="T50" fmla="*/ 182 w 414"/>
                            <a:gd name="T51" fmla="*/ 452 h 480"/>
                            <a:gd name="T52" fmla="*/ 185 w 414"/>
                            <a:gd name="T53" fmla="*/ 462 h 480"/>
                            <a:gd name="T54" fmla="*/ 188 w 414"/>
                            <a:gd name="T55" fmla="*/ 469 h 480"/>
                            <a:gd name="T56" fmla="*/ 193 w 414"/>
                            <a:gd name="T57" fmla="*/ 475 h 480"/>
                            <a:gd name="T58" fmla="*/ 205 w 414"/>
                            <a:gd name="T59" fmla="*/ 480 h 480"/>
                            <a:gd name="T60" fmla="*/ 215 w 414"/>
                            <a:gd name="T61" fmla="*/ 478 h 480"/>
                            <a:gd name="T62" fmla="*/ 229 w 414"/>
                            <a:gd name="T63" fmla="*/ 471 h 480"/>
                            <a:gd name="T64" fmla="*/ 247 w 414"/>
                            <a:gd name="T65" fmla="*/ 461 h 480"/>
                            <a:gd name="T66" fmla="*/ 267 w 414"/>
                            <a:gd name="T67" fmla="*/ 449 h 480"/>
                            <a:gd name="T68" fmla="*/ 284 w 414"/>
                            <a:gd name="T69" fmla="*/ 438 h 480"/>
                            <a:gd name="T70" fmla="*/ 300 w 414"/>
                            <a:gd name="T71" fmla="*/ 426 h 480"/>
                            <a:gd name="T72" fmla="*/ 310 w 414"/>
                            <a:gd name="T73" fmla="*/ 419 h 480"/>
                            <a:gd name="T74" fmla="*/ 314 w 414"/>
                            <a:gd name="T75" fmla="*/ 416 h 480"/>
                            <a:gd name="T76" fmla="*/ 350 w 414"/>
                            <a:gd name="T77" fmla="*/ 271 h 480"/>
                            <a:gd name="T78" fmla="*/ 409 w 414"/>
                            <a:gd name="T79" fmla="*/ 166 h 480"/>
                            <a:gd name="T80" fmla="*/ 414 w 414"/>
                            <a:gd name="T81" fmla="*/ 90 h 480"/>
                            <a:gd name="T82" fmla="*/ 378 w 414"/>
                            <a:gd name="T83" fmla="*/ 80 h 480"/>
                            <a:gd name="T84" fmla="*/ 350 w 414"/>
                            <a:gd name="T85" fmla="*/ 76 h 480"/>
                            <a:gd name="T86" fmla="*/ 300 w 414"/>
                            <a:gd name="T87" fmla="*/ 0 h 480"/>
                            <a:gd name="T88" fmla="*/ 169 w 414"/>
                            <a:gd name="T89" fmla="*/ 31 h 480"/>
                            <a:gd name="T90" fmla="*/ 28 w 414"/>
                            <a:gd name="T91" fmla="*/ 13 h 480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w 414"/>
                            <a:gd name="T139" fmla="*/ 0 h 480"/>
                            <a:gd name="T140" fmla="*/ 414 w 414"/>
                            <a:gd name="T141" fmla="*/ 480 h 480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T138" t="T139" r="T140" b="T141"/>
                          <a:pathLst>
                            <a:path w="414" h="480">
                              <a:moveTo>
                                <a:pt x="28" y="13"/>
                              </a:moveTo>
                              <a:lnTo>
                                <a:pt x="0" y="194"/>
                              </a:lnTo>
                              <a:lnTo>
                                <a:pt x="0" y="199"/>
                              </a:lnTo>
                              <a:lnTo>
                                <a:pt x="2" y="212"/>
                              </a:lnTo>
                              <a:lnTo>
                                <a:pt x="3" y="234"/>
                              </a:lnTo>
                              <a:lnTo>
                                <a:pt x="6" y="258"/>
                              </a:lnTo>
                              <a:lnTo>
                                <a:pt x="12" y="284"/>
                              </a:lnTo>
                              <a:lnTo>
                                <a:pt x="20" y="310"/>
                              </a:lnTo>
                              <a:lnTo>
                                <a:pt x="31" y="332"/>
                              </a:lnTo>
                              <a:lnTo>
                                <a:pt x="45" y="349"/>
                              </a:lnTo>
                              <a:lnTo>
                                <a:pt x="58" y="357"/>
                              </a:lnTo>
                              <a:lnTo>
                                <a:pt x="68" y="363"/>
                              </a:lnTo>
                              <a:lnTo>
                                <a:pt x="78" y="369"/>
                              </a:lnTo>
                              <a:lnTo>
                                <a:pt x="87" y="372"/>
                              </a:lnTo>
                              <a:lnTo>
                                <a:pt x="95" y="375"/>
                              </a:lnTo>
                              <a:lnTo>
                                <a:pt x="103" y="379"/>
                              </a:lnTo>
                              <a:lnTo>
                                <a:pt x="108" y="382"/>
                              </a:lnTo>
                              <a:lnTo>
                                <a:pt x="114" y="385"/>
                              </a:lnTo>
                              <a:lnTo>
                                <a:pt x="120" y="389"/>
                              </a:lnTo>
                              <a:lnTo>
                                <a:pt x="130" y="398"/>
                              </a:lnTo>
                              <a:lnTo>
                                <a:pt x="140" y="406"/>
                              </a:lnTo>
                              <a:lnTo>
                                <a:pt x="152" y="416"/>
                              </a:lnTo>
                              <a:lnTo>
                                <a:pt x="162" y="428"/>
                              </a:lnTo>
                              <a:lnTo>
                                <a:pt x="172" y="438"/>
                              </a:lnTo>
                              <a:lnTo>
                                <a:pt x="177" y="446"/>
                              </a:lnTo>
                              <a:lnTo>
                                <a:pt x="182" y="452"/>
                              </a:lnTo>
                              <a:lnTo>
                                <a:pt x="185" y="462"/>
                              </a:lnTo>
                              <a:lnTo>
                                <a:pt x="188" y="469"/>
                              </a:lnTo>
                              <a:lnTo>
                                <a:pt x="193" y="475"/>
                              </a:lnTo>
                              <a:lnTo>
                                <a:pt x="205" y="480"/>
                              </a:lnTo>
                              <a:lnTo>
                                <a:pt x="215" y="478"/>
                              </a:lnTo>
                              <a:lnTo>
                                <a:pt x="229" y="471"/>
                              </a:lnTo>
                              <a:lnTo>
                                <a:pt x="247" y="461"/>
                              </a:lnTo>
                              <a:lnTo>
                                <a:pt x="267" y="449"/>
                              </a:lnTo>
                              <a:lnTo>
                                <a:pt x="284" y="438"/>
                              </a:lnTo>
                              <a:lnTo>
                                <a:pt x="300" y="426"/>
                              </a:lnTo>
                              <a:lnTo>
                                <a:pt x="310" y="419"/>
                              </a:lnTo>
                              <a:lnTo>
                                <a:pt x="314" y="416"/>
                              </a:lnTo>
                              <a:lnTo>
                                <a:pt x="350" y="271"/>
                              </a:lnTo>
                              <a:lnTo>
                                <a:pt x="409" y="166"/>
                              </a:lnTo>
                              <a:lnTo>
                                <a:pt x="414" y="90"/>
                              </a:lnTo>
                              <a:lnTo>
                                <a:pt x="378" y="80"/>
                              </a:lnTo>
                              <a:lnTo>
                                <a:pt x="350" y="76"/>
                              </a:lnTo>
                              <a:lnTo>
                                <a:pt x="300" y="0"/>
                              </a:lnTo>
                              <a:lnTo>
                                <a:pt x="169" y="31"/>
                              </a:lnTo>
                              <a:lnTo>
                                <a:pt x="28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511E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4" name="Freeform 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57" y="7593"/>
                          <a:ext cx="223" cy="553"/>
                        </a:xfrm>
                        <a:custGeom>
                          <a:avLst/>
                          <a:gdLst>
                            <a:gd name="T0" fmla="*/ 154 w 223"/>
                            <a:gd name="T1" fmla="*/ 4 h 553"/>
                            <a:gd name="T2" fmla="*/ 165 w 223"/>
                            <a:gd name="T3" fmla="*/ 1 h 553"/>
                            <a:gd name="T4" fmla="*/ 184 w 223"/>
                            <a:gd name="T5" fmla="*/ 0 h 553"/>
                            <a:gd name="T6" fmla="*/ 206 w 223"/>
                            <a:gd name="T7" fmla="*/ 1 h 553"/>
                            <a:gd name="T8" fmla="*/ 223 w 223"/>
                            <a:gd name="T9" fmla="*/ 33 h 553"/>
                            <a:gd name="T10" fmla="*/ 208 w 223"/>
                            <a:gd name="T11" fmla="*/ 139 h 553"/>
                            <a:gd name="T12" fmla="*/ 175 w 223"/>
                            <a:gd name="T13" fmla="*/ 210 h 553"/>
                            <a:gd name="T14" fmla="*/ 167 w 223"/>
                            <a:gd name="T15" fmla="*/ 210 h 553"/>
                            <a:gd name="T16" fmla="*/ 146 w 223"/>
                            <a:gd name="T17" fmla="*/ 208 h 553"/>
                            <a:gd name="T18" fmla="*/ 123 w 223"/>
                            <a:gd name="T19" fmla="*/ 210 h 553"/>
                            <a:gd name="T20" fmla="*/ 108 w 223"/>
                            <a:gd name="T21" fmla="*/ 217 h 553"/>
                            <a:gd name="T22" fmla="*/ 102 w 223"/>
                            <a:gd name="T23" fmla="*/ 307 h 553"/>
                            <a:gd name="T24" fmla="*/ 116 w 223"/>
                            <a:gd name="T25" fmla="*/ 394 h 553"/>
                            <a:gd name="T26" fmla="*/ 131 w 223"/>
                            <a:gd name="T27" fmla="*/ 399 h 553"/>
                            <a:gd name="T28" fmla="*/ 151 w 223"/>
                            <a:gd name="T29" fmla="*/ 404 h 553"/>
                            <a:gd name="T30" fmla="*/ 168 w 223"/>
                            <a:gd name="T31" fmla="*/ 405 h 553"/>
                            <a:gd name="T32" fmla="*/ 175 w 223"/>
                            <a:gd name="T33" fmla="*/ 405 h 553"/>
                            <a:gd name="T34" fmla="*/ 125 w 223"/>
                            <a:gd name="T35" fmla="*/ 553 h 553"/>
                            <a:gd name="T36" fmla="*/ 53 w 223"/>
                            <a:gd name="T37" fmla="*/ 405 h 553"/>
                            <a:gd name="T38" fmla="*/ 46 w 223"/>
                            <a:gd name="T39" fmla="*/ 385 h 553"/>
                            <a:gd name="T40" fmla="*/ 31 w 223"/>
                            <a:gd name="T41" fmla="*/ 335 h 553"/>
                            <a:gd name="T42" fmla="*/ 14 w 223"/>
                            <a:gd name="T43" fmla="*/ 272 h 553"/>
                            <a:gd name="T44" fmla="*/ 2 w 223"/>
                            <a:gd name="T45" fmla="*/ 213 h 553"/>
                            <a:gd name="T46" fmla="*/ 1 w 223"/>
                            <a:gd name="T47" fmla="*/ 145 h 553"/>
                            <a:gd name="T48" fmla="*/ 2 w 223"/>
                            <a:gd name="T49" fmla="*/ 111 h 553"/>
                            <a:gd name="T50" fmla="*/ 8 w 223"/>
                            <a:gd name="T51" fmla="*/ 102 h 553"/>
                            <a:gd name="T52" fmla="*/ 21 w 223"/>
                            <a:gd name="T53" fmla="*/ 80 h 553"/>
                            <a:gd name="T54" fmla="*/ 38 w 223"/>
                            <a:gd name="T55" fmla="*/ 60 h 553"/>
                            <a:gd name="T56" fmla="*/ 57 w 223"/>
                            <a:gd name="T57" fmla="*/ 52 h 553"/>
                            <a:gd name="T58" fmla="*/ 80 w 223"/>
                            <a:gd name="T59" fmla="*/ 50 h 553"/>
                            <a:gd name="T60" fmla="*/ 110 w 223"/>
                            <a:gd name="T61" fmla="*/ 47 h 553"/>
                            <a:gd name="T62" fmla="*/ 136 w 223"/>
                            <a:gd name="T63" fmla="*/ 46 h 553"/>
                            <a:gd name="T64" fmla="*/ 146 w 223"/>
                            <a:gd name="T65" fmla="*/ 45 h 553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w 223"/>
                            <a:gd name="T100" fmla="*/ 0 h 553"/>
                            <a:gd name="T101" fmla="*/ 223 w 223"/>
                            <a:gd name="T102" fmla="*/ 553 h 553"/>
                          </a:gdLst>
                          <a:ahLst/>
                          <a:cxnLst>
                            <a:cxn ang="T66">
                              <a:pos x="T0" y="T1"/>
                            </a:cxn>
                            <a:cxn ang="T67">
                              <a:pos x="T2" y="T3"/>
                            </a:cxn>
                            <a:cxn ang="T68">
                              <a:pos x="T4" y="T5"/>
                            </a:cxn>
                            <a:cxn ang="T69">
                              <a:pos x="T6" y="T7"/>
                            </a:cxn>
                            <a:cxn ang="T70">
                              <a:pos x="T8" y="T9"/>
                            </a:cxn>
                            <a:cxn ang="T71">
                              <a:pos x="T10" y="T11"/>
                            </a:cxn>
                            <a:cxn ang="T72">
                              <a:pos x="T12" y="T13"/>
                            </a:cxn>
                            <a:cxn ang="T73">
                              <a:pos x="T14" y="T15"/>
                            </a:cxn>
                            <a:cxn ang="T74">
                              <a:pos x="T16" y="T17"/>
                            </a:cxn>
                            <a:cxn ang="T75">
                              <a:pos x="T18" y="T19"/>
                            </a:cxn>
                            <a:cxn ang="T76">
                              <a:pos x="T20" y="T21"/>
                            </a:cxn>
                            <a:cxn ang="T77">
                              <a:pos x="T22" y="T23"/>
                            </a:cxn>
                            <a:cxn ang="T78">
                              <a:pos x="T24" y="T25"/>
                            </a:cxn>
                            <a:cxn ang="T79">
                              <a:pos x="T26" y="T27"/>
                            </a:cxn>
                            <a:cxn ang="T80">
                              <a:pos x="T28" y="T29"/>
                            </a:cxn>
                            <a:cxn ang="T81">
                              <a:pos x="T30" y="T31"/>
                            </a:cxn>
                            <a:cxn ang="T82">
                              <a:pos x="T32" y="T33"/>
                            </a:cxn>
                            <a:cxn ang="T83">
                              <a:pos x="T34" y="T35"/>
                            </a:cxn>
                            <a:cxn ang="T84">
                              <a:pos x="T36" y="T37"/>
                            </a:cxn>
                            <a:cxn ang="T85">
                              <a:pos x="T38" y="T39"/>
                            </a:cxn>
                            <a:cxn ang="T86">
                              <a:pos x="T40" y="T41"/>
                            </a:cxn>
                            <a:cxn ang="T87">
                              <a:pos x="T42" y="T43"/>
                            </a:cxn>
                            <a:cxn ang="T88">
                              <a:pos x="T44" y="T45"/>
                            </a:cxn>
                            <a:cxn ang="T89">
                              <a:pos x="T46" y="T47"/>
                            </a:cxn>
                            <a:cxn ang="T90">
                              <a:pos x="T48" y="T49"/>
                            </a:cxn>
                            <a:cxn ang="T91">
                              <a:pos x="T50" y="T51"/>
                            </a:cxn>
                            <a:cxn ang="T92">
                              <a:pos x="T52" y="T53"/>
                            </a:cxn>
                            <a:cxn ang="T93">
                              <a:pos x="T54" y="T55"/>
                            </a:cxn>
                            <a:cxn ang="T94">
                              <a:pos x="T56" y="T57"/>
                            </a:cxn>
                            <a:cxn ang="T95">
                              <a:pos x="T58" y="T59"/>
                            </a:cxn>
                            <a:cxn ang="T96">
                              <a:pos x="T60" y="T61"/>
                            </a:cxn>
                            <a:cxn ang="T97">
                              <a:pos x="T62" y="T63"/>
                            </a:cxn>
                            <a:cxn ang="T98">
                              <a:pos x="T64" y="T65"/>
                            </a:cxn>
                          </a:cxnLst>
                          <a:rect l="T99" t="T100" r="T101" b="T102"/>
                          <a:pathLst>
                            <a:path w="223" h="553">
                              <a:moveTo>
                                <a:pt x="152" y="4"/>
                              </a:moveTo>
                              <a:lnTo>
                                <a:pt x="154" y="4"/>
                              </a:lnTo>
                              <a:lnTo>
                                <a:pt x="158" y="3"/>
                              </a:lnTo>
                              <a:lnTo>
                                <a:pt x="165" y="1"/>
                              </a:lnTo>
                              <a:lnTo>
                                <a:pt x="175" y="1"/>
                              </a:lnTo>
                              <a:lnTo>
                                <a:pt x="184" y="0"/>
                              </a:lnTo>
                              <a:lnTo>
                                <a:pt x="195" y="0"/>
                              </a:lnTo>
                              <a:lnTo>
                                <a:pt x="206" y="1"/>
                              </a:lnTo>
                              <a:lnTo>
                                <a:pt x="214" y="4"/>
                              </a:lnTo>
                              <a:lnTo>
                                <a:pt x="223" y="33"/>
                              </a:lnTo>
                              <a:lnTo>
                                <a:pt x="217" y="86"/>
                              </a:lnTo>
                              <a:lnTo>
                                <a:pt x="208" y="139"/>
                              </a:lnTo>
                              <a:lnTo>
                                <a:pt x="203" y="162"/>
                              </a:lnTo>
                              <a:lnTo>
                                <a:pt x="175" y="210"/>
                              </a:lnTo>
                              <a:lnTo>
                                <a:pt x="172" y="210"/>
                              </a:lnTo>
                              <a:lnTo>
                                <a:pt x="167" y="210"/>
                              </a:lnTo>
                              <a:lnTo>
                                <a:pt x="158" y="208"/>
                              </a:lnTo>
                              <a:lnTo>
                                <a:pt x="146" y="208"/>
                              </a:lnTo>
                              <a:lnTo>
                                <a:pt x="135" y="208"/>
                              </a:lnTo>
                              <a:lnTo>
                                <a:pt x="123" y="210"/>
                              </a:lnTo>
                              <a:lnTo>
                                <a:pt x="115" y="213"/>
                              </a:lnTo>
                              <a:lnTo>
                                <a:pt x="108" y="217"/>
                              </a:lnTo>
                              <a:lnTo>
                                <a:pt x="100" y="250"/>
                              </a:lnTo>
                              <a:lnTo>
                                <a:pt x="102" y="307"/>
                              </a:lnTo>
                              <a:lnTo>
                                <a:pt x="108" y="365"/>
                              </a:lnTo>
                              <a:lnTo>
                                <a:pt x="116" y="394"/>
                              </a:lnTo>
                              <a:lnTo>
                                <a:pt x="122" y="396"/>
                              </a:lnTo>
                              <a:lnTo>
                                <a:pt x="131" y="399"/>
                              </a:lnTo>
                              <a:lnTo>
                                <a:pt x="141" y="402"/>
                              </a:lnTo>
                              <a:lnTo>
                                <a:pt x="151" y="404"/>
                              </a:lnTo>
                              <a:lnTo>
                                <a:pt x="159" y="404"/>
                              </a:lnTo>
                              <a:lnTo>
                                <a:pt x="168" y="405"/>
                              </a:lnTo>
                              <a:lnTo>
                                <a:pt x="174" y="405"/>
                              </a:lnTo>
                              <a:lnTo>
                                <a:pt x="175" y="405"/>
                              </a:lnTo>
                              <a:lnTo>
                                <a:pt x="184" y="476"/>
                              </a:lnTo>
                              <a:lnTo>
                                <a:pt x="125" y="553"/>
                              </a:lnTo>
                              <a:lnTo>
                                <a:pt x="57" y="507"/>
                              </a:lnTo>
                              <a:lnTo>
                                <a:pt x="53" y="405"/>
                              </a:lnTo>
                              <a:lnTo>
                                <a:pt x="51" y="399"/>
                              </a:lnTo>
                              <a:lnTo>
                                <a:pt x="46" y="385"/>
                              </a:lnTo>
                              <a:lnTo>
                                <a:pt x="40" y="362"/>
                              </a:lnTo>
                              <a:lnTo>
                                <a:pt x="31" y="335"/>
                              </a:lnTo>
                              <a:lnTo>
                                <a:pt x="23" y="303"/>
                              </a:lnTo>
                              <a:lnTo>
                                <a:pt x="14" y="272"/>
                              </a:lnTo>
                              <a:lnTo>
                                <a:pt x="7" y="240"/>
                              </a:lnTo>
                              <a:lnTo>
                                <a:pt x="2" y="213"/>
                              </a:lnTo>
                              <a:lnTo>
                                <a:pt x="0" y="178"/>
                              </a:lnTo>
                              <a:lnTo>
                                <a:pt x="1" y="145"/>
                              </a:lnTo>
                              <a:lnTo>
                                <a:pt x="1" y="121"/>
                              </a:lnTo>
                              <a:lnTo>
                                <a:pt x="2" y="111"/>
                              </a:lnTo>
                              <a:lnTo>
                                <a:pt x="4" y="108"/>
                              </a:lnTo>
                              <a:lnTo>
                                <a:pt x="8" y="102"/>
                              </a:lnTo>
                              <a:lnTo>
                                <a:pt x="14" y="92"/>
                              </a:lnTo>
                              <a:lnTo>
                                <a:pt x="21" y="80"/>
                              </a:lnTo>
                              <a:lnTo>
                                <a:pt x="30" y="70"/>
                              </a:lnTo>
                              <a:lnTo>
                                <a:pt x="38" y="60"/>
                              </a:lnTo>
                              <a:lnTo>
                                <a:pt x="49" y="55"/>
                              </a:lnTo>
                              <a:lnTo>
                                <a:pt x="57" y="52"/>
                              </a:lnTo>
                              <a:lnTo>
                                <a:pt x="67" y="52"/>
                              </a:lnTo>
                              <a:lnTo>
                                <a:pt x="80" y="50"/>
                              </a:lnTo>
                              <a:lnTo>
                                <a:pt x="96" y="49"/>
                              </a:lnTo>
                              <a:lnTo>
                                <a:pt x="110" y="47"/>
                              </a:lnTo>
                              <a:lnTo>
                                <a:pt x="125" y="47"/>
                              </a:lnTo>
                              <a:lnTo>
                                <a:pt x="136" y="46"/>
                              </a:lnTo>
                              <a:lnTo>
                                <a:pt x="144" y="45"/>
                              </a:lnTo>
                              <a:lnTo>
                                <a:pt x="146" y="45"/>
                              </a:lnTo>
                              <a:lnTo>
                                <a:pt x="152" y="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511E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5" name="Freeform 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23" y="8589"/>
                          <a:ext cx="505" cy="871"/>
                        </a:xfrm>
                        <a:custGeom>
                          <a:avLst/>
                          <a:gdLst>
                            <a:gd name="T0" fmla="*/ 250 w 505"/>
                            <a:gd name="T1" fmla="*/ 1 h 871"/>
                            <a:gd name="T2" fmla="*/ 171 w 505"/>
                            <a:gd name="T3" fmla="*/ 15 h 871"/>
                            <a:gd name="T4" fmla="*/ 114 w 505"/>
                            <a:gd name="T5" fmla="*/ 37 h 871"/>
                            <a:gd name="T6" fmla="*/ 72 w 505"/>
                            <a:gd name="T7" fmla="*/ 73 h 871"/>
                            <a:gd name="T8" fmla="*/ 39 w 505"/>
                            <a:gd name="T9" fmla="*/ 112 h 871"/>
                            <a:gd name="T10" fmla="*/ 69 w 505"/>
                            <a:gd name="T11" fmla="*/ 146 h 871"/>
                            <a:gd name="T12" fmla="*/ 160 w 505"/>
                            <a:gd name="T13" fmla="*/ 178 h 871"/>
                            <a:gd name="T14" fmla="*/ 194 w 505"/>
                            <a:gd name="T15" fmla="*/ 205 h 871"/>
                            <a:gd name="T16" fmla="*/ 196 w 505"/>
                            <a:gd name="T17" fmla="*/ 268 h 871"/>
                            <a:gd name="T18" fmla="*/ 209 w 505"/>
                            <a:gd name="T19" fmla="*/ 291 h 871"/>
                            <a:gd name="T20" fmla="*/ 230 w 505"/>
                            <a:gd name="T21" fmla="*/ 262 h 871"/>
                            <a:gd name="T22" fmla="*/ 262 w 505"/>
                            <a:gd name="T23" fmla="*/ 261 h 871"/>
                            <a:gd name="T24" fmla="*/ 281 w 505"/>
                            <a:gd name="T25" fmla="*/ 265 h 871"/>
                            <a:gd name="T26" fmla="*/ 291 w 505"/>
                            <a:gd name="T27" fmla="*/ 291 h 871"/>
                            <a:gd name="T28" fmla="*/ 273 w 505"/>
                            <a:gd name="T29" fmla="*/ 366 h 871"/>
                            <a:gd name="T30" fmla="*/ 150 w 505"/>
                            <a:gd name="T31" fmla="*/ 590 h 871"/>
                            <a:gd name="T32" fmla="*/ 138 w 505"/>
                            <a:gd name="T33" fmla="*/ 593 h 871"/>
                            <a:gd name="T34" fmla="*/ 115 w 505"/>
                            <a:gd name="T35" fmla="*/ 606 h 871"/>
                            <a:gd name="T36" fmla="*/ 91 w 505"/>
                            <a:gd name="T37" fmla="*/ 642 h 871"/>
                            <a:gd name="T38" fmla="*/ 69 w 505"/>
                            <a:gd name="T39" fmla="*/ 680 h 871"/>
                            <a:gd name="T40" fmla="*/ 42 w 505"/>
                            <a:gd name="T41" fmla="*/ 705 h 871"/>
                            <a:gd name="T42" fmla="*/ 26 w 505"/>
                            <a:gd name="T43" fmla="*/ 755 h 871"/>
                            <a:gd name="T44" fmla="*/ 10 w 505"/>
                            <a:gd name="T45" fmla="*/ 795 h 871"/>
                            <a:gd name="T46" fmla="*/ 0 w 505"/>
                            <a:gd name="T47" fmla="*/ 821 h 871"/>
                            <a:gd name="T48" fmla="*/ 86 w 505"/>
                            <a:gd name="T49" fmla="*/ 846 h 871"/>
                            <a:gd name="T50" fmla="*/ 132 w 505"/>
                            <a:gd name="T51" fmla="*/ 755 h 871"/>
                            <a:gd name="T52" fmla="*/ 168 w 505"/>
                            <a:gd name="T53" fmla="*/ 699 h 871"/>
                            <a:gd name="T54" fmla="*/ 194 w 505"/>
                            <a:gd name="T55" fmla="*/ 680 h 871"/>
                            <a:gd name="T56" fmla="*/ 226 w 505"/>
                            <a:gd name="T57" fmla="*/ 655 h 871"/>
                            <a:gd name="T58" fmla="*/ 248 w 505"/>
                            <a:gd name="T59" fmla="*/ 643 h 871"/>
                            <a:gd name="T60" fmla="*/ 268 w 505"/>
                            <a:gd name="T61" fmla="*/ 633 h 871"/>
                            <a:gd name="T62" fmla="*/ 292 w 505"/>
                            <a:gd name="T63" fmla="*/ 619 h 871"/>
                            <a:gd name="T64" fmla="*/ 318 w 505"/>
                            <a:gd name="T65" fmla="*/ 593 h 871"/>
                            <a:gd name="T66" fmla="*/ 343 w 505"/>
                            <a:gd name="T67" fmla="*/ 548 h 871"/>
                            <a:gd name="T68" fmla="*/ 354 w 505"/>
                            <a:gd name="T69" fmla="*/ 522 h 871"/>
                            <a:gd name="T70" fmla="*/ 382 w 505"/>
                            <a:gd name="T71" fmla="*/ 485 h 871"/>
                            <a:gd name="T72" fmla="*/ 432 w 505"/>
                            <a:gd name="T73" fmla="*/ 418 h 871"/>
                            <a:gd name="T74" fmla="*/ 462 w 505"/>
                            <a:gd name="T75" fmla="*/ 383 h 871"/>
                            <a:gd name="T76" fmla="*/ 490 w 505"/>
                            <a:gd name="T77" fmla="*/ 331 h 871"/>
                            <a:gd name="T78" fmla="*/ 505 w 505"/>
                            <a:gd name="T79" fmla="*/ 262 h 871"/>
                            <a:gd name="T80" fmla="*/ 500 w 505"/>
                            <a:gd name="T81" fmla="*/ 198 h 871"/>
                            <a:gd name="T82" fmla="*/ 481 w 505"/>
                            <a:gd name="T83" fmla="*/ 136 h 871"/>
                            <a:gd name="T84" fmla="*/ 455 w 505"/>
                            <a:gd name="T85" fmla="*/ 87 h 871"/>
                            <a:gd name="T86" fmla="*/ 413 w 505"/>
                            <a:gd name="T87" fmla="*/ 48 h 871"/>
                            <a:gd name="T88" fmla="*/ 353 w 505"/>
                            <a:gd name="T89" fmla="*/ 14 h 871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w 505"/>
                            <a:gd name="T136" fmla="*/ 0 h 871"/>
                            <a:gd name="T137" fmla="*/ 505 w 505"/>
                            <a:gd name="T138" fmla="*/ 871 h 871"/>
                          </a:gdLst>
                          <a:ahLst/>
                          <a:cxnLst>
                            <a:cxn ang="T90">
                              <a:pos x="T0" y="T1"/>
                            </a:cxn>
                            <a:cxn ang="T91">
                              <a:pos x="T2" y="T3"/>
                            </a:cxn>
                            <a:cxn ang="T92">
                              <a:pos x="T4" y="T5"/>
                            </a:cxn>
                            <a:cxn ang="T93">
                              <a:pos x="T6" y="T7"/>
                            </a:cxn>
                            <a:cxn ang="T94">
                              <a:pos x="T8" y="T9"/>
                            </a:cxn>
                            <a:cxn ang="T95">
                              <a:pos x="T10" y="T11"/>
                            </a:cxn>
                            <a:cxn ang="T96">
                              <a:pos x="T12" y="T13"/>
                            </a:cxn>
                            <a:cxn ang="T97">
                              <a:pos x="T14" y="T15"/>
                            </a:cxn>
                            <a:cxn ang="T98">
                              <a:pos x="T16" y="T17"/>
                            </a:cxn>
                            <a:cxn ang="T99">
                              <a:pos x="T18" y="T19"/>
                            </a:cxn>
                            <a:cxn ang="T100">
                              <a:pos x="T20" y="T21"/>
                            </a:cxn>
                            <a:cxn ang="T101">
                              <a:pos x="T22" y="T23"/>
                            </a:cxn>
                            <a:cxn ang="T102">
                              <a:pos x="T24" y="T25"/>
                            </a:cxn>
                            <a:cxn ang="T103">
                              <a:pos x="T26" y="T27"/>
                            </a:cxn>
                            <a:cxn ang="T104">
                              <a:pos x="T28" y="T29"/>
                            </a:cxn>
                            <a:cxn ang="T105">
                              <a:pos x="T30" y="T31"/>
                            </a:cxn>
                            <a:cxn ang="T106">
                              <a:pos x="T32" y="T33"/>
                            </a:cxn>
                            <a:cxn ang="T107">
                              <a:pos x="T34" y="T35"/>
                            </a:cxn>
                            <a:cxn ang="T108">
                              <a:pos x="T36" y="T37"/>
                            </a:cxn>
                            <a:cxn ang="T109">
                              <a:pos x="T38" y="T39"/>
                            </a:cxn>
                            <a:cxn ang="T110">
                              <a:pos x="T40" y="T41"/>
                            </a:cxn>
                            <a:cxn ang="T111">
                              <a:pos x="T42" y="T43"/>
                            </a:cxn>
                            <a:cxn ang="T112">
                              <a:pos x="T44" y="T45"/>
                            </a:cxn>
                            <a:cxn ang="T113">
                              <a:pos x="T46" y="T47"/>
                            </a:cxn>
                            <a:cxn ang="T114">
                              <a:pos x="T48" y="T49"/>
                            </a:cxn>
                            <a:cxn ang="T115">
                              <a:pos x="T50" y="T51"/>
                            </a:cxn>
                            <a:cxn ang="T116">
                              <a:pos x="T52" y="T53"/>
                            </a:cxn>
                            <a:cxn ang="T117">
                              <a:pos x="T54" y="T55"/>
                            </a:cxn>
                            <a:cxn ang="T118">
                              <a:pos x="T56" y="T57"/>
                            </a:cxn>
                            <a:cxn ang="T119">
                              <a:pos x="T58" y="T59"/>
                            </a:cxn>
                            <a:cxn ang="T120">
                              <a:pos x="T60" y="T61"/>
                            </a:cxn>
                            <a:cxn ang="T121">
                              <a:pos x="T62" y="T63"/>
                            </a:cxn>
                            <a:cxn ang="T122">
                              <a:pos x="T64" y="T65"/>
                            </a:cxn>
                            <a:cxn ang="T123">
                              <a:pos x="T66" y="T67"/>
                            </a:cxn>
                            <a:cxn ang="T124">
                              <a:pos x="T68" y="T69"/>
                            </a:cxn>
                            <a:cxn ang="T125">
                              <a:pos x="T70" y="T71"/>
                            </a:cxn>
                            <a:cxn ang="T126">
                              <a:pos x="T72" y="T73"/>
                            </a:cxn>
                            <a:cxn ang="T127">
                              <a:pos x="T74" y="T75"/>
                            </a:cxn>
                            <a:cxn ang="T128">
                              <a:pos x="T76" y="T77"/>
                            </a:cxn>
                            <a:cxn ang="T129">
                              <a:pos x="T78" y="T79"/>
                            </a:cxn>
                            <a:cxn ang="T130">
                              <a:pos x="T80" y="T81"/>
                            </a:cxn>
                            <a:cxn ang="T131">
                              <a:pos x="T82" y="T83"/>
                            </a:cxn>
                            <a:cxn ang="T132">
                              <a:pos x="T84" y="T85"/>
                            </a:cxn>
                            <a:cxn ang="T133">
                              <a:pos x="T86" y="T87"/>
                            </a:cxn>
                            <a:cxn ang="T134">
                              <a:pos x="T88" y="T89"/>
                            </a:cxn>
                          </a:cxnLst>
                          <a:rect l="T135" t="T136" r="T137" b="T138"/>
                          <a:pathLst>
                            <a:path w="505" h="871">
                              <a:moveTo>
                                <a:pt x="305" y="1"/>
                              </a:moveTo>
                              <a:lnTo>
                                <a:pt x="279" y="0"/>
                              </a:lnTo>
                              <a:lnTo>
                                <a:pt x="250" y="1"/>
                              </a:lnTo>
                              <a:lnTo>
                                <a:pt x="223" y="4"/>
                              </a:lnTo>
                              <a:lnTo>
                                <a:pt x="197" y="10"/>
                              </a:lnTo>
                              <a:lnTo>
                                <a:pt x="171" y="15"/>
                              </a:lnTo>
                              <a:lnTo>
                                <a:pt x="150" y="22"/>
                              </a:lnTo>
                              <a:lnTo>
                                <a:pt x="129" y="30"/>
                              </a:lnTo>
                              <a:lnTo>
                                <a:pt x="114" y="37"/>
                              </a:lnTo>
                              <a:lnTo>
                                <a:pt x="99" y="45"/>
                              </a:lnTo>
                              <a:lnTo>
                                <a:pt x="86" y="58"/>
                              </a:lnTo>
                              <a:lnTo>
                                <a:pt x="72" y="73"/>
                              </a:lnTo>
                              <a:lnTo>
                                <a:pt x="59" y="87"/>
                              </a:lnTo>
                              <a:lnTo>
                                <a:pt x="47" y="100"/>
                              </a:lnTo>
                              <a:lnTo>
                                <a:pt x="39" y="112"/>
                              </a:lnTo>
                              <a:lnTo>
                                <a:pt x="33" y="120"/>
                              </a:lnTo>
                              <a:lnTo>
                                <a:pt x="31" y="123"/>
                              </a:lnTo>
                              <a:lnTo>
                                <a:pt x="69" y="146"/>
                              </a:lnTo>
                              <a:lnTo>
                                <a:pt x="109" y="146"/>
                              </a:lnTo>
                              <a:lnTo>
                                <a:pt x="137" y="150"/>
                              </a:lnTo>
                              <a:lnTo>
                                <a:pt x="160" y="178"/>
                              </a:lnTo>
                              <a:lnTo>
                                <a:pt x="200" y="169"/>
                              </a:lnTo>
                              <a:lnTo>
                                <a:pt x="199" y="180"/>
                              </a:lnTo>
                              <a:lnTo>
                                <a:pt x="194" y="205"/>
                              </a:lnTo>
                              <a:lnTo>
                                <a:pt x="191" y="234"/>
                              </a:lnTo>
                              <a:lnTo>
                                <a:pt x="191" y="255"/>
                              </a:lnTo>
                              <a:lnTo>
                                <a:pt x="196" y="268"/>
                              </a:lnTo>
                              <a:lnTo>
                                <a:pt x="201" y="280"/>
                              </a:lnTo>
                              <a:lnTo>
                                <a:pt x="207" y="288"/>
                              </a:lnTo>
                              <a:lnTo>
                                <a:pt x="209" y="291"/>
                              </a:lnTo>
                              <a:lnTo>
                                <a:pt x="212" y="285"/>
                              </a:lnTo>
                              <a:lnTo>
                                <a:pt x="219" y="274"/>
                              </a:lnTo>
                              <a:lnTo>
                                <a:pt x="230" y="262"/>
                              </a:lnTo>
                              <a:lnTo>
                                <a:pt x="246" y="260"/>
                              </a:lnTo>
                              <a:lnTo>
                                <a:pt x="255" y="261"/>
                              </a:lnTo>
                              <a:lnTo>
                                <a:pt x="262" y="261"/>
                              </a:lnTo>
                              <a:lnTo>
                                <a:pt x="269" y="261"/>
                              </a:lnTo>
                              <a:lnTo>
                                <a:pt x="275" y="262"/>
                              </a:lnTo>
                              <a:lnTo>
                                <a:pt x="281" y="265"/>
                              </a:lnTo>
                              <a:lnTo>
                                <a:pt x="285" y="270"/>
                              </a:lnTo>
                              <a:lnTo>
                                <a:pt x="288" y="278"/>
                              </a:lnTo>
                              <a:lnTo>
                                <a:pt x="291" y="291"/>
                              </a:lnTo>
                              <a:lnTo>
                                <a:pt x="289" y="321"/>
                              </a:lnTo>
                              <a:lnTo>
                                <a:pt x="282" y="347"/>
                              </a:lnTo>
                              <a:lnTo>
                                <a:pt x="273" y="366"/>
                              </a:lnTo>
                              <a:lnTo>
                                <a:pt x="269" y="373"/>
                              </a:lnTo>
                              <a:lnTo>
                                <a:pt x="200" y="558"/>
                              </a:lnTo>
                              <a:lnTo>
                                <a:pt x="150" y="590"/>
                              </a:lnTo>
                              <a:lnTo>
                                <a:pt x="148" y="590"/>
                              </a:lnTo>
                              <a:lnTo>
                                <a:pt x="144" y="591"/>
                              </a:lnTo>
                              <a:lnTo>
                                <a:pt x="138" y="593"/>
                              </a:lnTo>
                              <a:lnTo>
                                <a:pt x="132" y="596"/>
                              </a:lnTo>
                              <a:lnTo>
                                <a:pt x="124" y="600"/>
                              </a:lnTo>
                              <a:lnTo>
                                <a:pt x="115" y="606"/>
                              </a:lnTo>
                              <a:lnTo>
                                <a:pt x="108" y="613"/>
                              </a:lnTo>
                              <a:lnTo>
                                <a:pt x="101" y="621"/>
                              </a:lnTo>
                              <a:lnTo>
                                <a:pt x="91" y="642"/>
                              </a:lnTo>
                              <a:lnTo>
                                <a:pt x="85" y="657"/>
                              </a:lnTo>
                              <a:lnTo>
                                <a:pt x="79" y="672"/>
                              </a:lnTo>
                              <a:lnTo>
                                <a:pt x="69" y="680"/>
                              </a:lnTo>
                              <a:lnTo>
                                <a:pt x="57" y="688"/>
                              </a:lnTo>
                              <a:lnTo>
                                <a:pt x="47" y="695"/>
                              </a:lnTo>
                              <a:lnTo>
                                <a:pt x="42" y="705"/>
                              </a:lnTo>
                              <a:lnTo>
                                <a:pt x="37" y="722"/>
                              </a:lnTo>
                              <a:lnTo>
                                <a:pt x="31" y="741"/>
                              </a:lnTo>
                              <a:lnTo>
                                <a:pt x="26" y="755"/>
                              </a:lnTo>
                              <a:lnTo>
                                <a:pt x="19" y="768"/>
                              </a:lnTo>
                              <a:lnTo>
                                <a:pt x="14" y="781"/>
                              </a:lnTo>
                              <a:lnTo>
                                <a:pt x="10" y="795"/>
                              </a:lnTo>
                              <a:lnTo>
                                <a:pt x="6" y="808"/>
                              </a:lnTo>
                              <a:lnTo>
                                <a:pt x="1" y="817"/>
                              </a:lnTo>
                              <a:lnTo>
                                <a:pt x="0" y="821"/>
                              </a:lnTo>
                              <a:lnTo>
                                <a:pt x="73" y="871"/>
                              </a:lnTo>
                              <a:lnTo>
                                <a:pt x="76" y="864"/>
                              </a:lnTo>
                              <a:lnTo>
                                <a:pt x="86" y="846"/>
                              </a:lnTo>
                              <a:lnTo>
                                <a:pt x="101" y="818"/>
                              </a:lnTo>
                              <a:lnTo>
                                <a:pt x="116" y="787"/>
                              </a:lnTo>
                              <a:lnTo>
                                <a:pt x="132" y="755"/>
                              </a:lnTo>
                              <a:lnTo>
                                <a:pt x="148" y="728"/>
                              </a:lnTo>
                              <a:lnTo>
                                <a:pt x="161" y="708"/>
                              </a:lnTo>
                              <a:lnTo>
                                <a:pt x="168" y="699"/>
                              </a:lnTo>
                              <a:lnTo>
                                <a:pt x="176" y="696"/>
                              </a:lnTo>
                              <a:lnTo>
                                <a:pt x="184" y="689"/>
                              </a:lnTo>
                              <a:lnTo>
                                <a:pt x="194" y="680"/>
                              </a:lnTo>
                              <a:lnTo>
                                <a:pt x="206" y="672"/>
                              </a:lnTo>
                              <a:lnTo>
                                <a:pt x="216" y="663"/>
                              </a:lnTo>
                              <a:lnTo>
                                <a:pt x="226" y="655"/>
                              </a:lnTo>
                              <a:lnTo>
                                <a:pt x="235" y="647"/>
                              </a:lnTo>
                              <a:lnTo>
                                <a:pt x="242" y="644"/>
                              </a:lnTo>
                              <a:lnTo>
                                <a:pt x="248" y="643"/>
                              </a:lnTo>
                              <a:lnTo>
                                <a:pt x="253" y="640"/>
                              </a:lnTo>
                              <a:lnTo>
                                <a:pt x="261" y="636"/>
                              </a:lnTo>
                              <a:lnTo>
                                <a:pt x="268" y="633"/>
                              </a:lnTo>
                              <a:lnTo>
                                <a:pt x="275" y="629"/>
                              </a:lnTo>
                              <a:lnTo>
                                <a:pt x="284" y="623"/>
                              </a:lnTo>
                              <a:lnTo>
                                <a:pt x="292" y="619"/>
                              </a:lnTo>
                              <a:lnTo>
                                <a:pt x="301" y="613"/>
                              </a:lnTo>
                              <a:lnTo>
                                <a:pt x="309" y="606"/>
                              </a:lnTo>
                              <a:lnTo>
                                <a:pt x="318" y="593"/>
                              </a:lnTo>
                              <a:lnTo>
                                <a:pt x="327" y="578"/>
                              </a:lnTo>
                              <a:lnTo>
                                <a:pt x="335" y="563"/>
                              </a:lnTo>
                              <a:lnTo>
                                <a:pt x="343" y="548"/>
                              </a:lnTo>
                              <a:lnTo>
                                <a:pt x="348" y="535"/>
                              </a:lnTo>
                              <a:lnTo>
                                <a:pt x="353" y="525"/>
                              </a:lnTo>
                              <a:lnTo>
                                <a:pt x="354" y="522"/>
                              </a:lnTo>
                              <a:lnTo>
                                <a:pt x="357" y="517"/>
                              </a:lnTo>
                              <a:lnTo>
                                <a:pt x="367" y="504"/>
                              </a:lnTo>
                              <a:lnTo>
                                <a:pt x="382" y="485"/>
                              </a:lnTo>
                              <a:lnTo>
                                <a:pt x="397" y="462"/>
                              </a:lnTo>
                              <a:lnTo>
                                <a:pt x="415" y="439"/>
                              </a:lnTo>
                              <a:lnTo>
                                <a:pt x="432" y="418"/>
                              </a:lnTo>
                              <a:lnTo>
                                <a:pt x="445" y="400"/>
                              </a:lnTo>
                              <a:lnTo>
                                <a:pt x="455" y="390"/>
                              </a:lnTo>
                              <a:lnTo>
                                <a:pt x="462" y="383"/>
                              </a:lnTo>
                              <a:lnTo>
                                <a:pt x="471" y="369"/>
                              </a:lnTo>
                              <a:lnTo>
                                <a:pt x="481" y="351"/>
                              </a:lnTo>
                              <a:lnTo>
                                <a:pt x="490" y="331"/>
                              </a:lnTo>
                              <a:lnTo>
                                <a:pt x="497" y="308"/>
                              </a:lnTo>
                              <a:lnTo>
                                <a:pt x="503" y="285"/>
                              </a:lnTo>
                              <a:lnTo>
                                <a:pt x="505" y="262"/>
                              </a:lnTo>
                              <a:lnTo>
                                <a:pt x="505" y="241"/>
                              </a:lnTo>
                              <a:lnTo>
                                <a:pt x="503" y="219"/>
                              </a:lnTo>
                              <a:lnTo>
                                <a:pt x="500" y="198"/>
                              </a:lnTo>
                              <a:lnTo>
                                <a:pt x="494" y="176"/>
                              </a:lnTo>
                              <a:lnTo>
                                <a:pt x="488" y="155"/>
                              </a:lnTo>
                              <a:lnTo>
                                <a:pt x="481" y="136"/>
                              </a:lnTo>
                              <a:lnTo>
                                <a:pt x="474" y="117"/>
                              </a:lnTo>
                              <a:lnTo>
                                <a:pt x="465" y="100"/>
                              </a:lnTo>
                              <a:lnTo>
                                <a:pt x="455" y="87"/>
                              </a:lnTo>
                              <a:lnTo>
                                <a:pt x="443" y="74"/>
                              </a:lnTo>
                              <a:lnTo>
                                <a:pt x="429" y="61"/>
                              </a:lnTo>
                              <a:lnTo>
                                <a:pt x="413" y="48"/>
                              </a:lnTo>
                              <a:lnTo>
                                <a:pt x="396" y="35"/>
                              </a:lnTo>
                              <a:lnTo>
                                <a:pt x="376" y="24"/>
                              </a:lnTo>
                              <a:lnTo>
                                <a:pt x="353" y="14"/>
                              </a:lnTo>
                              <a:lnTo>
                                <a:pt x="330" y="5"/>
                              </a:lnTo>
                              <a:lnTo>
                                <a:pt x="305" y="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DD7A2B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6" name="Freeform 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80" y="8989"/>
                          <a:ext cx="308" cy="239"/>
                        </a:xfrm>
                        <a:custGeom>
                          <a:avLst/>
                          <a:gdLst>
                            <a:gd name="T0" fmla="*/ 75 w 308"/>
                            <a:gd name="T1" fmla="*/ 0 h 239"/>
                            <a:gd name="T2" fmla="*/ 70 w 308"/>
                            <a:gd name="T3" fmla="*/ 2 h 239"/>
                            <a:gd name="T4" fmla="*/ 57 w 308"/>
                            <a:gd name="T5" fmla="*/ 5 h 239"/>
                            <a:gd name="T6" fmla="*/ 40 w 308"/>
                            <a:gd name="T7" fmla="*/ 12 h 239"/>
                            <a:gd name="T8" fmla="*/ 20 w 308"/>
                            <a:gd name="T9" fmla="*/ 23 h 239"/>
                            <a:gd name="T10" fmla="*/ 0 w 308"/>
                            <a:gd name="T11" fmla="*/ 91 h 239"/>
                            <a:gd name="T12" fmla="*/ 3 w 308"/>
                            <a:gd name="T13" fmla="*/ 154 h 239"/>
                            <a:gd name="T14" fmla="*/ 6 w 308"/>
                            <a:gd name="T15" fmla="*/ 164 h 239"/>
                            <a:gd name="T16" fmla="*/ 10 w 308"/>
                            <a:gd name="T17" fmla="*/ 173 h 239"/>
                            <a:gd name="T18" fmla="*/ 24 w 308"/>
                            <a:gd name="T19" fmla="*/ 178 h 239"/>
                            <a:gd name="T20" fmla="*/ 52 w 308"/>
                            <a:gd name="T21" fmla="*/ 181 h 239"/>
                            <a:gd name="T22" fmla="*/ 91 w 308"/>
                            <a:gd name="T23" fmla="*/ 180 h 239"/>
                            <a:gd name="T24" fmla="*/ 128 w 308"/>
                            <a:gd name="T25" fmla="*/ 177 h 239"/>
                            <a:gd name="T26" fmla="*/ 155 w 308"/>
                            <a:gd name="T27" fmla="*/ 174 h 239"/>
                            <a:gd name="T28" fmla="*/ 165 w 308"/>
                            <a:gd name="T29" fmla="*/ 173 h 239"/>
                            <a:gd name="T30" fmla="*/ 176 w 308"/>
                            <a:gd name="T31" fmla="*/ 181 h 239"/>
                            <a:gd name="T32" fmla="*/ 197 w 308"/>
                            <a:gd name="T33" fmla="*/ 203 h 239"/>
                            <a:gd name="T34" fmla="*/ 223 w 308"/>
                            <a:gd name="T35" fmla="*/ 224 h 239"/>
                            <a:gd name="T36" fmla="*/ 243 w 308"/>
                            <a:gd name="T37" fmla="*/ 236 h 239"/>
                            <a:gd name="T38" fmla="*/ 259 w 308"/>
                            <a:gd name="T39" fmla="*/ 239 h 239"/>
                            <a:gd name="T40" fmla="*/ 275 w 308"/>
                            <a:gd name="T41" fmla="*/ 237 h 239"/>
                            <a:gd name="T42" fmla="*/ 288 w 308"/>
                            <a:gd name="T43" fmla="*/ 232 h 239"/>
                            <a:gd name="T44" fmla="*/ 298 w 308"/>
                            <a:gd name="T45" fmla="*/ 221 h 239"/>
                            <a:gd name="T46" fmla="*/ 304 w 308"/>
                            <a:gd name="T47" fmla="*/ 174 h 239"/>
                            <a:gd name="T48" fmla="*/ 307 w 308"/>
                            <a:gd name="T49" fmla="*/ 114 h 239"/>
                            <a:gd name="T50" fmla="*/ 307 w 308"/>
                            <a:gd name="T51" fmla="*/ 71 h 239"/>
                            <a:gd name="T52" fmla="*/ 294 w 308"/>
                            <a:gd name="T53" fmla="*/ 45 h 239"/>
                            <a:gd name="T54" fmla="*/ 278 w 308"/>
                            <a:gd name="T55" fmla="*/ 39 h 239"/>
                            <a:gd name="T56" fmla="*/ 256 w 308"/>
                            <a:gd name="T57" fmla="*/ 40 h 239"/>
                            <a:gd name="T58" fmla="*/ 232 w 308"/>
                            <a:gd name="T59" fmla="*/ 45 h 239"/>
                            <a:gd name="T60" fmla="*/ 212 w 308"/>
                            <a:gd name="T61" fmla="*/ 51 h 239"/>
                            <a:gd name="T62" fmla="*/ 186 w 308"/>
                            <a:gd name="T63" fmla="*/ 61 h 239"/>
                            <a:gd name="T64" fmla="*/ 176 w 308"/>
                            <a:gd name="T65" fmla="*/ 68 h 239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w 308"/>
                            <a:gd name="T100" fmla="*/ 0 h 239"/>
                            <a:gd name="T101" fmla="*/ 308 w 308"/>
                            <a:gd name="T102" fmla="*/ 239 h 239"/>
                          </a:gdLst>
                          <a:ahLst/>
                          <a:cxnLst>
                            <a:cxn ang="T66">
                              <a:pos x="T0" y="T1"/>
                            </a:cxn>
                            <a:cxn ang="T67">
                              <a:pos x="T2" y="T3"/>
                            </a:cxn>
                            <a:cxn ang="T68">
                              <a:pos x="T4" y="T5"/>
                            </a:cxn>
                            <a:cxn ang="T69">
                              <a:pos x="T6" y="T7"/>
                            </a:cxn>
                            <a:cxn ang="T70">
                              <a:pos x="T8" y="T9"/>
                            </a:cxn>
                            <a:cxn ang="T71">
                              <a:pos x="T10" y="T11"/>
                            </a:cxn>
                            <a:cxn ang="T72">
                              <a:pos x="T12" y="T13"/>
                            </a:cxn>
                            <a:cxn ang="T73">
                              <a:pos x="T14" y="T15"/>
                            </a:cxn>
                            <a:cxn ang="T74">
                              <a:pos x="T16" y="T17"/>
                            </a:cxn>
                            <a:cxn ang="T75">
                              <a:pos x="T18" y="T19"/>
                            </a:cxn>
                            <a:cxn ang="T76">
                              <a:pos x="T20" y="T21"/>
                            </a:cxn>
                            <a:cxn ang="T77">
                              <a:pos x="T22" y="T23"/>
                            </a:cxn>
                            <a:cxn ang="T78">
                              <a:pos x="T24" y="T25"/>
                            </a:cxn>
                            <a:cxn ang="T79">
                              <a:pos x="T26" y="T27"/>
                            </a:cxn>
                            <a:cxn ang="T80">
                              <a:pos x="T28" y="T29"/>
                            </a:cxn>
                            <a:cxn ang="T81">
                              <a:pos x="T30" y="T31"/>
                            </a:cxn>
                            <a:cxn ang="T82">
                              <a:pos x="T32" y="T33"/>
                            </a:cxn>
                            <a:cxn ang="T83">
                              <a:pos x="T34" y="T35"/>
                            </a:cxn>
                            <a:cxn ang="T84">
                              <a:pos x="T36" y="T37"/>
                            </a:cxn>
                            <a:cxn ang="T85">
                              <a:pos x="T38" y="T39"/>
                            </a:cxn>
                            <a:cxn ang="T86">
                              <a:pos x="T40" y="T41"/>
                            </a:cxn>
                            <a:cxn ang="T87">
                              <a:pos x="T42" y="T43"/>
                            </a:cxn>
                            <a:cxn ang="T88">
                              <a:pos x="T44" y="T45"/>
                            </a:cxn>
                            <a:cxn ang="T89">
                              <a:pos x="T46" y="T47"/>
                            </a:cxn>
                            <a:cxn ang="T90">
                              <a:pos x="T48" y="T49"/>
                            </a:cxn>
                            <a:cxn ang="T91">
                              <a:pos x="T50" y="T51"/>
                            </a:cxn>
                            <a:cxn ang="T92">
                              <a:pos x="T52" y="T53"/>
                            </a:cxn>
                            <a:cxn ang="T93">
                              <a:pos x="T54" y="T55"/>
                            </a:cxn>
                            <a:cxn ang="T94">
                              <a:pos x="T56" y="T57"/>
                            </a:cxn>
                            <a:cxn ang="T95">
                              <a:pos x="T58" y="T59"/>
                            </a:cxn>
                            <a:cxn ang="T96">
                              <a:pos x="T60" y="T61"/>
                            </a:cxn>
                            <a:cxn ang="T97">
                              <a:pos x="T62" y="T63"/>
                            </a:cxn>
                            <a:cxn ang="T98">
                              <a:pos x="T64" y="T65"/>
                            </a:cxn>
                          </a:cxnLst>
                          <a:rect l="T99" t="T100" r="T101" b="T102"/>
                          <a:pathLst>
                            <a:path w="308" h="239">
                              <a:moveTo>
                                <a:pt x="176" y="68"/>
                              </a:moveTo>
                              <a:lnTo>
                                <a:pt x="75" y="0"/>
                              </a:lnTo>
                              <a:lnTo>
                                <a:pt x="73" y="0"/>
                              </a:lnTo>
                              <a:lnTo>
                                <a:pt x="70" y="2"/>
                              </a:lnTo>
                              <a:lnTo>
                                <a:pt x="65" y="3"/>
                              </a:lnTo>
                              <a:lnTo>
                                <a:pt x="57" y="5"/>
                              </a:lnTo>
                              <a:lnTo>
                                <a:pt x="49" y="7"/>
                              </a:lnTo>
                              <a:lnTo>
                                <a:pt x="40" y="12"/>
                              </a:lnTo>
                              <a:lnTo>
                                <a:pt x="30" y="18"/>
                              </a:lnTo>
                              <a:lnTo>
                                <a:pt x="20" y="23"/>
                              </a:lnTo>
                              <a:lnTo>
                                <a:pt x="6" y="49"/>
                              </a:lnTo>
                              <a:lnTo>
                                <a:pt x="0" y="91"/>
                              </a:lnTo>
                              <a:lnTo>
                                <a:pt x="0" y="131"/>
                              </a:lnTo>
                              <a:lnTo>
                                <a:pt x="3" y="154"/>
                              </a:lnTo>
                              <a:lnTo>
                                <a:pt x="4" y="160"/>
                              </a:lnTo>
                              <a:lnTo>
                                <a:pt x="6" y="164"/>
                              </a:lnTo>
                              <a:lnTo>
                                <a:pt x="7" y="168"/>
                              </a:lnTo>
                              <a:lnTo>
                                <a:pt x="10" y="173"/>
                              </a:lnTo>
                              <a:lnTo>
                                <a:pt x="16" y="177"/>
                              </a:lnTo>
                              <a:lnTo>
                                <a:pt x="24" y="178"/>
                              </a:lnTo>
                              <a:lnTo>
                                <a:pt x="36" y="181"/>
                              </a:lnTo>
                              <a:lnTo>
                                <a:pt x="52" y="181"/>
                              </a:lnTo>
                              <a:lnTo>
                                <a:pt x="70" y="181"/>
                              </a:lnTo>
                              <a:lnTo>
                                <a:pt x="91" y="180"/>
                              </a:lnTo>
                              <a:lnTo>
                                <a:pt x="109" y="178"/>
                              </a:lnTo>
                              <a:lnTo>
                                <a:pt x="128" y="177"/>
                              </a:lnTo>
                              <a:lnTo>
                                <a:pt x="142" y="176"/>
                              </a:lnTo>
                              <a:lnTo>
                                <a:pt x="155" y="174"/>
                              </a:lnTo>
                              <a:lnTo>
                                <a:pt x="163" y="173"/>
                              </a:lnTo>
                              <a:lnTo>
                                <a:pt x="165" y="173"/>
                              </a:lnTo>
                              <a:lnTo>
                                <a:pt x="168" y="176"/>
                              </a:lnTo>
                              <a:lnTo>
                                <a:pt x="176" y="181"/>
                              </a:lnTo>
                              <a:lnTo>
                                <a:pt x="186" y="191"/>
                              </a:lnTo>
                              <a:lnTo>
                                <a:pt x="197" y="203"/>
                              </a:lnTo>
                              <a:lnTo>
                                <a:pt x="210" y="214"/>
                              </a:lnTo>
                              <a:lnTo>
                                <a:pt x="223" y="224"/>
                              </a:lnTo>
                              <a:lnTo>
                                <a:pt x="235" y="232"/>
                              </a:lnTo>
                              <a:lnTo>
                                <a:pt x="243" y="236"/>
                              </a:lnTo>
                              <a:lnTo>
                                <a:pt x="250" y="237"/>
                              </a:lnTo>
                              <a:lnTo>
                                <a:pt x="259" y="239"/>
                              </a:lnTo>
                              <a:lnTo>
                                <a:pt x="266" y="239"/>
                              </a:lnTo>
                              <a:lnTo>
                                <a:pt x="275" y="237"/>
                              </a:lnTo>
                              <a:lnTo>
                                <a:pt x="282" y="236"/>
                              </a:lnTo>
                              <a:lnTo>
                                <a:pt x="288" y="232"/>
                              </a:lnTo>
                              <a:lnTo>
                                <a:pt x="294" y="227"/>
                              </a:lnTo>
                              <a:lnTo>
                                <a:pt x="298" y="221"/>
                              </a:lnTo>
                              <a:lnTo>
                                <a:pt x="302" y="203"/>
                              </a:lnTo>
                              <a:lnTo>
                                <a:pt x="304" y="174"/>
                              </a:lnTo>
                              <a:lnTo>
                                <a:pt x="305" y="144"/>
                              </a:lnTo>
                              <a:lnTo>
                                <a:pt x="307" y="114"/>
                              </a:lnTo>
                              <a:lnTo>
                                <a:pt x="308" y="89"/>
                              </a:lnTo>
                              <a:lnTo>
                                <a:pt x="307" y="71"/>
                              </a:lnTo>
                              <a:lnTo>
                                <a:pt x="302" y="56"/>
                              </a:lnTo>
                              <a:lnTo>
                                <a:pt x="294" y="45"/>
                              </a:lnTo>
                              <a:lnTo>
                                <a:pt x="286" y="40"/>
                              </a:lnTo>
                              <a:lnTo>
                                <a:pt x="278" y="39"/>
                              </a:lnTo>
                              <a:lnTo>
                                <a:pt x="268" y="39"/>
                              </a:lnTo>
                              <a:lnTo>
                                <a:pt x="256" y="40"/>
                              </a:lnTo>
                              <a:lnTo>
                                <a:pt x="243" y="43"/>
                              </a:lnTo>
                              <a:lnTo>
                                <a:pt x="232" y="45"/>
                              </a:lnTo>
                              <a:lnTo>
                                <a:pt x="222" y="48"/>
                              </a:lnTo>
                              <a:lnTo>
                                <a:pt x="212" y="51"/>
                              </a:lnTo>
                              <a:lnTo>
                                <a:pt x="196" y="55"/>
                              </a:lnTo>
                              <a:lnTo>
                                <a:pt x="186" y="61"/>
                              </a:lnTo>
                              <a:lnTo>
                                <a:pt x="178" y="66"/>
                              </a:lnTo>
                              <a:lnTo>
                                <a:pt x="176" y="6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A3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7" name="Freeform 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559" y="8609"/>
                          <a:ext cx="470" cy="412"/>
                        </a:xfrm>
                        <a:custGeom>
                          <a:avLst/>
                          <a:gdLst>
                            <a:gd name="T0" fmla="*/ 0 w 470"/>
                            <a:gd name="T1" fmla="*/ 76 h 412"/>
                            <a:gd name="T2" fmla="*/ 6 w 470"/>
                            <a:gd name="T3" fmla="*/ 120 h 412"/>
                            <a:gd name="T4" fmla="*/ 4 w 470"/>
                            <a:gd name="T5" fmla="*/ 165 h 412"/>
                            <a:gd name="T6" fmla="*/ 3 w 470"/>
                            <a:gd name="T7" fmla="*/ 209 h 412"/>
                            <a:gd name="T8" fmla="*/ 6 w 470"/>
                            <a:gd name="T9" fmla="*/ 252 h 412"/>
                            <a:gd name="T10" fmla="*/ 10 w 470"/>
                            <a:gd name="T11" fmla="*/ 271 h 412"/>
                            <a:gd name="T12" fmla="*/ 17 w 470"/>
                            <a:gd name="T13" fmla="*/ 288 h 412"/>
                            <a:gd name="T14" fmla="*/ 25 w 470"/>
                            <a:gd name="T15" fmla="*/ 304 h 412"/>
                            <a:gd name="T16" fmla="*/ 35 w 470"/>
                            <a:gd name="T17" fmla="*/ 319 h 412"/>
                            <a:gd name="T18" fmla="*/ 46 w 470"/>
                            <a:gd name="T19" fmla="*/ 331 h 412"/>
                            <a:gd name="T20" fmla="*/ 58 w 470"/>
                            <a:gd name="T21" fmla="*/ 344 h 412"/>
                            <a:gd name="T22" fmla="*/ 72 w 470"/>
                            <a:gd name="T23" fmla="*/ 356 h 412"/>
                            <a:gd name="T24" fmla="*/ 87 w 470"/>
                            <a:gd name="T25" fmla="*/ 366 h 412"/>
                            <a:gd name="T26" fmla="*/ 102 w 470"/>
                            <a:gd name="T27" fmla="*/ 375 h 412"/>
                            <a:gd name="T28" fmla="*/ 118 w 470"/>
                            <a:gd name="T29" fmla="*/ 380 h 412"/>
                            <a:gd name="T30" fmla="*/ 134 w 470"/>
                            <a:gd name="T31" fmla="*/ 383 h 412"/>
                            <a:gd name="T32" fmla="*/ 148 w 470"/>
                            <a:gd name="T33" fmla="*/ 383 h 412"/>
                            <a:gd name="T34" fmla="*/ 160 w 470"/>
                            <a:gd name="T35" fmla="*/ 383 h 412"/>
                            <a:gd name="T36" fmla="*/ 170 w 470"/>
                            <a:gd name="T37" fmla="*/ 382 h 412"/>
                            <a:gd name="T38" fmla="*/ 176 w 470"/>
                            <a:gd name="T39" fmla="*/ 380 h 412"/>
                            <a:gd name="T40" fmla="*/ 179 w 470"/>
                            <a:gd name="T41" fmla="*/ 380 h 412"/>
                            <a:gd name="T42" fmla="*/ 219 w 470"/>
                            <a:gd name="T43" fmla="*/ 376 h 412"/>
                            <a:gd name="T44" fmla="*/ 251 w 470"/>
                            <a:gd name="T45" fmla="*/ 412 h 412"/>
                            <a:gd name="T46" fmla="*/ 470 w 470"/>
                            <a:gd name="T47" fmla="*/ 248 h 412"/>
                            <a:gd name="T48" fmla="*/ 373 w 470"/>
                            <a:gd name="T49" fmla="*/ 80 h 412"/>
                            <a:gd name="T50" fmla="*/ 223 w 470"/>
                            <a:gd name="T51" fmla="*/ 0 h 412"/>
                            <a:gd name="T52" fmla="*/ 0 w 470"/>
                            <a:gd name="T53" fmla="*/ 76 h 412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w 470"/>
                            <a:gd name="T82" fmla="*/ 0 h 412"/>
                            <a:gd name="T83" fmla="*/ 470 w 470"/>
                            <a:gd name="T84" fmla="*/ 412 h 412"/>
                          </a:gdLst>
                          <a:ahLst/>
                          <a:cxnLst>
                            <a:cxn ang="T54">
                              <a:pos x="T0" y="T1"/>
                            </a:cxn>
                            <a:cxn ang="T55">
                              <a:pos x="T2" y="T3"/>
                            </a:cxn>
                            <a:cxn ang="T56">
                              <a:pos x="T4" y="T5"/>
                            </a:cxn>
                            <a:cxn ang="T57">
                              <a:pos x="T6" y="T7"/>
                            </a:cxn>
                            <a:cxn ang="T58">
                              <a:pos x="T8" y="T9"/>
                            </a:cxn>
                            <a:cxn ang="T59">
                              <a:pos x="T10" y="T11"/>
                            </a:cxn>
                            <a:cxn ang="T60">
                              <a:pos x="T12" y="T13"/>
                            </a:cxn>
                            <a:cxn ang="T61">
                              <a:pos x="T14" y="T15"/>
                            </a:cxn>
                            <a:cxn ang="T62">
                              <a:pos x="T16" y="T17"/>
                            </a:cxn>
                            <a:cxn ang="T63">
                              <a:pos x="T18" y="T19"/>
                            </a:cxn>
                            <a:cxn ang="T64">
                              <a:pos x="T20" y="T21"/>
                            </a:cxn>
                            <a:cxn ang="T65">
                              <a:pos x="T22" y="T23"/>
                            </a:cxn>
                            <a:cxn ang="T66">
                              <a:pos x="T24" y="T25"/>
                            </a:cxn>
                            <a:cxn ang="T67">
                              <a:pos x="T26" y="T27"/>
                            </a:cxn>
                            <a:cxn ang="T68">
                              <a:pos x="T28" y="T29"/>
                            </a:cxn>
                            <a:cxn ang="T69">
                              <a:pos x="T30" y="T31"/>
                            </a:cxn>
                            <a:cxn ang="T70">
                              <a:pos x="T32" y="T33"/>
                            </a:cxn>
                            <a:cxn ang="T71">
                              <a:pos x="T34" y="T35"/>
                            </a:cxn>
                            <a:cxn ang="T72">
                              <a:pos x="T36" y="T37"/>
                            </a:cxn>
                            <a:cxn ang="T73">
                              <a:pos x="T38" y="T39"/>
                            </a:cxn>
                            <a:cxn ang="T74">
                              <a:pos x="T40" y="T41"/>
                            </a:cxn>
                            <a:cxn ang="T75">
                              <a:pos x="T42" y="T43"/>
                            </a:cxn>
                            <a:cxn ang="T76">
                              <a:pos x="T44" y="T45"/>
                            </a:cxn>
                            <a:cxn ang="T77">
                              <a:pos x="T46" y="T47"/>
                            </a:cxn>
                            <a:cxn ang="T78">
                              <a:pos x="T48" y="T49"/>
                            </a:cxn>
                            <a:cxn ang="T79">
                              <a:pos x="T50" y="T51"/>
                            </a:cxn>
                            <a:cxn ang="T80">
                              <a:pos x="T52" y="T53"/>
                            </a:cxn>
                          </a:cxnLst>
                          <a:rect l="T81" t="T82" r="T83" b="T84"/>
                          <a:pathLst>
                            <a:path w="470" h="412">
                              <a:moveTo>
                                <a:pt x="0" y="76"/>
                              </a:moveTo>
                              <a:lnTo>
                                <a:pt x="6" y="120"/>
                              </a:lnTo>
                              <a:lnTo>
                                <a:pt x="4" y="165"/>
                              </a:lnTo>
                              <a:lnTo>
                                <a:pt x="3" y="209"/>
                              </a:lnTo>
                              <a:lnTo>
                                <a:pt x="6" y="252"/>
                              </a:lnTo>
                              <a:lnTo>
                                <a:pt x="10" y="271"/>
                              </a:lnTo>
                              <a:lnTo>
                                <a:pt x="17" y="288"/>
                              </a:lnTo>
                              <a:lnTo>
                                <a:pt x="25" y="304"/>
                              </a:lnTo>
                              <a:lnTo>
                                <a:pt x="35" y="319"/>
                              </a:lnTo>
                              <a:lnTo>
                                <a:pt x="46" y="331"/>
                              </a:lnTo>
                              <a:lnTo>
                                <a:pt x="58" y="344"/>
                              </a:lnTo>
                              <a:lnTo>
                                <a:pt x="72" y="356"/>
                              </a:lnTo>
                              <a:lnTo>
                                <a:pt x="87" y="366"/>
                              </a:lnTo>
                              <a:lnTo>
                                <a:pt x="102" y="375"/>
                              </a:lnTo>
                              <a:lnTo>
                                <a:pt x="118" y="380"/>
                              </a:lnTo>
                              <a:lnTo>
                                <a:pt x="134" y="383"/>
                              </a:lnTo>
                              <a:lnTo>
                                <a:pt x="148" y="383"/>
                              </a:lnTo>
                              <a:lnTo>
                                <a:pt x="160" y="383"/>
                              </a:lnTo>
                              <a:lnTo>
                                <a:pt x="170" y="382"/>
                              </a:lnTo>
                              <a:lnTo>
                                <a:pt x="176" y="380"/>
                              </a:lnTo>
                              <a:lnTo>
                                <a:pt x="179" y="380"/>
                              </a:lnTo>
                              <a:lnTo>
                                <a:pt x="219" y="376"/>
                              </a:lnTo>
                              <a:lnTo>
                                <a:pt x="251" y="412"/>
                              </a:lnTo>
                              <a:lnTo>
                                <a:pt x="470" y="248"/>
                              </a:lnTo>
                              <a:lnTo>
                                <a:pt x="373" y="80"/>
                              </a:lnTo>
                              <a:lnTo>
                                <a:pt x="223" y="0"/>
                              </a:lnTo>
                              <a:lnTo>
                                <a:pt x="0" y="7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2BFB2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8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522" y="8419"/>
                          <a:ext cx="518" cy="452"/>
                        </a:xfrm>
                        <a:custGeom>
                          <a:avLst/>
                          <a:gdLst>
                            <a:gd name="T0" fmla="*/ 113 w 518"/>
                            <a:gd name="T1" fmla="*/ 89 h 452"/>
                            <a:gd name="T2" fmla="*/ 83 w 518"/>
                            <a:gd name="T3" fmla="*/ 98 h 452"/>
                            <a:gd name="T4" fmla="*/ 50 w 518"/>
                            <a:gd name="T5" fmla="*/ 115 h 452"/>
                            <a:gd name="T6" fmla="*/ 23 w 518"/>
                            <a:gd name="T7" fmla="*/ 136 h 452"/>
                            <a:gd name="T8" fmla="*/ 0 w 518"/>
                            <a:gd name="T9" fmla="*/ 207 h 452"/>
                            <a:gd name="T10" fmla="*/ 7 w 518"/>
                            <a:gd name="T11" fmla="*/ 294 h 452"/>
                            <a:gd name="T12" fmla="*/ 13 w 518"/>
                            <a:gd name="T13" fmla="*/ 306 h 452"/>
                            <a:gd name="T14" fmla="*/ 21 w 518"/>
                            <a:gd name="T15" fmla="*/ 297 h 452"/>
                            <a:gd name="T16" fmla="*/ 36 w 518"/>
                            <a:gd name="T17" fmla="*/ 286 h 452"/>
                            <a:gd name="T18" fmla="*/ 50 w 518"/>
                            <a:gd name="T19" fmla="*/ 277 h 452"/>
                            <a:gd name="T20" fmla="*/ 67 w 518"/>
                            <a:gd name="T21" fmla="*/ 280 h 452"/>
                            <a:gd name="T22" fmla="*/ 89 w 518"/>
                            <a:gd name="T23" fmla="*/ 299 h 452"/>
                            <a:gd name="T24" fmla="*/ 92 w 518"/>
                            <a:gd name="T25" fmla="*/ 299 h 452"/>
                            <a:gd name="T26" fmla="*/ 98 w 518"/>
                            <a:gd name="T27" fmla="*/ 282 h 452"/>
                            <a:gd name="T28" fmla="*/ 112 w 518"/>
                            <a:gd name="T29" fmla="*/ 289 h 452"/>
                            <a:gd name="T30" fmla="*/ 126 w 518"/>
                            <a:gd name="T31" fmla="*/ 299 h 452"/>
                            <a:gd name="T32" fmla="*/ 141 w 518"/>
                            <a:gd name="T33" fmla="*/ 306 h 452"/>
                            <a:gd name="T34" fmla="*/ 149 w 518"/>
                            <a:gd name="T35" fmla="*/ 312 h 452"/>
                            <a:gd name="T36" fmla="*/ 152 w 518"/>
                            <a:gd name="T37" fmla="*/ 309 h 452"/>
                            <a:gd name="T38" fmla="*/ 160 w 518"/>
                            <a:gd name="T39" fmla="*/ 294 h 452"/>
                            <a:gd name="T40" fmla="*/ 174 w 518"/>
                            <a:gd name="T41" fmla="*/ 276 h 452"/>
                            <a:gd name="T42" fmla="*/ 194 w 518"/>
                            <a:gd name="T43" fmla="*/ 267 h 452"/>
                            <a:gd name="T44" fmla="*/ 221 w 518"/>
                            <a:gd name="T45" fmla="*/ 277 h 452"/>
                            <a:gd name="T46" fmla="*/ 227 w 518"/>
                            <a:gd name="T47" fmla="*/ 283 h 452"/>
                            <a:gd name="T48" fmla="*/ 240 w 518"/>
                            <a:gd name="T49" fmla="*/ 335 h 452"/>
                            <a:gd name="T50" fmla="*/ 249 w 518"/>
                            <a:gd name="T51" fmla="*/ 386 h 452"/>
                            <a:gd name="T52" fmla="*/ 263 w 518"/>
                            <a:gd name="T53" fmla="*/ 401 h 452"/>
                            <a:gd name="T54" fmla="*/ 286 w 518"/>
                            <a:gd name="T55" fmla="*/ 417 h 452"/>
                            <a:gd name="T56" fmla="*/ 312 w 518"/>
                            <a:gd name="T57" fmla="*/ 437 h 452"/>
                            <a:gd name="T58" fmla="*/ 331 w 518"/>
                            <a:gd name="T59" fmla="*/ 450 h 452"/>
                            <a:gd name="T60" fmla="*/ 335 w 518"/>
                            <a:gd name="T61" fmla="*/ 445 h 452"/>
                            <a:gd name="T62" fmla="*/ 345 w 518"/>
                            <a:gd name="T63" fmla="*/ 418 h 452"/>
                            <a:gd name="T64" fmla="*/ 363 w 518"/>
                            <a:gd name="T65" fmla="*/ 417 h 452"/>
                            <a:gd name="T66" fmla="*/ 376 w 518"/>
                            <a:gd name="T67" fmla="*/ 412 h 452"/>
                            <a:gd name="T68" fmla="*/ 389 w 518"/>
                            <a:gd name="T69" fmla="*/ 404 h 452"/>
                            <a:gd name="T70" fmla="*/ 400 w 518"/>
                            <a:gd name="T71" fmla="*/ 395 h 452"/>
                            <a:gd name="T72" fmla="*/ 413 w 518"/>
                            <a:gd name="T73" fmla="*/ 394 h 452"/>
                            <a:gd name="T74" fmla="*/ 438 w 518"/>
                            <a:gd name="T75" fmla="*/ 395 h 452"/>
                            <a:gd name="T76" fmla="*/ 466 w 518"/>
                            <a:gd name="T77" fmla="*/ 396 h 452"/>
                            <a:gd name="T78" fmla="*/ 485 w 518"/>
                            <a:gd name="T79" fmla="*/ 398 h 452"/>
                            <a:gd name="T80" fmla="*/ 489 w 518"/>
                            <a:gd name="T81" fmla="*/ 396 h 452"/>
                            <a:gd name="T82" fmla="*/ 499 w 518"/>
                            <a:gd name="T83" fmla="*/ 386 h 452"/>
                            <a:gd name="T84" fmla="*/ 518 w 518"/>
                            <a:gd name="T85" fmla="*/ 356 h 452"/>
                            <a:gd name="T86" fmla="*/ 504 w 518"/>
                            <a:gd name="T87" fmla="*/ 251 h 452"/>
                            <a:gd name="T88" fmla="*/ 479 w 518"/>
                            <a:gd name="T89" fmla="*/ 182 h 452"/>
                            <a:gd name="T90" fmla="*/ 463 w 518"/>
                            <a:gd name="T91" fmla="*/ 141 h 452"/>
                            <a:gd name="T92" fmla="*/ 449 w 518"/>
                            <a:gd name="T93" fmla="*/ 103 h 452"/>
                            <a:gd name="T94" fmla="*/ 433 w 518"/>
                            <a:gd name="T95" fmla="*/ 73 h 452"/>
                            <a:gd name="T96" fmla="*/ 409 w 518"/>
                            <a:gd name="T97" fmla="*/ 46 h 452"/>
                            <a:gd name="T98" fmla="*/ 380 w 518"/>
                            <a:gd name="T99" fmla="*/ 24 h 452"/>
                            <a:gd name="T100" fmla="*/ 353 w 518"/>
                            <a:gd name="T101" fmla="*/ 11 h 452"/>
                            <a:gd name="T102" fmla="*/ 327 w 518"/>
                            <a:gd name="T103" fmla="*/ 4 h 452"/>
                            <a:gd name="T104" fmla="*/ 304 w 518"/>
                            <a:gd name="T105" fmla="*/ 1 h 452"/>
                            <a:gd name="T106" fmla="*/ 278 w 518"/>
                            <a:gd name="T107" fmla="*/ 0 h 452"/>
                            <a:gd name="T108" fmla="*/ 250 w 518"/>
                            <a:gd name="T109" fmla="*/ 3 h 452"/>
                            <a:gd name="T110" fmla="*/ 221 w 518"/>
                            <a:gd name="T111" fmla="*/ 10 h 452"/>
                            <a:gd name="T112" fmla="*/ 185 w 518"/>
                            <a:gd name="T113" fmla="*/ 29 h 452"/>
                            <a:gd name="T114" fmla="*/ 154 w 518"/>
                            <a:gd name="T115" fmla="*/ 52 h 452"/>
                            <a:gd name="T116" fmla="*/ 134 w 518"/>
                            <a:gd name="T117" fmla="*/ 73 h 452"/>
                            <a:gd name="T118" fmla="*/ 125 w 518"/>
                            <a:gd name="T119" fmla="*/ 88 h 452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60000 65536"/>
                            <a:gd name="T175" fmla="*/ 0 60000 65536"/>
                            <a:gd name="T176" fmla="*/ 0 60000 65536"/>
                            <a:gd name="T177" fmla="*/ 0 60000 65536"/>
                            <a:gd name="T178" fmla="*/ 0 60000 65536"/>
                            <a:gd name="T179" fmla="*/ 0 60000 65536"/>
                            <a:gd name="T180" fmla="*/ 0 w 518"/>
                            <a:gd name="T181" fmla="*/ 0 h 452"/>
                            <a:gd name="T182" fmla="*/ 518 w 518"/>
                            <a:gd name="T183" fmla="*/ 452 h 452"/>
                          </a:gdLst>
                          <a:ahLst/>
                          <a:cxnLst>
                            <a:cxn ang="T120">
                              <a:pos x="T0" y="T1"/>
                            </a:cxn>
                            <a:cxn ang="T121">
                              <a:pos x="T2" y="T3"/>
                            </a:cxn>
                            <a:cxn ang="T122">
                              <a:pos x="T4" y="T5"/>
                            </a:cxn>
                            <a:cxn ang="T123">
                              <a:pos x="T6" y="T7"/>
                            </a:cxn>
                            <a:cxn ang="T124">
                              <a:pos x="T8" y="T9"/>
                            </a:cxn>
                            <a:cxn ang="T125">
                              <a:pos x="T10" y="T11"/>
                            </a:cxn>
                            <a:cxn ang="T126">
                              <a:pos x="T12" y="T13"/>
                            </a:cxn>
                            <a:cxn ang="T127">
                              <a:pos x="T14" y="T15"/>
                            </a:cxn>
                            <a:cxn ang="T128">
                              <a:pos x="T16" y="T17"/>
                            </a:cxn>
                            <a:cxn ang="T129">
                              <a:pos x="T18" y="T19"/>
                            </a:cxn>
                            <a:cxn ang="T130">
                              <a:pos x="T20" y="T21"/>
                            </a:cxn>
                            <a:cxn ang="T131">
                              <a:pos x="T22" y="T23"/>
                            </a:cxn>
                            <a:cxn ang="T132">
                              <a:pos x="T24" y="T25"/>
                            </a:cxn>
                            <a:cxn ang="T133">
                              <a:pos x="T26" y="T27"/>
                            </a:cxn>
                            <a:cxn ang="T134">
                              <a:pos x="T28" y="T29"/>
                            </a:cxn>
                            <a:cxn ang="T135">
                              <a:pos x="T30" y="T31"/>
                            </a:cxn>
                            <a:cxn ang="T136">
                              <a:pos x="T32" y="T33"/>
                            </a:cxn>
                            <a:cxn ang="T137">
                              <a:pos x="T34" y="T35"/>
                            </a:cxn>
                            <a:cxn ang="T138">
                              <a:pos x="T36" y="T37"/>
                            </a:cxn>
                            <a:cxn ang="T139">
                              <a:pos x="T38" y="T39"/>
                            </a:cxn>
                            <a:cxn ang="T140">
                              <a:pos x="T40" y="T41"/>
                            </a:cxn>
                            <a:cxn ang="T141">
                              <a:pos x="T42" y="T43"/>
                            </a:cxn>
                            <a:cxn ang="T142">
                              <a:pos x="T44" y="T45"/>
                            </a:cxn>
                            <a:cxn ang="T143">
                              <a:pos x="T46" y="T47"/>
                            </a:cxn>
                            <a:cxn ang="T144">
                              <a:pos x="T48" y="T49"/>
                            </a:cxn>
                            <a:cxn ang="T145">
                              <a:pos x="T50" y="T51"/>
                            </a:cxn>
                            <a:cxn ang="T146">
                              <a:pos x="T52" y="T53"/>
                            </a:cxn>
                            <a:cxn ang="T147">
                              <a:pos x="T54" y="T55"/>
                            </a:cxn>
                            <a:cxn ang="T148">
                              <a:pos x="T56" y="T57"/>
                            </a:cxn>
                            <a:cxn ang="T149">
                              <a:pos x="T58" y="T59"/>
                            </a:cxn>
                            <a:cxn ang="T150">
                              <a:pos x="T60" y="T61"/>
                            </a:cxn>
                            <a:cxn ang="T151">
                              <a:pos x="T62" y="T63"/>
                            </a:cxn>
                            <a:cxn ang="T152">
                              <a:pos x="T64" y="T65"/>
                            </a:cxn>
                            <a:cxn ang="T153">
                              <a:pos x="T66" y="T67"/>
                            </a:cxn>
                            <a:cxn ang="T154">
                              <a:pos x="T68" y="T69"/>
                            </a:cxn>
                            <a:cxn ang="T155">
                              <a:pos x="T70" y="T71"/>
                            </a:cxn>
                            <a:cxn ang="T156">
                              <a:pos x="T72" y="T73"/>
                            </a:cxn>
                            <a:cxn ang="T157">
                              <a:pos x="T74" y="T75"/>
                            </a:cxn>
                            <a:cxn ang="T158">
                              <a:pos x="T76" y="T77"/>
                            </a:cxn>
                            <a:cxn ang="T159">
                              <a:pos x="T78" y="T79"/>
                            </a:cxn>
                            <a:cxn ang="T160">
                              <a:pos x="T80" y="T81"/>
                            </a:cxn>
                            <a:cxn ang="T161">
                              <a:pos x="T82" y="T83"/>
                            </a:cxn>
                            <a:cxn ang="T162">
                              <a:pos x="T84" y="T85"/>
                            </a:cxn>
                            <a:cxn ang="T163">
                              <a:pos x="T86" y="T87"/>
                            </a:cxn>
                            <a:cxn ang="T164">
                              <a:pos x="T88" y="T89"/>
                            </a:cxn>
                            <a:cxn ang="T165">
                              <a:pos x="T90" y="T91"/>
                            </a:cxn>
                            <a:cxn ang="T166">
                              <a:pos x="T92" y="T93"/>
                            </a:cxn>
                            <a:cxn ang="T167">
                              <a:pos x="T94" y="T95"/>
                            </a:cxn>
                            <a:cxn ang="T168">
                              <a:pos x="T96" y="T97"/>
                            </a:cxn>
                            <a:cxn ang="T169">
                              <a:pos x="T98" y="T99"/>
                            </a:cxn>
                            <a:cxn ang="T170">
                              <a:pos x="T100" y="T101"/>
                            </a:cxn>
                            <a:cxn ang="T171">
                              <a:pos x="T102" y="T103"/>
                            </a:cxn>
                            <a:cxn ang="T172">
                              <a:pos x="T104" y="T105"/>
                            </a:cxn>
                            <a:cxn ang="T173">
                              <a:pos x="T106" y="T107"/>
                            </a:cxn>
                            <a:cxn ang="T174">
                              <a:pos x="T108" y="T109"/>
                            </a:cxn>
                            <a:cxn ang="T175">
                              <a:pos x="T110" y="T111"/>
                            </a:cxn>
                            <a:cxn ang="T176">
                              <a:pos x="T112" y="T113"/>
                            </a:cxn>
                            <a:cxn ang="T177">
                              <a:pos x="T114" y="T115"/>
                            </a:cxn>
                            <a:cxn ang="T178">
                              <a:pos x="T116" y="T117"/>
                            </a:cxn>
                            <a:cxn ang="T179">
                              <a:pos x="T118" y="T119"/>
                            </a:cxn>
                          </a:cxnLst>
                          <a:rect l="T180" t="T181" r="T182" b="T183"/>
                          <a:pathLst>
                            <a:path w="518" h="452">
                              <a:moveTo>
                                <a:pt x="124" y="89"/>
                              </a:moveTo>
                              <a:lnTo>
                                <a:pt x="113" y="89"/>
                              </a:lnTo>
                              <a:lnTo>
                                <a:pt x="99" y="92"/>
                              </a:lnTo>
                              <a:lnTo>
                                <a:pt x="83" y="98"/>
                              </a:lnTo>
                              <a:lnTo>
                                <a:pt x="66" y="105"/>
                              </a:lnTo>
                              <a:lnTo>
                                <a:pt x="50" y="115"/>
                              </a:lnTo>
                              <a:lnTo>
                                <a:pt x="34" y="125"/>
                              </a:lnTo>
                              <a:lnTo>
                                <a:pt x="23" y="136"/>
                              </a:lnTo>
                              <a:lnTo>
                                <a:pt x="15" y="148"/>
                              </a:lnTo>
                              <a:lnTo>
                                <a:pt x="0" y="207"/>
                              </a:lnTo>
                              <a:lnTo>
                                <a:pt x="0" y="259"/>
                              </a:lnTo>
                              <a:lnTo>
                                <a:pt x="7" y="294"/>
                              </a:lnTo>
                              <a:lnTo>
                                <a:pt x="11" y="307"/>
                              </a:lnTo>
                              <a:lnTo>
                                <a:pt x="13" y="306"/>
                              </a:lnTo>
                              <a:lnTo>
                                <a:pt x="17" y="303"/>
                              </a:lnTo>
                              <a:lnTo>
                                <a:pt x="21" y="297"/>
                              </a:lnTo>
                              <a:lnTo>
                                <a:pt x="28" y="292"/>
                              </a:lnTo>
                              <a:lnTo>
                                <a:pt x="36" y="286"/>
                              </a:lnTo>
                              <a:lnTo>
                                <a:pt x="43" y="280"/>
                              </a:lnTo>
                              <a:lnTo>
                                <a:pt x="50" y="277"/>
                              </a:lnTo>
                              <a:lnTo>
                                <a:pt x="56" y="276"/>
                              </a:lnTo>
                              <a:lnTo>
                                <a:pt x="67" y="280"/>
                              </a:lnTo>
                              <a:lnTo>
                                <a:pt x="79" y="289"/>
                              </a:lnTo>
                              <a:lnTo>
                                <a:pt x="89" y="299"/>
                              </a:lnTo>
                              <a:lnTo>
                                <a:pt x="92" y="303"/>
                              </a:lnTo>
                              <a:lnTo>
                                <a:pt x="92" y="299"/>
                              </a:lnTo>
                              <a:lnTo>
                                <a:pt x="93" y="289"/>
                              </a:lnTo>
                              <a:lnTo>
                                <a:pt x="98" y="282"/>
                              </a:lnTo>
                              <a:lnTo>
                                <a:pt x="106" y="284"/>
                              </a:lnTo>
                              <a:lnTo>
                                <a:pt x="112" y="289"/>
                              </a:lnTo>
                              <a:lnTo>
                                <a:pt x="119" y="294"/>
                              </a:lnTo>
                              <a:lnTo>
                                <a:pt x="126" y="299"/>
                              </a:lnTo>
                              <a:lnTo>
                                <a:pt x="134" y="303"/>
                              </a:lnTo>
                              <a:lnTo>
                                <a:pt x="141" y="306"/>
                              </a:lnTo>
                              <a:lnTo>
                                <a:pt x="145" y="309"/>
                              </a:lnTo>
                              <a:lnTo>
                                <a:pt x="149" y="312"/>
                              </a:lnTo>
                              <a:lnTo>
                                <a:pt x="151" y="312"/>
                              </a:lnTo>
                              <a:lnTo>
                                <a:pt x="152" y="309"/>
                              </a:lnTo>
                              <a:lnTo>
                                <a:pt x="155" y="303"/>
                              </a:lnTo>
                              <a:lnTo>
                                <a:pt x="160" y="294"/>
                              </a:lnTo>
                              <a:lnTo>
                                <a:pt x="167" y="284"/>
                              </a:lnTo>
                              <a:lnTo>
                                <a:pt x="174" y="276"/>
                              </a:lnTo>
                              <a:lnTo>
                                <a:pt x="184" y="269"/>
                              </a:lnTo>
                              <a:lnTo>
                                <a:pt x="194" y="267"/>
                              </a:lnTo>
                              <a:lnTo>
                                <a:pt x="206" y="270"/>
                              </a:lnTo>
                              <a:lnTo>
                                <a:pt x="221" y="277"/>
                              </a:lnTo>
                              <a:lnTo>
                                <a:pt x="226" y="277"/>
                              </a:lnTo>
                              <a:lnTo>
                                <a:pt x="227" y="283"/>
                              </a:lnTo>
                              <a:lnTo>
                                <a:pt x="233" y="303"/>
                              </a:lnTo>
                              <a:lnTo>
                                <a:pt x="240" y="335"/>
                              </a:lnTo>
                              <a:lnTo>
                                <a:pt x="245" y="363"/>
                              </a:lnTo>
                              <a:lnTo>
                                <a:pt x="249" y="386"/>
                              </a:lnTo>
                              <a:lnTo>
                                <a:pt x="256" y="398"/>
                              </a:lnTo>
                              <a:lnTo>
                                <a:pt x="263" y="401"/>
                              </a:lnTo>
                              <a:lnTo>
                                <a:pt x="273" y="408"/>
                              </a:lnTo>
                              <a:lnTo>
                                <a:pt x="286" y="417"/>
                              </a:lnTo>
                              <a:lnTo>
                                <a:pt x="299" y="427"/>
                              </a:lnTo>
                              <a:lnTo>
                                <a:pt x="312" y="437"/>
                              </a:lnTo>
                              <a:lnTo>
                                <a:pt x="324" y="444"/>
                              </a:lnTo>
                              <a:lnTo>
                                <a:pt x="331" y="450"/>
                              </a:lnTo>
                              <a:lnTo>
                                <a:pt x="334" y="452"/>
                              </a:lnTo>
                              <a:lnTo>
                                <a:pt x="335" y="445"/>
                              </a:lnTo>
                              <a:lnTo>
                                <a:pt x="338" y="431"/>
                              </a:lnTo>
                              <a:lnTo>
                                <a:pt x="345" y="418"/>
                              </a:lnTo>
                              <a:lnTo>
                                <a:pt x="355" y="415"/>
                              </a:lnTo>
                              <a:lnTo>
                                <a:pt x="363" y="417"/>
                              </a:lnTo>
                              <a:lnTo>
                                <a:pt x="370" y="417"/>
                              </a:lnTo>
                              <a:lnTo>
                                <a:pt x="376" y="412"/>
                              </a:lnTo>
                              <a:lnTo>
                                <a:pt x="383" y="408"/>
                              </a:lnTo>
                              <a:lnTo>
                                <a:pt x="389" y="404"/>
                              </a:lnTo>
                              <a:lnTo>
                                <a:pt x="396" y="398"/>
                              </a:lnTo>
                              <a:lnTo>
                                <a:pt x="400" y="395"/>
                              </a:lnTo>
                              <a:lnTo>
                                <a:pt x="406" y="394"/>
                              </a:lnTo>
                              <a:lnTo>
                                <a:pt x="413" y="394"/>
                              </a:lnTo>
                              <a:lnTo>
                                <a:pt x="425" y="394"/>
                              </a:lnTo>
                              <a:lnTo>
                                <a:pt x="438" y="395"/>
                              </a:lnTo>
                              <a:lnTo>
                                <a:pt x="452" y="395"/>
                              </a:lnTo>
                              <a:lnTo>
                                <a:pt x="466" y="396"/>
                              </a:lnTo>
                              <a:lnTo>
                                <a:pt x="478" y="398"/>
                              </a:lnTo>
                              <a:lnTo>
                                <a:pt x="485" y="398"/>
                              </a:lnTo>
                              <a:lnTo>
                                <a:pt x="488" y="398"/>
                              </a:lnTo>
                              <a:lnTo>
                                <a:pt x="489" y="396"/>
                              </a:lnTo>
                              <a:lnTo>
                                <a:pt x="492" y="392"/>
                              </a:lnTo>
                              <a:lnTo>
                                <a:pt x="499" y="386"/>
                              </a:lnTo>
                              <a:lnTo>
                                <a:pt x="511" y="379"/>
                              </a:lnTo>
                              <a:lnTo>
                                <a:pt x="518" y="356"/>
                              </a:lnTo>
                              <a:lnTo>
                                <a:pt x="515" y="307"/>
                              </a:lnTo>
                              <a:lnTo>
                                <a:pt x="504" y="251"/>
                              </a:lnTo>
                              <a:lnTo>
                                <a:pt x="488" y="203"/>
                              </a:lnTo>
                              <a:lnTo>
                                <a:pt x="479" y="182"/>
                              </a:lnTo>
                              <a:lnTo>
                                <a:pt x="472" y="161"/>
                              </a:lnTo>
                              <a:lnTo>
                                <a:pt x="463" y="141"/>
                              </a:lnTo>
                              <a:lnTo>
                                <a:pt x="456" y="122"/>
                              </a:lnTo>
                              <a:lnTo>
                                <a:pt x="449" y="103"/>
                              </a:lnTo>
                              <a:lnTo>
                                <a:pt x="440" y="88"/>
                              </a:lnTo>
                              <a:lnTo>
                                <a:pt x="433" y="73"/>
                              </a:lnTo>
                              <a:lnTo>
                                <a:pt x="425" y="62"/>
                              </a:lnTo>
                              <a:lnTo>
                                <a:pt x="409" y="46"/>
                              </a:lnTo>
                              <a:lnTo>
                                <a:pt x="394" y="34"/>
                              </a:lnTo>
                              <a:lnTo>
                                <a:pt x="380" y="24"/>
                              </a:lnTo>
                              <a:lnTo>
                                <a:pt x="365" y="17"/>
                              </a:lnTo>
                              <a:lnTo>
                                <a:pt x="353" y="11"/>
                              </a:lnTo>
                              <a:lnTo>
                                <a:pt x="340" y="7"/>
                              </a:lnTo>
                              <a:lnTo>
                                <a:pt x="327" y="4"/>
                              </a:lnTo>
                              <a:lnTo>
                                <a:pt x="315" y="3"/>
                              </a:lnTo>
                              <a:lnTo>
                                <a:pt x="304" y="1"/>
                              </a:lnTo>
                              <a:lnTo>
                                <a:pt x="291" y="0"/>
                              </a:lnTo>
                              <a:lnTo>
                                <a:pt x="278" y="0"/>
                              </a:lnTo>
                              <a:lnTo>
                                <a:pt x="265" y="1"/>
                              </a:lnTo>
                              <a:lnTo>
                                <a:pt x="250" y="3"/>
                              </a:lnTo>
                              <a:lnTo>
                                <a:pt x="236" y="6"/>
                              </a:lnTo>
                              <a:lnTo>
                                <a:pt x="221" y="10"/>
                              </a:lnTo>
                              <a:lnTo>
                                <a:pt x="206" y="17"/>
                              </a:lnTo>
                              <a:lnTo>
                                <a:pt x="185" y="29"/>
                              </a:lnTo>
                              <a:lnTo>
                                <a:pt x="168" y="40"/>
                              </a:lnTo>
                              <a:lnTo>
                                <a:pt x="154" y="52"/>
                              </a:lnTo>
                              <a:lnTo>
                                <a:pt x="142" y="63"/>
                              </a:lnTo>
                              <a:lnTo>
                                <a:pt x="134" y="73"/>
                              </a:lnTo>
                              <a:lnTo>
                                <a:pt x="128" y="82"/>
                              </a:lnTo>
                              <a:lnTo>
                                <a:pt x="125" y="88"/>
                              </a:lnTo>
                              <a:lnTo>
                                <a:pt x="124" y="8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CC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599" name="Freeform 4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78" y="9143"/>
                          <a:ext cx="118" cy="136"/>
                        </a:xfrm>
                        <a:custGeom>
                          <a:avLst/>
                          <a:gdLst>
                            <a:gd name="T0" fmla="*/ 0 w 118"/>
                            <a:gd name="T1" fmla="*/ 50 h 136"/>
                            <a:gd name="T2" fmla="*/ 55 w 118"/>
                            <a:gd name="T3" fmla="*/ 136 h 136"/>
                            <a:gd name="T4" fmla="*/ 118 w 118"/>
                            <a:gd name="T5" fmla="*/ 82 h 136"/>
                            <a:gd name="T6" fmla="*/ 63 w 118"/>
                            <a:gd name="T7" fmla="*/ 27 h 136"/>
                            <a:gd name="T8" fmla="*/ 13 w 118"/>
                            <a:gd name="T9" fmla="*/ 0 h 136"/>
                            <a:gd name="T10" fmla="*/ 0 w 118"/>
                            <a:gd name="T11" fmla="*/ 50 h 136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  <a:gd name="T18" fmla="*/ 0 w 118"/>
                            <a:gd name="T19" fmla="*/ 0 h 136"/>
                            <a:gd name="T20" fmla="*/ 118 w 118"/>
                            <a:gd name="T21" fmla="*/ 136 h 1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T18" t="T19" r="T20" b="T21"/>
                          <a:pathLst>
                            <a:path w="118" h="136">
                              <a:moveTo>
                                <a:pt x="0" y="50"/>
                              </a:moveTo>
                              <a:lnTo>
                                <a:pt x="55" y="136"/>
                              </a:lnTo>
                              <a:lnTo>
                                <a:pt x="118" y="82"/>
                              </a:lnTo>
                              <a:lnTo>
                                <a:pt x="63" y="27"/>
                              </a:lnTo>
                              <a:lnTo>
                                <a:pt x="13" y="0"/>
                              </a:lnTo>
                              <a:lnTo>
                                <a:pt x="0" y="5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9595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0" name="Freeform 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696" y="9029"/>
                          <a:ext cx="337" cy="164"/>
                        </a:xfrm>
                        <a:custGeom>
                          <a:avLst/>
                          <a:gdLst>
                            <a:gd name="T0" fmla="*/ 0 w 337"/>
                            <a:gd name="T1" fmla="*/ 59 h 164"/>
                            <a:gd name="T2" fmla="*/ 122 w 337"/>
                            <a:gd name="T3" fmla="*/ 0 h 164"/>
                            <a:gd name="T4" fmla="*/ 228 w 337"/>
                            <a:gd name="T5" fmla="*/ 11 h 164"/>
                            <a:gd name="T6" fmla="*/ 337 w 337"/>
                            <a:gd name="T7" fmla="*/ 91 h 164"/>
                            <a:gd name="T8" fmla="*/ 259 w 337"/>
                            <a:gd name="T9" fmla="*/ 164 h 164"/>
                            <a:gd name="T10" fmla="*/ 258 w 337"/>
                            <a:gd name="T11" fmla="*/ 161 h 164"/>
                            <a:gd name="T12" fmla="*/ 252 w 337"/>
                            <a:gd name="T13" fmla="*/ 151 h 164"/>
                            <a:gd name="T14" fmla="*/ 243 w 337"/>
                            <a:gd name="T15" fmla="*/ 140 h 164"/>
                            <a:gd name="T16" fmla="*/ 232 w 337"/>
                            <a:gd name="T17" fmla="*/ 124 h 164"/>
                            <a:gd name="T18" fmla="*/ 219 w 337"/>
                            <a:gd name="T19" fmla="*/ 110 h 164"/>
                            <a:gd name="T20" fmla="*/ 204 w 337"/>
                            <a:gd name="T21" fmla="*/ 95 h 164"/>
                            <a:gd name="T22" fmla="*/ 189 w 337"/>
                            <a:gd name="T23" fmla="*/ 84 h 164"/>
                            <a:gd name="T24" fmla="*/ 173 w 337"/>
                            <a:gd name="T25" fmla="*/ 78 h 164"/>
                            <a:gd name="T26" fmla="*/ 154 w 337"/>
                            <a:gd name="T27" fmla="*/ 75 h 164"/>
                            <a:gd name="T28" fmla="*/ 128 w 337"/>
                            <a:gd name="T29" fmla="*/ 71 h 164"/>
                            <a:gd name="T30" fmla="*/ 101 w 337"/>
                            <a:gd name="T31" fmla="*/ 68 h 164"/>
                            <a:gd name="T32" fmla="*/ 72 w 337"/>
                            <a:gd name="T33" fmla="*/ 65 h 164"/>
                            <a:gd name="T34" fmla="*/ 45 w 337"/>
                            <a:gd name="T35" fmla="*/ 64 h 164"/>
                            <a:gd name="T36" fmla="*/ 22 w 337"/>
                            <a:gd name="T37" fmla="*/ 61 h 164"/>
                            <a:gd name="T38" fmla="*/ 6 w 337"/>
                            <a:gd name="T39" fmla="*/ 59 h 164"/>
                            <a:gd name="T40" fmla="*/ 0 w 337"/>
                            <a:gd name="T41" fmla="*/ 59 h 164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w 337"/>
                            <a:gd name="T64" fmla="*/ 0 h 164"/>
                            <a:gd name="T65" fmla="*/ 337 w 337"/>
                            <a:gd name="T66" fmla="*/ 164 h 164"/>
                          </a:gdLst>
                          <a:ahLst/>
                          <a:cxnLst>
                            <a:cxn ang="T42">
                              <a:pos x="T0" y="T1"/>
                            </a:cxn>
                            <a:cxn ang="T43">
                              <a:pos x="T2" y="T3"/>
                            </a:cxn>
                            <a:cxn ang="T44">
                              <a:pos x="T4" y="T5"/>
                            </a:cxn>
                            <a:cxn ang="T45">
                              <a:pos x="T6" y="T7"/>
                            </a:cxn>
                            <a:cxn ang="T46">
                              <a:pos x="T8" y="T9"/>
                            </a:cxn>
                            <a:cxn ang="T47">
                              <a:pos x="T10" y="T11"/>
                            </a:cxn>
                            <a:cxn ang="T48">
                              <a:pos x="T12" y="T13"/>
                            </a:cxn>
                            <a:cxn ang="T49">
                              <a:pos x="T14" y="T15"/>
                            </a:cxn>
                            <a:cxn ang="T50">
                              <a:pos x="T16" y="T17"/>
                            </a:cxn>
                            <a:cxn ang="T51">
                              <a:pos x="T18" y="T19"/>
                            </a:cxn>
                            <a:cxn ang="T52">
                              <a:pos x="T20" y="T21"/>
                            </a:cxn>
                            <a:cxn ang="T53">
                              <a:pos x="T22" y="T23"/>
                            </a:cxn>
                            <a:cxn ang="T54">
                              <a:pos x="T24" y="T25"/>
                            </a:cxn>
                            <a:cxn ang="T55">
                              <a:pos x="T26" y="T27"/>
                            </a:cxn>
                            <a:cxn ang="T56">
                              <a:pos x="T28" y="T29"/>
                            </a:cxn>
                            <a:cxn ang="T57">
                              <a:pos x="T30" y="T31"/>
                            </a:cxn>
                            <a:cxn ang="T58">
                              <a:pos x="T32" y="T33"/>
                            </a:cxn>
                            <a:cxn ang="T59">
                              <a:pos x="T34" y="T35"/>
                            </a:cxn>
                            <a:cxn ang="T60">
                              <a:pos x="T36" y="T37"/>
                            </a:cxn>
                            <a:cxn ang="T61">
                              <a:pos x="T38" y="T39"/>
                            </a:cxn>
                            <a:cxn ang="T62">
                              <a:pos x="T40" y="T41"/>
                            </a:cxn>
                          </a:cxnLst>
                          <a:rect l="T63" t="T64" r="T65" b="T66"/>
                          <a:pathLst>
                            <a:path w="337" h="164">
                              <a:moveTo>
                                <a:pt x="0" y="59"/>
                              </a:moveTo>
                              <a:lnTo>
                                <a:pt x="122" y="0"/>
                              </a:lnTo>
                              <a:lnTo>
                                <a:pt x="228" y="11"/>
                              </a:lnTo>
                              <a:lnTo>
                                <a:pt x="337" y="91"/>
                              </a:lnTo>
                              <a:lnTo>
                                <a:pt x="259" y="164"/>
                              </a:lnTo>
                              <a:lnTo>
                                <a:pt x="258" y="161"/>
                              </a:lnTo>
                              <a:lnTo>
                                <a:pt x="252" y="151"/>
                              </a:lnTo>
                              <a:lnTo>
                                <a:pt x="243" y="140"/>
                              </a:lnTo>
                              <a:lnTo>
                                <a:pt x="232" y="124"/>
                              </a:lnTo>
                              <a:lnTo>
                                <a:pt x="219" y="110"/>
                              </a:lnTo>
                              <a:lnTo>
                                <a:pt x="204" y="95"/>
                              </a:lnTo>
                              <a:lnTo>
                                <a:pt x="189" y="84"/>
                              </a:lnTo>
                              <a:lnTo>
                                <a:pt x="173" y="78"/>
                              </a:lnTo>
                              <a:lnTo>
                                <a:pt x="154" y="75"/>
                              </a:lnTo>
                              <a:lnTo>
                                <a:pt x="128" y="71"/>
                              </a:lnTo>
                              <a:lnTo>
                                <a:pt x="101" y="68"/>
                              </a:lnTo>
                              <a:lnTo>
                                <a:pt x="72" y="65"/>
                              </a:lnTo>
                              <a:lnTo>
                                <a:pt x="45" y="64"/>
                              </a:lnTo>
                              <a:lnTo>
                                <a:pt x="22" y="61"/>
                              </a:lnTo>
                              <a:lnTo>
                                <a:pt x="6" y="59"/>
                              </a:lnTo>
                              <a:lnTo>
                                <a:pt x="0" y="5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595959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1" name="Freeform 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13" y="8696"/>
                          <a:ext cx="39" cy="84"/>
                        </a:xfrm>
                        <a:custGeom>
                          <a:avLst/>
                          <a:gdLst>
                            <a:gd name="T0" fmla="*/ 19 w 39"/>
                            <a:gd name="T1" fmla="*/ 84 h 84"/>
                            <a:gd name="T2" fmla="*/ 28 w 39"/>
                            <a:gd name="T3" fmla="*/ 81 h 84"/>
                            <a:gd name="T4" fmla="*/ 34 w 39"/>
                            <a:gd name="T5" fmla="*/ 71 h 84"/>
                            <a:gd name="T6" fmla="*/ 38 w 39"/>
                            <a:gd name="T7" fmla="*/ 58 h 84"/>
                            <a:gd name="T8" fmla="*/ 39 w 39"/>
                            <a:gd name="T9" fmla="*/ 42 h 84"/>
                            <a:gd name="T10" fmla="*/ 38 w 39"/>
                            <a:gd name="T11" fmla="*/ 26 h 84"/>
                            <a:gd name="T12" fmla="*/ 34 w 39"/>
                            <a:gd name="T13" fmla="*/ 12 h 84"/>
                            <a:gd name="T14" fmla="*/ 28 w 39"/>
                            <a:gd name="T15" fmla="*/ 3 h 84"/>
                            <a:gd name="T16" fmla="*/ 19 w 39"/>
                            <a:gd name="T17" fmla="*/ 0 h 84"/>
                            <a:gd name="T18" fmla="*/ 12 w 39"/>
                            <a:gd name="T19" fmla="*/ 3 h 84"/>
                            <a:gd name="T20" fmla="*/ 6 w 39"/>
                            <a:gd name="T21" fmla="*/ 12 h 84"/>
                            <a:gd name="T22" fmla="*/ 2 w 39"/>
                            <a:gd name="T23" fmla="*/ 26 h 84"/>
                            <a:gd name="T24" fmla="*/ 0 w 39"/>
                            <a:gd name="T25" fmla="*/ 42 h 84"/>
                            <a:gd name="T26" fmla="*/ 2 w 39"/>
                            <a:gd name="T27" fmla="*/ 58 h 84"/>
                            <a:gd name="T28" fmla="*/ 6 w 39"/>
                            <a:gd name="T29" fmla="*/ 71 h 84"/>
                            <a:gd name="T30" fmla="*/ 12 w 39"/>
                            <a:gd name="T31" fmla="*/ 81 h 84"/>
                            <a:gd name="T32" fmla="*/ 19 w 39"/>
                            <a:gd name="T33" fmla="*/ 84 h 84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w 39"/>
                            <a:gd name="T52" fmla="*/ 0 h 84"/>
                            <a:gd name="T53" fmla="*/ 39 w 39"/>
                            <a:gd name="T54" fmla="*/ 84 h 84"/>
                          </a:gdLst>
                          <a:ahLst/>
                          <a:cxnLst>
                            <a:cxn ang="T34">
                              <a:pos x="T0" y="T1"/>
                            </a:cxn>
                            <a:cxn ang="T35">
                              <a:pos x="T2" y="T3"/>
                            </a:cxn>
                            <a:cxn ang="T36">
                              <a:pos x="T4" y="T5"/>
                            </a:cxn>
                            <a:cxn ang="T37">
                              <a:pos x="T6" y="T7"/>
                            </a:cxn>
                            <a:cxn ang="T38">
                              <a:pos x="T8" y="T9"/>
                            </a:cxn>
                            <a:cxn ang="T39">
                              <a:pos x="T10" y="T11"/>
                            </a:cxn>
                            <a:cxn ang="T40">
                              <a:pos x="T12" y="T13"/>
                            </a:cxn>
                            <a:cxn ang="T41">
                              <a:pos x="T14" y="T15"/>
                            </a:cxn>
                            <a:cxn ang="T42">
                              <a:pos x="T16" y="T17"/>
                            </a:cxn>
                            <a:cxn ang="T43">
                              <a:pos x="T18" y="T19"/>
                            </a:cxn>
                            <a:cxn ang="T44">
                              <a:pos x="T20" y="T21"/>
                            </a:cxn>
                            <a:cxn ang="T45">
                              <a:pos x="T22" y="T23"/>
                            </a:cxn>
                            <a:cxn ang="T46">
                              <a:pos x="T24" y="T25"/>
                            </a:cxn>
                            <a:cxn ang="T47">
                              <a:pos x="T26" y="T27"/>
                            </a:cxn>
                            <a:cxn ang="T48">
                              <a:pos x="T28" y="T29"/>
                            </a:cxn>
                            <a:cxn ang="T49">
                              <a:pos x="T30" y="T31"/>
                            </a:cxn>
                            <a:cxn ang="T50">
                              <a:pos x="T32" y="T33"/>
                            </a:cxn>
                          </a:cxnLst>
                          <a:rect l="T51" t="T52" r="T53" b="T54"/>
                          <a:pathLst>
                            <a:path w="39" h="84">
                              <a:moveTo>
                                <a:pt x="19" y="84"/>
                              </a:moveTo>
                              <a:lnTo>
                                <a:pt x="28" y="81"/>
                              </a:lnTo>
                              <a:lnTo>
                                <a:pt x="34" y="71"/>
                              </a:lnTo>
                              <a:lnTo>
                                <a:pt x="38" y="58"/>
                              </a:lnTo>
                              <a:lnTo>
                                <a:pt x="39" y="42"/>
                              </a:lnTo>
                              <a:lnTo>
                                <a:pt x="38" y="26"/>
                              </a:lnTo>
                              <a:lnTo>
                                <a:pt x="34" y="12"/>
                              </a:lnTo>
                              <a:lnTo>
                                <a:pt x="28" y="3"/>
                              </a:lnTo>
                              <a:lnTo>
                                <a:pt x="19" y="0"/>
                              </a:lnTo>
                              <a:lnTo>
                                <a:pt x="12" y="3"/>
                              </a:lnTo>
                              <a:lnTo>
                                <a:pt x="6" y="12"/>
                              </a:lnTo>
                              <a:lnTo>
                                <a:pt x="2" y="26"/>
                              </a:lnTo>
                              <a:lnTo>
                                <a:pt x="0" y="42"/>
                              </a:lnTo>
                              <a:lnTo>
                                <a:pt x="2" y="58"/>
                              </a:lnTo>
                              <a:lnTo>
                                <a:pt x="6" y="71"/>
                              </a:lnTo>
                              <a:lnTo>
                                <a:pt x="12" y="81"/>
                              </a:lnTo>
                              <a:lnTo>
                                <a:pt x="19" y="8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7E06D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2" name="Freeform 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09" y="8887"/>
                          <a:ext cx="38" cy="76"/>
                        </a:xfrm>
                        <a:custGeom>
                          <a:avLst/>
                          <a:gdLst>
                            <a:gd name="T0" fmla="*/ 19 w 38"/>
                            <a:gd name="T1" fmla="*/ 76 h 76"/>
                            <a:gd name="T2" fmla="*/ 26 w 38"/>
                            <a:gd name="T3" fmla="*/ 74 h 76"/>
                            <a:gd name="T4" fmla="*/ 32 w 38"/>
                            <a:gd name="T5" fmla="*/ 65 h 76"/>
                            <a:gd name="T6" fmla="*/ 36 w 38"/>
                            <a:gd name="T7" fmla="*/ 53 h 76"/>
                            <a:gd name="T8" fmla="*/ 38 w 38"/>
                            <a:gd name="T9" fmla="*/ 39 h 76"/>
                            <a:gd name="T10" fmla="*/ 36 w 38"/>
                            <a:gd name="T11" fmla="*/ 23 h 76"/>
                            <a:gd name="T12" fmla="*/ 32 w 38"/>
                            <a:gd name="T13" fmla="*/ 12 h 76"/>
                            <a:gd name="T14" fmla="*/ 26 w 38"/>
                            <a:gd name="T15" fmla="*/ 3 h 76"/>
                            <a:gd name="T16" fmla="*/ 19 w 38"/>
                            <a:gd name="T17" fmla="*/ 0 h 76"/>
                            <a:gd name="T18" fmla="*/ 12 w 38"/>
                            <a:gd name="T19" fmla="*/ 3 h 76"/>
                            <a:gd name="T20" fmla="*/ 6 w 38"/>
                            <a:gd name="T21" fmla="*/ 12 h 76"/>
                            <a:gd name="T22" fmla="*/ 1 w 38"/>
                            <a:gd name="T23" fmla="*/ 23 h 76"/>
                            <a:gd name="T24" fmla="*/ 0 w 38"/>
                            <a:gd name="T25" fmla="*/ 39 h 76"/>
                            <a:gd name="T26" fmla="*/ 1 w 38"/>
                            <a:gd name="T27" fmla="*/ 53 h 76"/>
                            <a:gd name="T28" fmla="*/ 6 w 38"/>
                            <a:gd name="T29" fmla="*/ 65 h 76"/>
                            <a:gd name="T30" fmla="*/ 12 w 38"/>
                            <a:gd name="T31" fmla="*/ 74 h 76"/>
                            <a:gd name="T32" fmla="*/ 19 w 38"/>
                            <a:gd name="T33" fmla="*/ 76 h 76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w 38"/>
                            <a:gd name="T52" fmla="*/ 0 h 76"/>
                            <a:gd name="T53" fmla="*/ 38 w 38"/>
                            <a:gd name="T54" fmla="*/ 76 h 76"/>
                          </a:gdLst>
                          <a:ahLst/>
                          <a:cxnLst>
                            <a:cxn ang="T34">
                              <a:pos x="T0" y="T1"/>
                            </a:cxn>
                            <a:cxn ang="T35">
                              <a:pos x="T2" y="T3"/>
                            </a:cxn>
                            <a:cxn ang="T36">
                              <a:pos x="T4" y="T5"/>
                            </a:cxn>
                            <a:cxn ang="T37">
                              <a:pos x="T6" y="T7"/>
                            </a:cxn>
                            <a:cxn ang="T38">
                              <a:pos x="T8" y="T9"/>
                            </a:cxn>
                            <a:cxn ang="T39">
                              <a:pos x="T10" y="T11"/>
                            </a:cxn>
                            <a:cxn ang="T40">
                              <a:pos x="T12" y="T13"/>
                            </a:cxn>
                            <a:cxn ang="T41">
                              <a:pos x="T14" y="T15"/>
                            </a:cxn>
                            <a:cxn ang="T42">
                              <a:pos x="T16" y="T17"/>
                            </a:cxn>
                            <a:cxn ang="T43">
                              <a:pos x="T18" y="T19"/>
                            </a:cxn>
                            <a:cxn ang="T44">
                              <a:pos x="T20" y="T21"/>
                            </a:cxn>
                            <a:cxn ang="T45">
                              <a:pos x="T22" y="T23"/>
                            </a:cxn>
                            <a:cxn ang="T46">
                              <a:pos x="T24" y="T25"/>
                            </a:cxn>
                            <a:cxn ang="T47">
                              <a:pos x="T26" y="T27"/>
                            </a:cxn>
                            <a:cxn ang="T48">
                              <a:pos x="T28" y="T29"/>
                            </a:cxn>
                            <a:cxn ang="T49">
                              <a:pos x="T30" y="T31"/>
                            </a:cxn>
                            <a:cxn ang="T50">
                              <a:pos x="T32" y="T33"/>
                            </a:cxn>
                          </a:cxnLst>
                          <a:rect l="T51" t="T52" r="T53" b="T54"/>
                          <a:pathLst>
                            <a:path w="38" h="76">
                              <a:moveTo>
                                <a:pt x="19" y="76"/>
                              </a:moveTo>
                              <a:lnTo>
                                <a:pt x="26" y="74"/>
                              </a:lnTo>
                              <a:lnTo>
                                <a:pt x="32" y="65"/>
                              </a:lnTo>
                              <a:lnTo>
                                <a:pt x="36" y="53"/>
                              </a:lnTo>
                              <a:lnTo>
                                <a:pt x="38" y="39"/>
                              </a:lnTo>
                              <a:lnTo>
                                <a:pt x="36" y="23"/>
                              </a:lnTo>
                              <a:lnTo>
                                <a:pt x="32" y="12"/>
                              </a:lnTo>
                              <a:lnTo>
                                <a:pt x="26" y="3"/>
                              </a:lnTo>
                              <a:lnTo>
                                <a:pt x="19" y="0"/>
                              </a:lnTo>
                              <a:lnTo>
                                <a:pt x="12" y="3"/>
                              </a:lnTo>
                              <a:lnTo>
                                <a:pt x="6" y="12"/>
                              </a:lnTo>
                              <a:lnTo>
                                <a:pt x="1" y="23"/>
                              </a:lnTo>
                              <a:lnTo>
                                <a:pt x="0" y="39"/>
                              </a:lnTo>
                              <a:lnTo>
                                <a:pt x="1" y="53"/>
                              </a:lnTo>
                              <a:lnTo>
                                <a:pt x="6" y="65"/>
                              </a:lnTo>
                              <a:lnTo>
                                <a:pt x="12" y="74"/>
                              </a:lnTo>
                              <a:lnTo>
                                <a:pt x="19" y="7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7E06D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3" name="Freeform 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7" y="7096"/>
                          <a:ext cx="611" cy="1353"/>
                        </a:xfrm>
                        <a:custGeom>
                          <a:avLst/>
                          <a:gdLst>
                            <a:gd name="T0" fmla="*/ 199 w 611"/>
                            <a:gd name="T1" fmla="*/ 823 h 1353"/>
                            <a:gd name="T2" fmla="*/ 196 w 611"/>
                            <a:gd name="T3" fmla="*/ 792 h 1353"/>
                            <a:gd name="T4" fmla="*/ 193 w 611"/>
                            <a:gd name="T5" fmla="*/ 705 h 1353"/>
                            <a:gd name="T6" fmla="*/ 283 w 611"/>
                            <a:gd name="T7" fmla="*/ 735 h 1353"/>
                            <a:gd name="T8" fmla="*/ 369 w 611"/>
                            <a:gd name="T9" fmla="*/ 573 h 1353"/>
                            <a:gd name="T10" fmla="*/ 434 w 611"/>
                            <a:gd name="T11" fmla="*/ 465 h 1353"/>
                            <a:gd name="T12" fmla="*/ 424 w 611"/>
                            <a:gd name="T13" fmla="*/ 378 h 1353"/>
                            <a:gd name="T14" fmla="*/ 362 w 611"/>
                            <a:gd name="T15" fmla="*/ 368 h 1353"/>
                            <a:gd name="T16" fmla="*/ 290 w 611"/>
                            <a:gd name="T17" fmla="*/ 316 h 1353"/>
                            <a:gd name="T18" fmla="*/ 208 w 611"/>
                            <a:gd name="T19" fmla="*/ 319 h 1353"/>
                            <a:gd name="T20" fmla="*/ 3 w 611"/>
                            <a:gd name="T21" fmla="*/ 272 h 1353"/>
                            <a:gd name="T22" fmla="*/ 88 w 611"/>
                            <a:gd name="T23" fmla="*/ 210 h 1353"/>
                            <a:gd name="T24" fmla="*/ 78 w 611"/>
                            <a:gd name="T25" fmla="*/ 172 h 1353"/>
                            <a:gd name="T26" fmla="*/ 25 w 611"/>
                            <a:gd name="T27" fmla="*/ 125 h 1353"/>
                            <a:gd name="T28" fmla="*/ 227 w 611"/>
                            <a:gd name="T29" fmla="*/ 4 h 1353"/>
                            <a:gd name="T30" fmla="*/ 398 w 611"/>
                            <a:gd name="T31" fmla="*/ 62 h 1353"/>
                            <a:gd name="T32" fmla="*/ 581 w 611"/>
                            <a:gd name="T33" fmla="*/ 165 h 1353"/>
                            <a:gd name="T34" fmla="*/ 592 w 611"/>
                            <a:gd name="T35" fmla="*/ 263 h 1353"/>
                            <a:gd name="T36" fmla="*/ 578 w 611"/>
                            <a:gd name="T37" fmla="*/ 250 h 1353"/>
                            <a:gd name="T38" fmla="*/ 552 w 611"/>
                            <a:gd name="T39" fmla="*/ 174 h 1353"/>
                            <a:gd name="T40" fmla="*/ 424 w 611"/>
                            <a:gd name="T41" fmla="*/ 106 h 1353"/>
                            <a:gd name="T42" fmla="*/ 268 w 611"/>
                            <a:gd name="T43" fmla="*/ 29 h 1353"/>
                            <a:gd name="T44" fmla="*/ 75 w 611"/>
                            <a:gd name="T45" fmla="*/ 118 h 1353"/>
                            <a:gd name="T46" fmla="*/ 108 w 611"/>
                            <a:gd name="T47" fmla="*/ 149 h 1353"/>
                            <a:gd name="T48" fmla="*/ 198 w 611"/>
                            <a:gd name="T49" fmla="*/ 121 h 1353"/>
                            <a:gd name="T50" fmla="*/ 371 w 611"/>
                            <a:gd name="T51" fmla="*/ 158 h 1353"/>
                            <a:gd name="T52" fmla="*/ 549 w 611"/>
                            <a:gd name="T53" fmla="*/ 236 h 1353"/>
                            <a:gd name="T54" fmla="*/ 506 w 611"/>
                            <a:gd name="T55" fmla="*/ 228 h 1353"/>
                            <a:gd name="T56" fmla="*/ 323 w 611"/>
                            <a:gd name="T57" fmla="*/ 165 h 1353"/>
                            <a:gd name="T58" fmla="*/ 196 w 611"/>
                            <a:gd name="T59" fmla="*/ 145 h 1353"/>
                            <a:gd name="T60" fmla="*/ 147 w 611"/>
                            <a:gd name="T61" fmla="*/ 181 h 1353"/>
                            <a:gd name="T62" fmla="*/ 323 w 611"/>
                            <a:gd name="T63" fmla="*/ 197 h 1353"/>
                            <a:gd name="T64" fmla="*/ 520 w 611"/>
                            <a:gd name="T65" fmla="*/ 263 h 1353"/>
                            <a:gd name="T66" fmla="*/ 519 w 611"/>
                            <a:gd name="T67" fmla="*/ 419 h 1353"/>
                            <a:gd name="T68" fmla="*/ 552 w 611"/>
                            <a:gd name="T69" fmla="*/ 478 h 1353"/>
                            <a:gd name="T70" fmla="*/ 569 w 611"/>
                            <a:gd name="T71" fmla="*/ 550 h 1353"/>
                            <a:gd name="T72" fmla="*/ 566 w 611"/>
                            <a:gd name="T73" fmla="*/ 596 h 1353"/>
                            <a:gd name="T74" fmla="*/ 520 w 611"/>
                            <a:gd name="T75" fmla="*/ 646 h 1353"/>
                            <a:gd name="T76" fmla="*/ 539 w 611"/>
                            <a:gd name="T77" fmla="*/ 603 h 1353"/>
                            <a:gd name="T78" fmla="*/ 529 w 611"/>
                            <a:gd name="T79" fmla="*/ 565 h 1353"/>
                            <a:gd name="T80" fmla="*/ 522 w 611"/>
                            <a:gd name="T81" fmla="*/ 488 h 1353"/>
                            <a:gd name="T82" fmla="*/ 483 w 611"/>
                            <a:gd name="T83" fmla="*/ 457 h 1353"/>
                            <a:gd name="T84" fmla="*/ 502 w 611"/>
                            <a:gd name="T85" fmla="*/ 300 h 1353"/>
                            <a:gd name="T86" fmla="*/ 418 w 611"/>
                            <a:gd name="T87" fmla="*/ 240 h 1353"/>
                            <a:gd name="T88" fmla="*/ 257 w 611"/>
                            <a:gd name="T89" fmla="*/ 214 h 1353"/>
                            <a:gd name="T90" fmla="*/ 149 w 611"/>
                            <a:gd name="T91" fmla="*/ 213 h 1353"/>
                            <a:gd name="T92" fmla="*/ 36 w 611"/>
                            <a:gd name="T93" fmla="*/ 259 h 1353"/>
                            <a:gd name="T94" fmla="*/ 139 w 611"/>
                            <a:gd name="T95" fmla="*/ 280 h 1353"/>
                            <a:gd name="T96" fmla="*/ 313 w 611"/>
                            <a:gd name="T97" fmla="*/ 289 h 1353"/>
                            <a:gd name="T98" fmla="*/ 385 w 611"/>
                            <a:gd name="T99" fmla="*/ 257 h 1353"/>
                            <a:gd name="T100" fmla="*/ 376 w 611"/>
                            <a:gd name="T101" fmla="*/ 342 h 1353"/>
                            <a:gd name="T102" fmla="*/ 440 w 611"/>
                            <a:gd name="T103" fmla="*/ 356 h 1353"/>
                            <a:gd name="T104" fmla="*/ 456 w 611"/>
                            <a:gd name="T105" fmla="*/ 477 h 1353"/>
                            <a:gd name="T106" fmla="*/ 431 w 611"/>
                            <a:gd name="T107" fmla="*/ 556 h 1353"/>
                            <a:gd name="T108" fmla="*/ 391 w 611"/>
                            <a:gd name="T109" fmla="*/ 625 h 1353"/>
                            <a:gd name="T110" fmla="*/ 323 w 611"/>
                            <a:gd name="T111" fmla="*/ 737 h 1353"/>
                            <a:gd name="T112" fmla="*/ 294 w 611"/>
                            <a:gd name="T113" fmla="*/ 809 h 1353"/>
                            <a:gd name="T114" fmla="*/ 363 w 611"/>
                            <a:gd name="T115" fmla="*/ 754 h 1353"/>
                            <a:gd name="T116" fmla="*/ 363 w 611"/>
                            <a:gd name="T117" fmla="*/ 777 h 1353"/>
                            <a:gd name="T118" fmla="*/ 288 w 611"/>
                            <a:gd name="T119" fmla="*/ 827 h 1353"/>
                            <a:gd name="T120" fmla="*/ 248 w 611"/>
                            <a:gd name="T121" fmla="*/ 1222 h 1353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60000 65536"/>
                            <a:gd name="T175" fmla="*/ 0 60000 65536"/>
                            <a:gd name="T176" fmla="*/ 0 60000 65536"/>
                            <a:gd name="T177" fmla="*/ 0 60000 65536"/>
                            <a:gd name="T178" fmla="*/ 0 60000 65536"/>
                            <a:gd name="T179" fmla="*/ 0 60000 65536"/>
                            <a:gd name="T180" fmla="*/ 0 60000 65536"/>
                            <a:gd name="T181" fmla="*/ 0 60000 65536"/>
                            <a:gd name="T182" fmla="*/ 0 60000 65536"/>
                            <a:gd name="T183" fmla="*/ 0 w 611"/>
                            <a:gd name="T184" fmla="*/ 0 h 1353"/>
                            <a:gd name="T185" fmla="*/ 611 w 611"/>
                            <a:gd name="T186" fmla="*/ 1353 h 1353"/>
                          </a:gdLst>
                          <a:ahLst/>
                          <a:cxnLst>
                            <a:cxn ang="T122">
                              <a:pos x="T0" y="T1"/>
                            </a:cxn>
                            <a:cxn ang="T123">
                              <a:pos x="T2" y="T3"/>
                            </a:cxn>
                            <a:cxn ang="T124">
                              <a:pos x="T4" y="T5"/>
                            </a:cxn>
                            <a:cxn ang="T125">
                              <a:pos x="T6" y="T7"/>
                            </a:cxn>
                            <a:cxn ang="T126">
                              <a:pos x="T8" y="T9"/>
                            </a:cxn>
                            <a:cxn ang="T127">
                              <a:pos x="T10" y="T11"/>
                            </a:cxn>
                            <a:cxn ang="T128">
                              <a:pos x="T12" y="T13"/>
                            </a:cxn>
                            <a:cxn ang="T129">
                              <a:pos x="T14" y="T15"/>
                            </a:cxn>
                            <a:cxn ang="T130">
                              <a:pos x="T16" y="T17"/>
                            </a:cxn>
                            <a:cxn ang="T131">
                              <a:pos x="T18" y="T19"/>
                            </a:cxn>
                            <a:cxn ang="T132">
                              <a:pos x="T20" y="T21"/>
                            </a:cxn>
                            <a:cxn ang="T133">
                              <a:pos x="T22" y="T23"/>
                            </a:cxn>
                            <a:cxn ang="T134">
                              <a:pos x="T24" y="T25"/>
                            </a:cxn>
                            <a:cxn ang="T135">
                              <a:pos x="T26" y="T27"/>
                            </a:cxn>
                            <a:cxn ang="T136">
                              <a:pos x="T28" y="T29"/>
                            </a:cxn>
                            <a:cxn ang="T137">
                              <a:pos x="T30" y="T31"/>
                            </a:cxn>
                            <a:cxn ang="T138">
                              <a:pos x="T32" y="T33"/>
                            </a:cxn>
                            <a:cxn ang="T139">
                              <a:pos x="T34" y="T35"/>
                            </a:cxn>
                            <a:cxn ang="T140">
                              <a:pos x="T36" y="T37"/>
                            </a:cxn>
                            <a:cxn ang="T141">
                              <a:pos x="T38" y="T39"/>
                            </a:cxn>
                            <a:cxn ang="T142">
                              <a:pos x="T40" y="T41"/>
                            </a:cxn>
                            <a:cxn ang="T143">
                              <a:pos x="T42" y="T43"/>
                            </a:cxn>
                            <a:cxn ang="T144">
                              <a:pos x="T44" y="T45"/>
                            </a:cxn>
                            <a:cxn ang="T145">
                              <a:pos x="T46" y="T47"/>
                            </a:cxn>
                            <a:cxn ang="T146">
                              <a:pos x="T48" y="T49"/>
                            </a:cxn>
                            <a:cxn ang="T147">
                              <a:pos x="T50" y="T51"/>
                            </a:cxn>
                            <a:cxn ang="T148">
                              <a:pos x="T52" y="T53"/>
                            </a:cxn>
                            <a:cxn ang="T149">
                              <a:pos x="T54" y="T55"/>
                            </a:cxn>
                            <a:cxn ang="T150">
                              <a:pos x="T56" y="T57"/>
                            </a:cxn>
                            <a:cxn ang="T151">
                              <a:pos x="T58" y="T59"/>
                            </a:cxn>
                            <a:cxn ang="T152">
                              <a:pos x="T60" y="T61"/>
                            </a:cxn>
                            <a:cxn ang="T153">
                              <a:pos x="T62" y="T63"/>
                            </a:cxn>
                            <a:cxn ang="T154">
                              <a:pos x="T64" y="T65"/>
                            </a:cxn>
                            <a:cxn ang="T155">
                              <a:pos x="T66" y="T67"/>
                            </a:cxn>
                            <a:cxn ang="T156">
                              <a:pos x="T68" y="T69"/>
                            </a:cxn>
                            <a:cxn ang="T157">
                              <a:pos x="T70" y="T71"/>
                            </a:cxn>
                            <a:cxn ang="T158">
                              <a:pos x="T72" y="T73"/>
                            </a:cxn>
                            <a:cxn ang="T159">
                              <a:pos x="T74" y="T75"/>
                            </a:cxn>
                            <a:cxn ang="T160">
                              <a:pos x="T76" y="T77"/>
                            </a:cxn>
                            <a:cxn ang="T161">
                              <a:pos x="T78" y="T79"/>
                            </a:cxn>
                            <a:cxn ang="T162">
                              <a:pos x="T80" y="T81"/>
                            </a:cxn>
                            <a:cxn ang="T163">
                              <a:pos x="T82" y="T83"/>
                            </a:cxn>
                            <a:cxn ang="T164">
                              <a:pos x="T84" y="T85"/>
                            </a:cxn>
                            <a:cxn ang="T165">
                              <a:pos x="T86" y="T87"/>
                            </a:cxn>
                            <a:cxn ang="T166">
                              <a:pos x="T88" y="T89"/>
                            </a:cxn>
                            <a:cxn ang="T167">
                              <a:pos x="T90" y="T91"/>
                            </a:cxn>
                            <a:cxn ang="T168">
                              <a:pos x="T92" y="T93"/>
                            </a:cxn>
                            <a:cxn ang="T169">
                              <a:pos x="T94" y="T95"/>
                            </a:cxn>
                            <a:cxn ang="T170">
                              <a:pos x="T96" y="T97"/>
                            </a:cxn>
                            <a:cxn ang="T171">
                              <a:pos x="T98" y="T99"/>
                            </a:cxn>
                            <a:cxn ang="T172">
                              <a:pos x="T100" y="T101"/>
                            </a:cxn>
                            <a:cxn ang="T173">
                              <a:pos x="T102" y="T103"/>
                            </a:cxn>
                            <a:cxn ang="T174">
                              <a:pos x="T104" y="T105"/>
                            </a:cxn>
                            <a:cxn ang="T175">
                              <a:pos x="T106" y="T107"/>
                            </a:cxn>
                            <a:cxn ang="T176">
                              <a:pos x="T108" y="T109"/>
                            </a:cxn>
                            <a:cxn ang="T177">
                              <a:pos x="T110" y="T111"/>
                            </a:cxn>
                            <a:cxn ang="T178">
                              <a:pos x="T112" y="T113"/>
                            </a:cxn>
                            <a:cxn ang="T179">
                              <a:pos x="T114" y="T115"/>
                            </a:cxn>
                            <a:cxn ang="T180">
                              <a:pos x="T116" y="T117"/>
                            </a:cxn>
                            <a:cxn ang="T181">
                              <a:pos x="T118" y="T119"/>
                            </a:cxn>
                            <a:cxn ang="T182">
                              <a:pos x="T120" y="T121"/>
                            </a:cxn>
                          </a:cxnLst>
                          <a:rect l="T183" t="T184" r="T185" b="T186"/>
                          <a:pathLst>
                            <a:path w="611" h="1353">
                              <a:moveTo>
                                <a:pt x="227" y="1304"/>
                              </a:moveTo>
                              <a:lnTo>
                                <a:pt x="225" y="1199"/>
                              </a:lnTo>
                              <a:lnTo>
                                <a:pt x="222" y="1031"/>
                              </a:lnTo>
                              <a:lnTo>
                                <a:pt x="221" y="875"/>
                              </a:lnTo>
                              <a:lnTo>
                                <a:pt x="221" y="806"/>
                              </a:lnTo>
                              <a:lnTo>
                                <a:pt x="215" y="812"/>
                              </a:lnTo>
                              <a:lnTo>
                                <a:pt x="208" y="817"/>
                              </a:lnTo>
                              <a:lnTo>
                                <a:pt x="199" y="823"/>
                              </a:lnTo>
                              <a:lnTo>
                                <a:pt x="192" y="827"/>
                              </a:lnTo>
                              <a:lnTo>
                                <a:pt x="183" y="832"/>
                              </a:lnTo>
                              <a:lnTo>
                                <a:pt x="178" y="836"/>
                              </a:lnTo>
                              <a:lnTo>
                                <a:pt x="172" y="837"/>
                              </a:lnTo>
                              <a:lnTo>
                                <a:pt x="170" y="836"/>
                              </a:lnTo>
                              <a:lnTo>
                                <a:pt x="178" y="822"/>
                              </a:lnTo>
                              <a:lnTo>
                                <a:pt x="186" y="806"/>
                              </a:lnTo>
                              <a:lnTo>
                                <a:pt x="196" y="792"/>
                              </a:lnTo>
                              <a:lnTo>
                                <a:pt x="208" y="777"/>
                              </a:lnTo>
                              <a:lnTo>
                                <a:pt x="202" y="760"/>
                              </a:lnTo>
                              <a:lnTo>
                                <a:pt x="192" y="730"/>
                              </a:lnTo>
                              <a:lnTo>
                                <a:pt x="185" y="702"/>
                              </a:lnTo>
                              <a:lnTo>
                                <a:pt x="180" y="691"/>
                              </a:lnTo>
                              <a:lnTo>
                                <a:pt x="182" y="692"/>
                              </a:lnTo>
                              <a:lnTo>
                                <a:pt x="188" y="697"/>
                              </a:lnTo>
                              <a:lnTo>
                                <a:pt x="193" y="705"/>
                              </a:lnTo>
                              <a:lnTo>
                                <a:pt x="202" y="717"/>
                              </a:lnTo>
                              <a:lnTo>
                                <a:pt x="211" y="730"/>
                              </a:lnTo>
                              <a:lnTo>
                                <a:pt x="219" y="743"/>
                              </a:lnTo>
                              <a:lnTo>
                                <a:pt x="228" y="754"/>
                              </a:lnTo>
                              <a:lnTo>
                                <a:pt x="235" y="766"/>
                              </a:lnTo>
                              <a:lnTo>
                                <a:pt x="251" y="757"/>
                              </a:lnTo>
                              <a:lnTo>
                                <a:pt x="267" y="747"/>
                              </a:lnTo>
                              <a:lnTo>
                                <a:pt x="283" y="735"/>
                              </a:lnTo>
                              <a:lnTo>
                                <a:pt x="299" y="723"/>
                              </a:lnTo>
                              <a:lnTo>
                                <a:pt x="313" y="708"/>
                              </a:lnTo>
                              <a:lnTo>
                                <a:pt x="326" y="694"/>
                              </a:lnTo>
                              <a:lnTo>
                                <a:pt x="337" y="678"/>
                              </a:lnTo>
                              <a:lnTo>
                                <a:pt x="346" y="661"/>
                              </a:lnTo>
                              <a:lnTo>
                                <a:pt x="352" y="641"/>
                              </a:lnTo>
                              <a:lnTo>
                                <a:pt x="360" y="608"/>
                              </a:lnTo>
                              <a:lnTo>
                                <a:pt x="369" y="573"/>
                              </a:lnTo>
                              <a:lnTo>
                                <a:pt x="378" y="549"/>
                              </a:lnTo>
                              <a:lnTo>
                                <a:pt x="376" y="533"/>
                              </a:lnTo>
                              <a:lnTo>
                                <a:pt x="381" y="519"/>
                              </a:lnTo>
                              <a:lnTo>
                                <a:pt x="388" y="504"/>
                              </a:lnTo>
                              <a:lnTo>
                                <a:pt x="399" y="494"/>
                              </a:lnTo>
                              <a:lnTo>
                                <a:pt x="414" y="488"/>
                              </a:lnTo>
                              <a:lnTo>
                                <a:pt x="425" y="478"/>
                              </a:lnTo>
                              <a:lnTo>
                                <a:pt x="434" y="465"/>
                              </a:lnTo>
                              <a:lnTo>
                                <a:pt x="441" y="450"/>
                              </a:lnTo>
                              <a:lnTo>
                                <a:pt x="445" y="434"/>
                              </a:lnTo>
                              <a:lnTo>
                                <a:pt x="448" y="418"/>
                              </a:lnTo>
                              <a:lnTo>
                                <a:pt x="448" y="407"/>
                              </a:lnTo>
                              <a:lnTo>
                                <a:pt x="448" y="398"/>
                              </a:lnTo>
                              <a:lnTo>
                                <a:pt x="441" y="385"/>
                              </a:lnTo>
                              <a:lnTo>
                                <a:pt x="433" y="379"/>
                              </a:lnTo>
                              <a:lnTo>
                                <a:pt x="424" y="378"/>
                              </a:lnTo>
                              <a:lnTo>
                                <a:pt x="415" y="379"/>
                              </a:lnTo>
                              <a:lnTo>
                                <a:pt x="407" y="385"/>
                              </a:lnTo>
                              <a:lnTo>
                                <a:pt x="399" y="391"/>
                              </a:lnTo>
                              <a:lnTo>
                                <a:pt x="394" y="396"/>
                              </a:lnTo>
                              <a:lnTo>
                                <a:pt x="388" y="401"/>
                              </a:lnTo>
                              <a:lnTo>
                                <a:pt x="378" y="394"/>
                              </a:lnTo>
                              <a:lnTo>
                                <a:pt x="369" y="382"/>
                              </a:lnTo>
                              <a:lnTo>
                                <a:pt x="362" y="368"/>
                              </a:lnTo>
                              <a:lnTo>
                                <a:pt x="356" y="352"/>
                              </a:lnTo>
                              <a:lnTo>
                                <a:pt x="352" y="336"/>
                              </a:lnTo>
                              <a:lnTo>
                                <a:pt x="348" y="322"/>
                              </a:lnTo>
                              <a:lnTo>
                                <a:pt x="345" y="309"/>
                              </a:lnTo>
                              <a:lnTo>
                                <a:pt x="343" y="300"/>
                              </a:lnTo>
                              <a:lnTo>
                                <a:pt x="323" y="307"/>
                              </a:lnTo>
                              <a:lnTo>
                                <a:pt x="306" y="312"/>
                              </a:lnTo>
                              <a:lnTo>
                                <a:pt x="290" y="316"/>
                              </a:lnTo>
                              <a:lnTo>
                                <a:pt x="278" y="319"/>
                              </a:lnTo>
                              <a:lnTo>
                                <a:pt x="268" y="320"/>
                              </a:lnTo>
                              <a:lnTo>
                                <a:pt x="261" y="322"/>
                              </a:lnTo>
                              <a:lnTo>
                                <a:pt x="257" y="322"/>
                              </a:lnTo>
                              <a:lnTo>
                                <a:pt x="255" y="322"/>
                              </a:lnTo>
                              <a:lnTo>
                                <a:pt x="250" y="322"/>
                              </a:lnTo>
                              <a:lnTo>
                                <a:pt x="232" y="320"/>
                              </a:lnTo>
                              <a:lnTo>
                                <a:pt x="208" y="319"/>
                              </a:lnTo>
                              <a:lnTo>
                                <a:pt x="176" y="317"/>
                              </a:lnTo>
                              <a:lnTo>
                                <a:pt x="142" y="313"/>
                              </a:lnTo>
                              <a:lnTo>
                                <a:pt x="106" y="309"/>
                              </a:lnTo>
                              <a:lnTo>
                                <a:pt x="70" y="303"/>
                              </a:lnTo>
                              <a:lnTo>
                                <a:pt x="36" y="294"/>
                              </a:lnTo>
                              <a:lnTo>
                                <a:pt x="18" y="286"/>
                              </a:lnTo>
                              <a:lnTo>
                                <a:pt x="8" y="279"/>
                              </a:lnTo>
                              <a:lnTo>
                                <a:pt x="3" y="272"/>
                              </a:lnTo>
                              <a:lnTo>
                                <a:pt x="0" y="259"/>
                              </a:lnTo>
                              <a:lnTo>
                                <a:pt x="2" y="253"/>
                              </a:lnTo>
                              <a:lnTo>
                                <a:pt x="9" y="247"/>
                              </a:lnTo>
                              <a:lnTo>
                                <a:pt x="22" y="238"/>
                              </a:lnTo>
                              <a:lnTo>
                                <a:pt x="36" y="231"/>
                              </a:lnTo>
                              <a:lnTo>
                                <a:pt x="54" y="224"/>
                              </a:lnTo>
                              <a:lnTo>
                                <a:pt x="71" y="215"/>
                              </a:lnTo>
                              <a:lnTo>
                                <a:pt x="88" y="210"/>
                              </a:lnTo>
                              <a:lnTo>
                                <a:pt x="103" y="204"/>
                              </a:lnTo>
                              <a:lnTo>
                                <a:pt x="106" y="200"/>
                              </a:lnTo>
                              <a:lnTo>
                                <a:pt x="107" y="194"/>
                              </a:lnTo>
                              <a:lnTo>
                                <a:pt x="107" y="187"/>
                              </a:lnTo>
                              <a:lnTo>
                                <a:pt x="107" y="181"/>
                              </a:lnTo>
                              <a:lnTo>
                                <a:pt x="97" y="178"/>
                              </a:lnTo>
                              <a:lnTo>
                                <a:pt x="87" y="175"/>
                              </a:lnTo>
                              <a:lnTo>
                                <a:pt x="78" y="172"/>
                              </a:lnTo>
                              <a:lnTo>
                                <a:pt x="68" y="168"/>
                              </a:lnTo>
                              <a:lnTo>
                                <a:pt x="58" y="164"/>
                              </a:lnTo>
                              <a:lnTo>
                                <a:pt x="49" y="159"/>
                              </a:lnTo>
                              <a:lnTo>
                                <a:pt x="41" y="154"/>
                              </a:lnTo>
                              <a:lnTo>
                                <a:pt x="32" y="148"/>
                              </a:lnTo>
                              <a:lnTo>
                                <a:pt x="26" y="142"/>
                              </a:lnTo>
                              <a:lnTo>
                                <a:pt x="25" y="134"/>
                              </a:lnTo>
                              <a:lnTo>
                                <a:pt x="25" y="125"/>
                              </a:lnTo>
                              <a:lnTo>
                                <a:pt x="26" y="116"/>
                              </a:lnTo>
                              <a:lnTo>
                                <a:pt x="39" y="101"/>
                              </a:lnTo>
                              <a:lnTo>
                                <a:pt x="62" y="82"/>
                              </a:lnTo>
                              <a:lnTo>
                                <a:pt x="91" y="63"/>
                              </a:lnTo>
                              <a:lnTo>
                                <a:pt x="124" y="45"/>
                              </a:lnTo>
                              <a:lnTo>
                                <a:pt x="159" y="27"/>
                              </a:lnTo>
                              <a:lnTo>
                                <a:pt x="193" y="14"/>
                              </a:lnTo>
                              <a:lnTo>
                                <a:pt x="227" y="4"/>
                              </a:lnTo>
                              <a:lnTo>
                                <a:pt x="254" y="0"/>
                              </a:lnTo>
                              <a:lnTo>
                                <a:pt x="264" y="1"/>
                              </a:lnTo>
                              <a:lnTo>
                                <a:pt x="280" y="6"/>
                              </a:lnTo>
                              <a:lnTo>
                                <a:pt x="299" y="13"/>
                              </a:lnTo>
                              <a:lnTo>
                                <a:pt x="320" y="23"/>
                              </a:lnTo>
                              <a:lnTo>
                                <a:pt x="345" y="34"/>
                              </a:lnTo>
                              <a:lnTo>
                                <a:pt x="371" y="47"/>
                              </a:lnTo>
                              <a:lnTo>
                                <a:pt x="398" y="62"/>
                              </a:lnTo>
                              <a:lnTo>
                                <a:pt x="427" y="76"/>
                              </a:lnTo>
                              <a:lnTo>
                                <a:pt x="454" y="91"/>
                              </a:lnTo>
                              <a:lnTo>
                                <a:pt x="481" y="105"/>
                              </a:lnTo>
                              <a:lnTo>
                                <a:pt x="507" y="119"/>
                              </a:lnTo>
                              <a:lnTo>
                                <a:pt x="530" y="134"/>
                              </a:lnTo>
                              <a:lnTo>
                                <a:pt x="551" y="145"/>
                              </a:lnTo>
                              <a:lnTo>
                                <a:pt x="568" y="157"/>
                              </a:lnTo>
                              <a:lnTo>
                                <a:pt x="581" y="165"/>
                              </a:lnTo>
                              <a:lnTo>
                                <a:pt x="590" y="171"/>
                              </a:lnTo>
                              <a:lnTo>
                                <a:pt x="601" y="187"/>
                              </a:lnTo>
                              <a:lnTo>
                                <a:pt x="610" y="207"/>
                              </a:lnTo>
                              <a:lnTo>
                                <a:pt x="611" y="227"/>
                              </a:lnTo>
                              <a:lnTo>
                                <a:pt x="605" y="247"/>
                              </a:lnTo>
                              <a:lnTo>
                                <a:pt x="602" y="250"/>
                              </a:lnTo>
                              <a:lnTo>
                                <a:pt x="598" y="256"/>
                              </a:lnTo>
                              <a:lnTo>
                                <a:pt x="592" y="263"/>
                              </a:lnTo>
                              <a:lnTo>
                                <a:pt x="585" y="270"/>
                              </a:lnTo>
                              <a:lnTo>
                                <a:pt x="578" y="277"/>
                              </a:lnTo>
                              <a:lnTo>
                                <a:pt x="571" y="283"/>
                              </a:lnTo>
                              <a:lnTo>
                                <a:pt x="565" y="286"/>
                              </a:lnTo>
                              <a:lnTo>
                                <a:pt x="559" y="286"/>
                              </a:lnTo>
                              <a:lnTo>
                                <a:pt x="556" y="274"/>
                              </a:lnTo>
                              <a:lnTo>
                                <a:pt x="566" y="261"/>
                              </a:lnTo>
                              <a:lnTo>
                                <a:pt x="578" y="250"/>
                              </a:lnTo>
                              <a:lnTo>
                                <a:pt x="585" y="238"/>
                              </a:lnTo>
                              <a:lnTo>
                                <a:pt x="587" y="227"/>
                              </a:lnTo>
                              <a:lnTo>
                                <a:pt x="585" y="217"/>
                              </a:lnTo>
                              <a:lnTo>
                                <a:pt x="581" y="207"/>
                              </a:lnTo>
                              <a:lnTo>
                                <a:pt x="575" y="198"/>
                              </a:lnTo>
                              <a:lnTo>
                                <a:pt x="568" y="190"/>
                              </a:lnTo>
                              <a:lnTo>
                                <a:pt x="561" y="181"/>
                              </a:lnTo>
                              <a:lnTo>
                                <a:pt x="552" y="174"/>
                              </a:lnTo>
                              <a:lnTo>
                                <a:pt x="543" y="168"/>
                              </a:lnTo>
                              <a:lnTo>
                                <a:pt x="538" y="165"/>
                              </a:lnTo>
                              <a:lnTo>
                                <a:pt x="526" y="159"/>
                              </a:lnTo>
                              <a:lnTo>
                                <a:pt x="512" y="151"/>
                              </a:lnTo>
                              <a:lnTo>
                                <a:pt x="493" y="142"/>
                              </a:lnTo>
                              <a:lnTo>
                                <a:pt x="471" y="131"/>
                              </a:lnTo>
                              <a:lnTo>
                                <a:pt x="448" y="119"/>
                              </a:lnTo>
                              <a:lnTo>
                                <a:pt x="424" y="106"/>
                              </a:lnTo>
                              <a:lnTo>
                                <a:pt x="399" y="95"/>
                              </a:lnTo>
                              <a:lnTo>
                                <a:pt x="373" y="82"/>
                              </a:lnTo>
                              <a:lnTo>
                                <a:pt x="350" y="70"/>
                              </a:lnTo>
                              <a:lnTo>
                                <a:pt x="327" y="59"/>
                              </a:lnTo>
                              <a:lnTo>
                                <a:pt x="307" y="49"/>
                              </a:lnTo>
                              <a:lnTo>
                                <a:pt x="291" y="40"/>
                              </a:lnTo>
                              <a:lnTo>
                                <a:pt x="277" y="33"/>
                              </a:lnTo>
                              <a:lnTo>
                                <a:pt x="268" y="29"/>
                              </a:lnTo>
                              <a:lnTo>
                                <a:pt x="265" y="27"/>
                              </a:lnTo>
                              <a:lnTo>
                                <a:pt x="228" y="33"/>
                              </a:lnTo>
                              <a:lnTo>
                                <a:pt x="192" y="43"/>
                              </a:lnTo>
                              <a:lnTo>
                                <a:pt x="159" y="57"/>
                              </a:lnTo>
                              <a:lnTo>
                                <a:pt x="130" y="73"/>
                              </a:lnTo>
                              <a:lnTo>
                                <a:pt x="106" y="89"/>
                              </a:lnTo>
                              <a:lnTo>
                                <a:pt x="87" y="105"/>
                              </a:lnTo>
                              <a:lnTo>
                                <a:pt x="75" y="118"/>
                              </a:lnTo>
                              <a:lnTo>
                                <a:pt x="70" y="126"/>
                              </a:lnTo>
                              <a:lnTo>
                                <a:pt x="74" y="131"/>
                              </a:lnTo>
                              <a:lnTo>
                                <a:pt x="78" y="135"/>
                              </a:lnTo>
                              <a:lnTo>
                                <a:pt x="84" y="139"/>
                              </a:lnTo>
                              <a:lnTo>
                                <a:pt x="90" y="142"/>
                              </a:lnTo>
                              <a:lnTo>
                                <a:pt x="95" y="145"/>
                              </a:lnTo>
                              <a:lnTo>
                                <a:pt x="103" y="148"/>
                              </a:lnTo>
                              <a:lnTo>
                                <a:pt x="108" y="149"/>
                              </a:lnTo>
                              <a:lnTo>
                                <a:pt x="116" y="152"/>
                              </a:lnTo>
                              <a:lnTo>
                                <a:pt x="120" y="149"/>
                              </a:lnTo>
                              <a:lnTo>
                                <a:pt x="127" y="145"/>
                              </a:lnTo>
                              <a:lnTo>
                                <a:pt x="136" y="139"/>
                              </a:lnTo>
                              <a:lnTo>
                                <a:pt x="149" y="134"/>
                              </a:lnTo>
                              <a:lnTo>
                                <a:pt x="163" y="128"/>
                              </a:lnTo>
                              <a:lnTo>
                                <a:pt x="179" y="124"/>
                              </a:lnTo>
                              <a:lnTo>
                                <a:pt x="198" y="121"/>
                              </a:lnTo>
                              <a:lnTo>
                                <a:pt x="216" y="119"/>
                              </a:lnTo>
                              <a:lnTo>
                                <a:pt x="229" y="121"/>
                              </a:lnTo>
                              <a:lnTo>
                                <a:pt x="245" y="124"/>
                              </a:lnTo>
                              <a:lnTo>
                                <a:pt x="265" y="128"/>
                              </a:lnTo>
                              <a:lnTo>
                                <a:pt x="290" y="134"/>
                              </a:lnTo>
                              <a:lnTo>
                                <a:pt x="314" y="141"/>
                              </a:lnTo>
                              <a:lnTo>
                                <a:pt x="342" y="149"/>
                              </a:lnTo>
                              <a:lnTo>
                                <a:pt x="371" y="158"/>
                              </a:lnTo>
                              <a:lnTo>
                                <a:pt x="399" y="168"/>
                              </a:lnTo>
                              <a:lnTo>
                                <a:pt x="427" y="178"/>
                              </a:lnTo>
                              <a:lnTo>
                                <a:pt x="454" y="188"/>
                              </a:lnTo>
                              <a:lnTo>
                                <a:pt x="480" y="198"/>
                              </a:lnTo>
                              <a:lnTo>
                                <a:pt x="502" y="208"/>
                              </a:lnTo>
                              <a:lnTo>
                                <a:pt x="522" y="218"/>
                              </a:lnTo>
                              <a:lnTo>
                                <a:pt x="538" y="227"/>
                              </a:lnTo>
                              <a:lnTo>
                                <a:pt x="549" y="236"/>
                              </a:lnTo>
                              <a:lnTo>
                                <a:pt x="555" y="243"/>
                              </a:lnTo>
                              <a:lnTo>
                                <a:pt x="552" y="244"/>
                              </a:lnTo>
                              <a:lnTo>
                                <a:pt x="548" y="246"/>
                              </a:lnTo>
                              <a:lnTo>
                                <a:pt x="543" y="246"/>
                              </a:lnTo>
                              <a:lnTo>
                                <a:pt x="539" y="244"/>
                              </a:lnTo>
                              <a:lnTo>
                                <a:pt x="532" y="240"/>
                              </a:lnTo>
                              <a:lnTo>
                                <a:pt x="520" y="236"/>
                              </a:lnTo>
                              <a:lnTo>
                                <a:pt x="506" y="228"/>
                              </a:lnTo>
                              <a:lnTo>
                                <a:pt x="489" y="221"/>
                              </a:lnTo>
                              <a:lnTo>
                                <a:pt x="469" y="214"/>
                              </a:lnTo>
                              <a:lnTo>
                                <a:pt x="447" y="205"/>
                              </a:lnTo>
                              <a:lnTo>
                                <a:pt x="422" y="198"/>
                              </a:lnTo>
                              <a:lnTo>
                                <a:pt x="398" y="190"/>
                              </a:lnTo>
                              <a:lnTo>
                                <a:pt x="373" y="181"/>
                              </a:lnTo>
                              <a:lnTo>
                                <a:pt x="348" y="172"/>
                              </a:lnTo>
                              <a:lnTo>
                                <a:pt x="323" y="165"/>
                              </a:lnTo>
                              <a:lnTo>
                                <a:pt x="300" y="159"/>
                              </a:lnTo>
                              <a:lnTo>
                                <a:pt x="278" y="154"/>
                              </a:lnTo>
                              <a:lnTo>
                                <a:pt x="258" y="148"/>
                              </a:lnTo>
                              <a:lnTo>
                                <a:pt x="241" y="145"/>
                              </a:lnTo>
                              <a:lnTo>
                                <a:pt x="227" y="144"/>
                              </a:lnTo>
                              <a:lnTo>
                                <a:pt x="215" y="144"/>
                              </a:lnTo>
                              <a:lnTo>
                                <a:pt x="205" y="144"/>
                              </a:lnTo>
                              <a:lnTo>
                                <a:pt x="196" y="145"/>
                              </a:lnTo>
                              <a:lnTo>
                                <a:pt x="188" y="148"/>
                              </a:lnTo>
                              <a:lnTo>
                                <a:pt x="180" y="151"/>
                              </a:lnTo>
                              <a:lnTo>
                                <a:pt x="172" y="155"/>
                              </a:lnTo>
                              <a:lnTo>
                                <a:pt x="162" y="159"/>
                              </a:lnTo>
                              <a:lnTo>
                                <a:pt x="152" y="165"/>
                              </a:lnTo>
                              <a:lnTo>
                                <a:pt x="152" y="171"/>
                              </a:lnTo>
                              <a:lnTo>
                                <a:pt x="149" y="175"/>
                              </a:lnTo>
                              <a:lnTo>
                                <a:pt x="147" y="181"/>
                              </a:lnTo>
                              <a:lnTo>
                                <a:pt x="150" y="187"/>
                              </a:lnTo>
                              <a:lnTo>
                                <a:pt x="160" y="187"/>
                              </a:lnTo>
                              <a:lnTo>
                                <a:pt x="179" y="188"/>
                              </a:lnTo>
                              <a:lnTo>
                                <a:pt x="206" y="190"/>
                              </a:lnTo>
                              <a:lnTo>
                                <a:pt x="238" y="191"/>
                              </a:lnTo>
                              <a:lnTo>
                                <a:pt x="270" y="193"/>
                              </a:lnTo>
                              <a:lnTo>
                                <a:pt x="299" y="195"/>
                              </a:lnTo>
                              <a:lnTo>
                                <a:pt x="323" y="197"/>
                              </a:lnTo>
                              <a:lnTo>
                                <a:pt x="337" y="198"/>
                              </a:lnTo>
                              <a:lnTo>
                                <a:pt x="356" y="203"/>
                              </a:lnTo>
                              <a:lnTo>
                                <a:pt x="379" y="208"/>
                              </a:lnTo>
                              <a:lnTo>
                                <a:pt x="407" y="217"/>
                              </a:lnTo>
                              <a:lnTo>
                                <a:pt x="435" y="227"/>
                              </a:lnTo>
                              <a:lnTo>
                                <a:pt x="466" y="238"/>
                              </a:lnTo>
                              <a:lnTo>
                                <a:pt x="494" y="251"/>
                              </a:lnTo>
                              <a:lnTo>
                                <a:pt x="520" y="263"/>
                              </a:lnTo>
                              <a:lnTo>
                                <a:pt x="542" y="276"/>
                              </a:lnTo>
                              <a:lnTo>
                                <a:pt x="545" y="296"/>
                              </a:lnTo>
                              <a:lnTo>
                                <a:pt x="546" y="316"/>
                              </a:lnTo>
                              <a:lnTo>
                                <a:pt x="545" y="338"/>
                              </a:lnTo>
                              <a:lnTo>
                                <a:pt x="542" y="359"/>
                              </a:lnTo>
                              <a:lnTo>
                                <a:pt x="536" y="381"/>
                              </a:lnTo>
                              <a:lnTo>
                                <a:pt x="529" y="401"/>
                              </a:lnTo>
                              <a:lnTo>
                                <a:pt x="519" y="419"/>
                              </a:lnTo>
                              <a:lnTo>
                                <a:pt x="507" y="437"/>
                              </a:lnTo>
                              <a:lnTo>
                                <a:pt x="515" y="441"/>
                              </a:lnTo>
                              <a:lnTo>
                                <a:pt x="523" y="445"/>
                              </a:lnTo>
                              <a:lnTo>
                                <a:pt x="530" y="451"/>
                              </a:lnTo>
                              <a:lnTo>
                                <a:pt x="538" y="457"/>
                              </a:lnTo>
                              <a:lnTo>
                                <a:pt x="543" y="463"/>
                              </a:lnTo>
                              <a:lnTo>
                                <a:pt x="549" y="470"/>
                              </a:lnTo>
                              <a:lnTo>
                                <a:pt x="552" y="478"/>
                              </a:lnTo>
                              <a:lnTo>
                                <a:pt x="555" y="487"/>
                              </a:lnTo>
                              <a:lnTo>
                                <a:pt x="555" y="493"/>
                              </a:lnTo>
                              <a:lnTo>
                                <a:pt x="554" y="500"/>
                              </a:lnTo>
                              <a:lnTo>
                                <a:pt x="552" y="506"/>
                              </a:lnTo>
                              <a:lnTo>
                                <a:pt x="548" y="510"/>
                              </a:lnTo>
                              <a:lnTo>
                                <a:pt x="558" y="521"/>
                              </a:lnTo>
                              <a:lnTo>
                                <a:pt x="565" y="534"/>
                              </a:lnTo>
                              <a:lnTo>
                                <a:pt x="569" y="550"/>
                              </a:lnTo>
                              <a:lnTo>
                                <a:pt x="565" y="565"/>
                              </a:lnTo>
                              <a:lnTo>
                                <a:pt x="564" y="567"/>
                              </a:lnTo>
                              <a:lnTo>
                                <a:pt x="561" y="570"/>
                              </a:lnTo>
                              <a:lnTo>
                                <a:pt x="558" y="575"/>
                              </a:lnTo>
                              <a:lnTo>
                                <a:pt x="556" y="579"/>
                              </a:lnTo>
                              <a:lnTo>
                                <a:pt x="561" y="583"/>
                              </a:lnTo>
                              <a:lnTo>
                                <a:pt x="564" y="589"/>
                              </a:lnTo>
                              <a:lnTo>
                                <a:pt x="566" y="596"/>
                              </a:lnTo>
                              <a:lnTo>
                                <a:pt x="568" y="602"/>
                              </a:lnTo>
                              <a:lnTo>
                                <a:pt x="566" y="611"/>
                              </a:lnTo>
                              <a:lnTo>
                                <a:pt x="561" y="618"/>
                              </a:lnTo>
                              <a:lnTo>
                                <a:pt x="555" y="625"/>
                              </a:lnTo>
                              <a:lnTo>
                                <a:pt x="548" y="631"/>
                              </a:lnTo>
                              <a:lnTo>
                                <a:pt x="538" y="636"/>
                              </a:lnTo>
                              <a:lnTo>
                                <a:pt x="529" y="642"/>
                              </a:lnTo>
                              <a:lnTo>
                                <a:pt x="520" y="646"/>
                              </a:lnTo>
                              <a:lnTo>
                                <a:pt x="513" y="651"/>
                              </a:lnTo>
                              <a:lnTo>
                                <a:pt x="513" y="649"/>
                              </a:lnTo>
                              <a:lnTo>
                                <a:pt x="518" y="644"/>
                              </a:lnTo>
                              <a:lnTo>
                                <a:pt x="525" y="638"/>
                              </a:lnTo>
                              <a:lnTo>
                                <a:pt x="530" y="629"/>
                              </a:lnTo>
                              <a:lnTo>
                                <a:pt x="536" y="621"/>
                              </a:lnTo>
                              <a:lnTo>
                                <a:pt x="541" y="612"/>
                              </a:lnTo>
                              <a:lnTo>
                                <a:pt x="539" y="603"/>
                              </a:lnTo>
                              <a:lnTo>
                                <a:pt x="533" y="596"/>
                              </a:lnTo>
                              <a:lnTo>
                                <a:pt x="528" y="593"/>
                              </a:lnTo>
                              <a:lnTo>
                                <a:pt x="520" y="588"/>
                              </a:lnTo>
                              <a:lnTo>
                                <a:pt x="516" y="582"/>
                              </a:lnTo>
                              <a:lnTo>
                                <a:pt x="516" y="575"/>
                              </a:lnTo>
                              <a:lnTo>
                                <a:pt x="522" y="572"/>
                              </a:lnTo>
                              <a:lnTo>
                                <a:pt x="526" y="569"/>
                              </a:lnTo>
                              <a:lnTo>
                                <a:pt x="529" y="565"/>
                              </a:lnTo>
                              <a:lnTo>
                                <a:pt x="532" y="559"/>
                              </a:lnTo>
                              <a:lnTo>
                                <a:pt x="529" y="547"/>
                              </a:lnTo>
                              <a:lnTo>
                                <a:pt x="522" y="540"/>
                              </a:lnTo>
                              <a:lnTo>
                                <a:pt x="512" y="534"/>
                              </a:lnTo>
                              <a:lnTo>
                                <a:pt x="502" y="529"/>
                              </a:lnTo>
                              <a:lnTo>
                                <a:pt x="502" y="516"/>
                              </a:lnTo>
                              <a:lnTo>
                                <a:pt x="510" y="501"/>
                              </a:lnTo>
                              <a:lnTo>
                                <a:pt x="522" y="488"/>
                              </a:lnTo>
                              <a:lnTo>
                                <a:pt x="526" y="480"/>
                              </a:lnTo>
                              <a:lnTo>
                                <a:pt x="523" y="473"/>
                              </a:lnTo>
                              <a:lnTo>
                                <a:pt x="518" y="467"/>
                              </a:lnTo>
                              <a:lnTo>
                                <a:pt x="512" y="464"/>
                              </a:lnTo>
                              <a:lnTo>
                                <a:pt x="505" y="461"/>
                              </a:lnTo>
                              <a:lnTo>
                                <a:pt x="497" y="460"/>
                              </a:lnTo>
                              <a:lnTo>
                                <a:pt x="490" y="458"/>
                              </a:lnTo>
                              <a:lnTo>
                                <a:pt x="483" y="457"/>
                              </a:lnTo>
                              <a:lnTo>
                                <a:pt x="476" y="454"/>
                              </a:lnTo>
                              <a:lnTo>
                                <a:pt x="477" y="444"/>
                              </a:lnTo>
                              <a:lnTo>
                                <a:pt x="486" y="421"/>
                              </a:lnTo>
                              <a:lnTo>
                                <a:pt x="494" y="395"/>
                              </a:lnTo>
                              <a:lnTo>
                                <a:pt x="502" y="373"/>
                              </a:lnTo>
                              <a:lnTo>
                                <a:pt x="505" y="349"/>
                              </a:lnTo>
                              <a:lnTo>
                                <a:pt x="505" y="325"/>
                              </a:lnTo>
                              <a:lnTo>
                                <a:pt x="502" y="300"/>
                              </a:lnTo>
                              <a:lnTo>
                                <a:pt x="497" y="276"/>
                              </a:lnTo>
                              <a:lnTo>
                                <a:pt x="486" y="269"/>
                              </a:lnTo>
                              <a:lnTo>
                                <a:pt x="476" y="263"/>
                              </a:lnTo>
                              <a:lnTo>
                                <a:pt x="464" y="257"/>
                              </a:lnTo>
                              <a:lnTo>
                                <a:pt x="453" y="253"/>
                              </a:lnTo>
                              <a:lnTo>
                                <a:pt x="441" y="249"/>
                              </a:lnTo>
                              <a:lnTo>
                                <a:pt x="430" y="243"/>
                              </a:lnTo>
                              <a:lnTo>
                                <a:pt x="418" y="240"/>
                              </a:lnTo>
                              <a:lnTo>
                                <a:pt x="405" y="236"/>
                              </a:lnTo>
                              <a:lnTo>
                                <a:pt x="385" y="231"/>
                              </a:lnTo>
                              <a:lnTo>
                                <a:pt x="365" y="227"/>
                              </a:lnTo>
                              <a:lnTo>
                                <a:pt x="343" y="223"/>
                              </a:lnTo>
                              <a:lnTo>
                                <a:pt x="322" y="220"/>
                              </a:lnTo>
                              <a:lnTo>
                                <a:pt x="300" y="217"/>
                              </a:lnTo>
                              <a:lnTo>
                                <a:pt x="278" y="215"/>
                              </a:lnTo>
                              <a:lnTo>
                                <a:pt x="257" y="214"/>
                              </a:lnTo>
                              <a:lnTo>
                                <a:pt x="238" y="213"/>
                              </a:lnTo>
                              <a:lnTo>
                                <a:pt x="219" y="213"/>
                              </a:lnTo>
                              <a:lnTo>
                                <a:pt x="202" y="213"/>
                              </a:lnTo>
                              <a:lnTo>
                                <a:pt x="186" y="213"/>
                              </a:lnTo>
                              <a:lnTo>
                                <a:pt x="173" y="213"/>
                              </a:lnTo>
                              <a:lnTo>
                                <a:pt x="162" y="213"/>
                              </a:lnTo>
                              <a:lnTo>
                                <a:pt x="155" y="213"/>
                              </a:lnTo>
                              <a:lnTo>
                                <a:pt x="149" y="213"/>
                              </a:lnTo>
                              <a:lnTo>
                                <a:pt x="147" y="213"/>
                              </a:lnTo>
                              <a:lnTo>
                                <a:pt x="140" y="215"/>
                              </a:lnTo>
                              <a:lnTo>
                                <a:pt x="127" y="221"/>
                              </a:lnTo>
                              <a:lnTo>
                                <a:pt x="108" y="228"/>
                              </a:lnTo>
                              <a:lnTo>
                                <a:pt x="88" y="236"/>
                              </a:lnTo>
                              <a:lnTo>
                                <a:pt x="68" y="244"/>
                              </a:lnTo>
                              <a:lnTo>
                                <a:pt x="51" y="251"/>
                              </a:lnTo>
                              <a:lnTo>
                                <a:pt x="36" y="259"/>
                              </a:lnTo>
                              <a:lnTo>
                                <a:pt x="28" y="266"/>
                              </a:lnTo>
                              <a:lnTo>
                                <a:pt x="31" y="266"/>
                              </a:lnTo>
                              <a:lnTo>
                                <a:pt x="39" y="267"/>
                              </a:lnTo>
                              <a:lnTo>
                                <a:pt x="52" y="269"/>
                              </a:lnTo>
                              <a:lnTo>
                                <a:pt x="71" y="272"/>
                              </a:lnTo>
                              <a:lnTo>
                                <a:pt x="91" y="274"/>
                              </a:lnTo>
                              <a:lnTo>
                                <a:pt x="114" y="277"/>
                              </a:lnTo>
                              <a:lnTo>
                                <a:pt x="139" y="280"/>
                              </a:lnTo>
                              <a:lnTo>
                                <a:pt x="165" y="284"/>
                              </a:lnTo>
                              <a:lnTo>
                                <a:pt x="191" y="287"/>
                              </a:lnTo>
                              <a:lnTo>
                                <a:pt x="216" y="289"/>
                              </a:lnTo>
                              <a:lnTo>
                                <a:pt x="242" y="290"/>
                              </a:lnTo>
                              <a:lnTo>
                                <a:pt x="267" y="290"/>
                              </a:lnTo>
                              <a:lnTo>
                                <a:pt x="287" y="290"/>
                              </a:lnTo>
                              <a:lnTo>
                                <a:pt x="303" y="289"/>
                              </a:lnTo>
                              <a:lnTo>
                                <a:pt x="313" y="289"/>
                              </a:lnTo>
                              <a:lnTo>
                                <a:pt x="317" y="289"/>
                              </a:lnTo>
                              <a:lnTo>
                                <a:pt x="327" y="284"/>
                              </a:lnTo>
                              <a:lnTo>
                                <a:pt x="337" y="282"/>
                              </a:lnTo>
                              <a:lnTo>
                                <a:pt x="348" y="277"/>
                              </a:lnTo>
                              <a:lnTo>
                                <a:pt x="358" y="273"/>
                              </a:lnTo>
                              <a:lnTo>
                                <a:pt x="366" y="269"/>
                              </a:lnTo>
                              <a:lnTo>
                                <a:pt x="376" y="264"/>
                              </a:lnTo>
                              <a:lnTo>
                                <a:pt x="385" y="257"/>
                              </a:lnTo>
                              <a:lnTo>
                                <a:pt x="394" y="250"/>
                              </a:lnTo>
                              <a:lnTo>
                                <a:pt x="398" y="254"/>
                              </a:lnTo>
                              <a:lnTo>
                                <a:pt x="398" y="263"/>
                              </a:lnTo>
                              <a:lnTo>
                                <a:pt x="395" y="272"/>
                              </a:lnTo>
                              <a:lnTo>
                                <a:pt x="391" y="280"/>
                              </a:lnTo>
                              <a:lnTo>
                                <a:pt x="378" y="292"/>
                              </a:lnTo>
                              <a:lnTo>
                                <a:pt x="373" y="315"/>
                              </a:lnTo>
                              <a:lnTo>
                                <a:pt x="376" y="342"/>
                              </a:lnTo>
                              <a:lnTo>
                                <a:pt x="389" y="366"/>
                              </a:lnTo>
                              <a:lnTo>
                                <a:pt x="395" y="361"/>
                              </a:lnTo>
                              <a:lnTo>
                                <a:pt x="401" y="355"/>
                              </a:lnTo>
                              <a:lnTo>
                                <a:pt x="408" y="351"/>
                              </a:lnTo>
                              <a:lnTo>
                                <a:pt x="415" y="348"/>
                              </a:lnTo>
                              <a:lnTo>
                                <a:pt x="425" y="349"/>
                              </a:lnTo>
                              <a:lnTo>
                                <a:pt x="433" y="352"/>
                              </a:lnTo>
                              <a:lnTo>
                                <a:pt x="440" y="356"/>
                              </a:lnTo>
                              <a:lnTo>
                                <a:pt x="447" y="362"/>
                              </a:lnTo>
                              <a:lnTo>
                                <a:pt x="451" y="368"/>
                              </a:lnTo>
                              <a:lnTo>
                                <a:pt x="456" y="375"/>
                              </a:lnTo>
                              <a:lnTo>
                                <a:pt x="460" y="384"/>
                              </a:lnTo>
                              <a:lnTo>
                                <a:pt x="463" y="391"/>
                              </a:lnTo>
                              <a:lnTo>
                                <a:pt x="467" y="419"/>
                              </a:lnTo>
                              <a:lnTo>
                                <a:pt x="464" y="450"/>
                              </a:lnTo>
                              <a:lnTo>
                                <a:pt x="456" y="477"/>
                              </a:lnTo>
                              <a:lnTo>
                                <a:pt x="441" y="501"/>
                              </a:lnTo>
                              <a:lnTo>
                                <a:pt x="444" y="511"/>
                              </a:lnTo>
                              <a:lnTo>
                                <a:pt x="447" y="520"/>
                              </a:lnTo>
                              <a:lnTo>
                                <a:pt x="448" y="530"/>
                              </a:lnTo>
                              <a:lnTo>
                                <a:pt x="445" y="542"/>
                              </a:lnTo>
                              <a:lnTo>
                                <a:pt x="443" y="546"/>
                              </a:lnTo>
                              <a:lnTo>
                                <a:pt x="437" y="552"/>
                              </a:lnTo>
                              <a:lnTo>
                                <a:pt x="431" y="556"/>
                              </a:lnTo>
                              <a:lnTo>
                                <a:pt x="422" y="560"/>
                              </a:lnTo>
                              <a:lnTo>
                                <a:pt x="415" y="563"/>
                              </a:lnTo>
                              <a:lnTo>
                                <a:pt x="408" y="566"/>
                              </a:lnTo>
                              <a:lnTo>
                                <a:pt x="402" y="569"/>
                              </a:lnTo>
                              <a:lnTo>
                                <a:pt x="399" y="569"/>
                              </a:lnTo>
                              <a:lnTo>
                                <a:pt x="397" y="588"/>
                              </a:lnTo>
                              <a:lnTo>
                                <a:pt x="394" y="606"/>
                              </a:lnTo>
                              <a:lnTo>
                                <a:pt x="391" y="625"/>
                              </a:lnTo>
                              <a:lnTo>
                                <a:pt x="386" y="642"/>
                              </a:lnTo>
                              <a:lnTo>
                                <a:pt x="381" y="661"/>
                              </a:lnTo>
                              <a:lnTo>
                                <a:pt x="373" y="677"/>
                              </a:lnTo>
                              <a:lnTo>
                                <a:pt x="363" y="692"/>
                              </a:lnTo>
                              <a:lnTo>
                                <a:pt x="352" y="707"/>
                              </a:lnTo>
                              <a:lnTo>
                                <a:pt x="342" y="717"/>
                              </a:lnTo>
                              <a:lnTo>
                                <a:pt x="333" y="727"/>
                              </a:lnTo>
                              <a:lnTo>
                                <a:pt x="323" y="737"/>
                              </a:lnTo>
                              <a:lnTo>
                                <a:pt x="314" y="746"/>
                              </a:lnTo>
                              <a:lnTo>
                                <a:pt x="304" y="754"/>
                              </a:lnTo>
                              <a:lnTo>
                                <a:pt x="294" y="763"/>
                              </a:lnTo>
                              <a:lnTo>
                                <a:pt x="283" y="770"/>
                              </a:lnTo>
                              <a:lnTo>
                                <a:pt x="271" y="777"/>
                              </a:lnTo>
                              <a:lnTo>
                                <a:pt x="277" y="787"/>
                              </a:lnTo>
                              <a:lnTo>
                                <a:pt x="286" y="799"/>
                              </a:lnTo>
                              <a:lnTo>
                                <a:pt x="294" y="809"/>
                              </a:lnTo>
                              <a:lnTo>
                                <a:pt x="301" y="813"/>
                              </a:lnTo>
                              <a:lnTo>
                                <a:pt x="310" y="804"/>
                              </a:lnTo>
                              <a:lnTo>
                                <a:pt x="319" y="796"/>
                              </a:lnTo>
                              <a:lnTo>
                                <a:pt x="327" y="787"/>
                              </a:lnTo>
                              <a:lnTo>
                                <a:pt x="336" y="779"/>
                              </a:lnTo>
                              <a:lnTo>
                                <a:pt x="345" y="770"/>
                              </a:lnTo>
                              <a:lnTo>
                                <a:pt x="355" y="761"/>
                              </a:lnTo>
                              <a:lnTo>
                                <a:pt x="363" y="754"/>
                              </a:lnTo>
                              <a:lnTo>
                                <a:pt x="373" y="747"/>
                              </a:lnTo>
                              <a:lnTo>
                                <a:pt x="376" y="747"/>
                              </a:lnTo>
                              <a:lnTo>
                                <a:pt x="378" y="748"/>
                              </a:lnTo>
                              <a:lnTo>
                                <a:pt x="379" y="751"/>
                              </a:lnTo>
                              <a:lnTo>
                                <a:pt x="381" y="754"/>
                              </a:lnTo>
                              <a:lnTo>
                                <a:pt x="378" y="758"/>
                              </a:lnTo>
                              <a:lnTo>
                                <a:pt x="372" y="767"/>
                              </a:lnTo>
                              <a:lnTo>
                                <a:pt x="363" y="777"/>
                              </a:lnTo>
                              <a:lnTo>
                                <a:pt x="353" y="790"/>
                              </a:lnTo>
                              <a:lnTo>
                                <a:pt x="342" y="804"/>
                              </a:lnTo>
                              <a:lnTo>
                                <a:pt x="330" y="817"/>
                              </a:lnTo>
                              <a:lnTo>
                                <a:pt x="320" y="829"/>
                              </a:lnTo>
                              <a:lnTo>
                                <a:pt x="312" y="839"/>
                              </a:lnTo>
                              <a:lnTo>
                                <a:pt x="307" y="839"/>
                              </a:lnTo>
                              <a:lnTo>
                                <a:pt x="299" y="835"/>
                              </a:lnTo>
                              <a:lnTo>
                                <a:pt x="288" y="827"/>
                              </a:lnTo>
                              <a:lnTo>
                                <a:pt x="277" y="819"/>
                              </a:lnTo>
                              <a:lnTo>
                                <a:pt x="265" y="812"/>
                              </a:lnTo>
                              <a:lnTo>
                                <a:pt x="255" y="803"/>
                              </a:lnTo>
                              <a:lnTo>
                                <a:pt x="248" y="797"/>
                              </a:lnTo>
                              <a:lnTo>
                                <a:pt x="245" y="796"/>
                              </a:lnTo>
                              <a:lnTo>
                                <a:pt x="247" y="868"/>
                              </a:lnTo>
                              <a:lnTo>
                                <a:pt x="248" y="1036"/>
                              </a:lnTo>
                              <a:lnTo>
                                <a:pt x="248" y="1222"/>
                              </a:lnTo>
                              <a:lnTo>
                                <a:pt x="247" y="1353"/>
                              </a:lnTo>
                              <a:lnTo>
                                <a:pt x="227" y="130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4" name="Freeform 4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38" y="7416"/>
                          <a:ext cx="293" cy="351"/>
                        </a:xfrm>
                        <a:custGeom>
                          <a:avLst/>
                          <a:gdLst>
                            <a:gd name="T0" fmla="*/ 50 w 293"/>
                            <a:gd name="T1" fmla="*/ 0 h 351"/>
                            <a:gd name="T2" fmla="*/ 62 w 293"/>
                            <a:gd name="T3" fmla="*/ 5 h 351"/>
                            <a:gd name="T4" fmla="*/ 66 w 293"/>
                            <a:gd name="T5" fmla="*/ 15 h 351"/>
                            <a:gd name="T6" fmla="*/ 63 w 293"/>
                            <a:gd name="T7" fmla="*/ 31 h 351"/>
                            <a:gd name="T8" fmla="*/ 70 w 293"/>
                            <a:gd name="T9" fmla="*/ 46 h 351"/>
                            <a:gd name="T10" fmla="*/ 99 w 293"/>
                            <a:gd name="T11" fmla="*/ 66 h 351"/>
                            <a:gd name="T12" fmla="*/ 121 w 293"/>
                            <a:gd name="T13" fmla="*/ 99 h 351"/>
                            <a:gd name="T14" fmla="*/ 135 w 293"/>
                            <a:gd name="T15" fmla="*/ 140 h 351"/>
                            <a:gd name="T16" fmla="*/ 136 w 293"/>
                            <a:gd name="T17" fmla="*/ 181 h 351"/>
                            <a:gd name="T18" fmla="*/ 128 w 293"/>
                            <a:gd name="T19" fmla="*/ 166 h 351"/>
                            <a:gd name="T20" fmla="*/ 109 w 293"/>
                            <a:gd name="T21" fmla="*/ 130 h 351"/>
                            <a:gd name="T22" fmla="*/ 88 w 293"/>
                            <a:gd name="T23" fmla="*/ 92 h 351"/>
                            <a:gd name="T24" fmla="*/ 64 w 293"/>
                            <a:gd name="T25" fmla="*/ 74 h 351"/>
                            <a:gd name="T26" fmla="*/ 56 w 293"/>
                            <a:gd name="T27" fmla="*/ 177 h 351"/>
                            <a:gd name="T28" fmla="*/ 76 w 293"/>
                            <a:gd name="T29" fmla="*/ 276 h 351"/>
                            <a:gd name="T30" fmla="*/ 93 w 293"/>
                            <a:gd name="T31" fmla="*/ 298 h 351"/>
                            <a:gd name="T32" fmla="*/ 113 w 293"/>
                            <a:gd name="T33" fmla="*/ 315 h 351"/>
                            <a:gd name="T34" fmla="*/ 135 w 293"/>
                            <a:gd name="T35" fmla="*/ 326 h 351"/>
                            <a:gd name="T36" fmla="*/ 161 w 293"/>
                            <a:gd name="T37" fmla="*/ 334 h 351"/>
                            <a:gd name="T38" fmla="*/ 221 w 293"/>
                            <a:gd name="T39" fmla="*/ 331 h 351"/>
                            <a:gd name="T40" fmla="*/ 262 w 293"/>
                            <a:gd name="T41" fmla="*/ 316 h 351"/>
                            <a:gd name="T42" fmla="*/ 285 w 293"/>
                            <a:gd name="T43" fmla="*/ 302 h 351"/>
                            <a:gd name="T44" fmla="*/ 293 w 293"/>
                            <a:gd name="T45" fmla="*/ 298 h 351"/>
                            <a:gd name="T46" fmla="*/ 283 w 293"/>
                            <a:gd name="T47" fmla="*/ 315 h 351"/>
                            <a:gd name="T48" fmla="*/ 252 w 293"/>
                            <a:gd name="T49" fmla="*/ 341 h 351"/>
                            <a:gd name="T50" fmla="*/ 219 w 293"/>
                            <a:gd name="T51" fmla="*/ 349 h 351"/>
                            <a:gd name="T52" fmla="*/ 181 w 293"/>
                            <a:gd name="T53" fmla="*/ 351 h 351"/>
                            <a:gd name="T54" fmla="*/ 145 w 293"/>
                            <a:gd name="T55" fmla="*/ 347 h 351"/>
                            <a:gd name="T56" fmla="*/ 118 w 293"/>
                            <a:gd name="T57" fmla="*/ 338 h 351"/>
                            <a:gd name="T58" fmla="*/ 96 w 293"/>
                            <a:gd name="T59" fmla="*/ 326 h 351"/>
                            <a:gd name="T60" fmla="*/ 77 w 293"/>
                            <a:gd name="T61" fmla="*/ 312 h 351"/>
                            <a:gd name="T62" fmla="*/ 62 w 293"/>
                            <a:gd name="T63" fmla="*/ 291 h 351"/>
                            <a:gd name="T64" fmla="*/ 44 w 293"/>
                            <a:gd name="T65" fmla="*/ 253 h 351"/>
                            <a:gd name="T66" fmla="*/ 33 w 293"/>
                            <a:gd name="T67" fmla="*/ 154 h 351"/>
                            <a:gd name="T68" fmla="*/ 34 w 293"/>
                            <a:gd name="T69" fmla="*/ 59 h 351"/>
                            <a:gd name="T70" fmla="*/ 23 w 293"/>
                            <a:gd name="T71" fmla="*/ 53 h 351"/>
                            <a:gd name="T72" fmla="*/ 10 w 293"/>
                            <a:gd name="T73" fmla="*/ 52 h 351"/>
                            <a:gd name="T74" fmla="*/ 1 w 293"/>
                            <a:gd name="T75" fmla="*/ 46 h 351"/>
                            <a:gd name="T76" fmla="*/ 3 w 293"/>
                            <a:gd name="T77" fmla="*/ 33 h 351"/>
                            <a:gd name="T78" fmla="*/ 7 w 293"/>
                            <a:gd name="T79" fmla="*/ 22 h 351"/>
                            <a:gd name="T80" fmla="*/ 15 w 293"/>
                            <a:gd name="T81" fmla="*/ 13 h 351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w 293"/>
                            <a:gd name="T124" fmla="*/ 0 h 351"/>
                            <a:gd name="T125" fmla="*/ 293 w 293"/>
                            <a:gd name="T126" fmla="*/ 351 h 351"/>
                          </a:gdLst>
                          <a:ahLst/>
                          <a:cxnLst>
                            <a:cxn ang="T82">
                              <a:pos x="T0" y="T1"/>
                            </a:cxn>
                            <a:cxn ang="T83">
                              <a:pos x="T2" y="T3"/>
                            </a:cxn>
                            <a:cxn ang="T84">
                              <a:pos x="T4" y="T5"/>
                            </a:cxn>
                            <a:cxn ang="T85">
                              <a:pos x="T6" y="T7"/>
                            </a:cxn>
                            <a:cxn ang="T86">
                              <a:pos x="T8" y="T9"/>
                            </a:cxn>
                            <a:cxn ang="T87">
                              <a:pos x="T10" y="T11"/>
                            </a:cxn>
                            <a:cxn ang="T88">
                              <a:pos x="T12" y="T13"/>
                            </a:cxn>
                            <a:cxn ang="T89">
                              <a:pos x="T14" y="T15"/>
                            </a:cxn>
                            <a:cxn ang="T90">
                              <a:pos x="T16" y="T17"/>
                            </a:cxn>
                            <a:cxn ang="T91">
                              <a:pos x="T18" y="T19"/>
                            </a:cxn>
                            <a:cxn ang="T92">
                              <a:pos x="T20" y="T21"/>
                            </a:cxn>
                            <a:cxn ang="T93">
                              <a:pos x="T22" y="T23"/>
                            </a:cxn>
                            <a:cxn ang="T94">
                              <a:pos x="T24" y="T25"/>
                            </a:cxn>
                            <a:cxn ang="T95">
                              <a:pos x="T26" y="T27"/>
                            </a:cxn>
                            <a:cxn ang="T96">
                              <a:pos x="T28" y="T29"/>
                            </a:cxn>
                            <a:cxn ang="T97">
                              <a:pos x="T30" y="T31"/>
                            </a:cxn>
                            <a:cxn ang="T98">
                              <a:pos x="T32" y="T33"/>
                            </a:cxn>
                            <a:cxn ang="T99">
                              <a:pos x="T34" y="T35"/>
                            </a:cxn>
                            <a:cxn ang="T100">
                              <a:pos x="T36" y="T37"/>
                            </a:cxn>
                            <a:cxn ang="T101">
                              <a:pos x="T38" y="T39"/>
                            </a:cxn>
                            <a:cxn ang="T102">
                              <a:pos x="T40" y="T41"/>
                            </a:cxn>
                            <a:cxn ang="T103">
                              <a:pos x="T42" y="T43"/>
                            </a:cxn>
                            <a:cxn ang="T104">
                              <a:pos x="T44" y="T45"/>
                            </a:cxn>
                            <a:cxn ang="T105">
                              <a:pos x="T46" y="T47"/>
                            </a:cxn>
                            <a:cxn ang="T106">
                              <a:pos x="T48" y="T49"/>
                            </a:cxn>
                            <a:cxn ang="T107">
                              <a:pos x="T50" y="T51"/>
                            </a:cxn>
                            <a:cxn ang="T108">
                              <a:pos x="T52" y="T53"/>
                            </a:cxn>
                            <a:cxn ang="T109">
                              <a:pos x="T54" y="T55"/>
                            </a:cxn>
                            <a:cxn ang="T110">
                              <a:pos x="T56" y="T57"/>
                            </a:cxn>
                            <a:cxn ang="T111">
                              <a:pos x="T58" y="T59"/>
                            </a:cxn>
                            <a:cxn ang="T112">
                              <a:pos x="T60" y="T61"/>
                            </a:cxn>
                            <a:cxn ang="T113">
                              <a:pos x="T62" y="T63"/>
                            </a:cxn>
                            <a:cxn ang="T114">
                              <a:pos x="T64" y="T65"/>
                            </a:cxn>
                            <a:cxn ang="T115">
                              <a:pos x="T66" y="T67"/>
                            </a:cxn>
                            <a:cxn ang="T116">
                              <a:pos x="T68" y="T69"/>
                            </a:cxn>
                            <a:cxn ang="T117">
                              <a:pos x="T70" y="T71"/>
                            </a:cxn>
                            <a:cxn ang="T118">
                              <a:pos x="T72" y="T73"/>
                            </a:cxn>
                            <a:cxn ang="T119">
                              <a:pos x="T74" y="T75"/>
                            </a:cxn>
                            <a:cxn ang="T120">
                              <a:pos x="T76" y="T77"/>
                            </a:cxn>
                            <a:cxn ang="T121">
                              <a:pos x="T78" y="T79"/>
                            </a:cxn>
                            <a:cxn ang="T122">
                              <a:pos x="T80" y="T81"/>
                            </a:cxn>
                          </a:cxnLst>
                          <a:rect l="T123" t="T124" r="T125" b="T126"/>
                          <a:pathLst>
                            <a:path w="293" h="351">
                              <a:moveTo>
                                <a:pt x="44" y="26"/>
                              </a:moveTo>
                              <a:lnTo>
                                <a:pt x="50" y="0"/>
                              </a:lnTo>
                              <a:lnTo>
                                <a:pt x="54" y="2"/>
                              </a:lnTo>
                              <a:lnTo>
                                <a:pt x="62" y="5"/>
                              </a:lnTo>
                              <a:lnTo>
                                <a:pt x="66" y="8"/>
                              </a:lnTo>
                              <a:lnTo>
                                <a:pt x="66" y="15"/>
                              </a:lnTo>
                              <a:lnTo>
                                <a:pt x="64" y="22"/>
                              </a:lnTo>
                              <a:lnTo>
                                <a:pt x="63" y="31"/>
                              </a:lnTo>
                              <a:lnTo>
                                <a:pt x="64" y="39"/>
                              </a:lnTo>
                              <a:lnTo>
                                <a:pt x="70" y="46"/>
                              </a:lnTo>
                              <a:lnTo>
                                <a:pt x="85" y="55"/>
                              </a:lnTo>
                              <a:lnTo>
                                <a:pt x="99" y="66"/>
                              </a:lnTo>
                              <a:lnTo>
                                <a:pt x="111" y="82"/>
                              </a:lnTo>
                              <a:lnTo>
                                <a:pt x="121" y="99"/>
                              </a:lnTo>
                              <a:lnTo>
                                <a:pt x="129" y="120"/>
                              </a:lnTo>
                              <a:lnTo>
                                <a:pt x="135" y="140"/>
                              </a:lnTo>
                              <a:lnTo>
                                <a:pt x="136" y="161"/>
                              </a:lnTo>
                              <a:lnTo>
                                <a:pt x="136" y="181"/>
                              </a:lnTo>
                              <a:lnTo>
                                <a:pt x="134" y="177"/>
                              </a:lnTo>
                              <a:lnTo>
                                <a:pt x="128" y="166"/>
                              </a:lnTo>
                              <a:lnTo>
                                <a:pt x="119" y="148"/>
                              </a:lnTo>
                              <a:lnTo>
                                <a:pt x="109" y="130"/>
                              </a:lnTo>
                              <a:lnTo>
                                <a:pt x="99" y="110"/>
                              </a:lnTo>
                              <a:lnTo>
                                <a:pt x="88" y="92"/>
                              </a:lnTo>
                              <a:lnTo>
                                <a:pt x="76" y="79"/>
                              </a:lnTo>
                              <a:lnTo>
                                <a:pt x="64" y="74"/>
                              </a:lnTo>
                              <a:lnTo>
                                <a:pt x="57" y="125"/>
                              </a:lnTo>
                              <a:lnTo>
                                <a:pt x="56" y="177"/>
                              </a:lnTo>
                              <a:lnTo>
                                <a:pt x="60" y="229"/>
                              </a:lnTo>
                              <a:lnTo>
                                <a:pt x="76" y="276"/>
                              </a:lnTo>
                              <a:lnTo>
                                <a:pt x="85" y="288"/>
                              </a:lnTo>
                              <a:lnTo>
                                <a:pt x="93" y="298"/>
                              </a:lnTo>
                              <a:lnTo>
                                <a:pt x="103" y="306"/>
                              </a:lnTo>
                              <a:lnTo>
                                <a:pt x="113" y="315"/>
                              </a:lnTo>
                              <a:lnTo>
                                <a:pt x="125" y="322"/>
                              </a:lnTo>
                              <a:lnTo>
                                <a:pt x="135" y="326"/>
                              </a:lnTo>
                              <a:lnTo>
                                <a:pt x="148" y="331"/>
                              </a:lnTo>
                              <a:lnTo>
                                <a:pt x="161" y="334"/>
                              </a:lnTo>
                              <a:lnTo>
                                <a:pt x="194" y="334"/>
                              </a:lnTo>
                              <a:lnTo>
                                <a:pt x="221" y="331"/>
                              </a:lnTo>
                              <a:lnTo>
                                <a:pt x="245" y="325"/>
                              </a:lnTo>
                              <a:lnTo>
                                <a:pt x="262" y="316"/>
                              </a:lnTo>
                              <a:lnTo>
                                <a:pt x="275" y="309"/>
                              </a:lnTo>
                              <a:lnTo>
                                <a:pt x="285" y="302"/>
                              </a:lnTo>
                              <a:lnTo>
                                <a:pt x="291" y="298"/>
                              </a:lnTo>
                              <a:lnTo>
                                <a:pt x="293" y="298"/>
                              </a:lnTo>
                              <a:lnTo>
                                <a:pt x="291" y="302"/>
                              </a:lnTo>
                              <a:lnTo>
                                <a:pt x="283" y="315"/>
                              </a:lnTo>
                              <a:lnTo>
                                <a:pt x="270" y="329"/>
                              </a:lnTo>
                              <a:lnTo>
                                <a:pt x="252" y="341"/>
                              </a:lnTo>
                              <a:lnTo>
                                <a:pt x="237" y="347"/>
                              </a:lnTo>
                              <a:lnTo>
                                <a:pt x="219" y="349"/>
                              </a:lnTo>
                              <a:lnTo>
                                <a:pt x="200" y="351"/>
                              </a:lnTo>
                              <a:lnTo>
                                <a:pt x="181" y="351"/>
                              </a:lnTo>
                              <a:lnTo>
                                <a:pt x="162" y="349"/>
                              </a:lnTo>
                              <a:lnTo>
                                <a:pt x="145" y="347"/>
                              </a:lnTo>
                              <a:lnTo>
                                <a:pt x="129" y="342"/>
                              </a:lnTo>
                              <a:lnTo>
                                <a:pt x="118" y="338"/>
                              </a:lnTo>
                              <a:lnTo>
                                <a:pt x="106" y="332"/>
                              </a:lnTo>
                              <a:lnTo>
                                <a:pt x="96" y="326"/>
                              </a:lnTo>
                              <a:lnTo>
                                <a:pt x="86" y="319"/>
                              </a:lnTo>
                              <a:lnTo>
                                <a:pt x="77" y="312"/>
                              </a:lnTo>
                              <a:lnTo>
                                <a:pt x="70" y="303"/>
                              </a:lnTo>
                              <a:lnTo>
                                <a:pt x="62" y="291"/>
                              </a:lnTo>
                              <a:lnTo>
                                <a:pt x="53" y="275"/>
                              </a:lnTo>
                              <a:lnTo>
                                <a:pt x="44" y="253"/>
                              </a:lnTo>
                              <a:lnTo>
                                <a:pt x="37" y="216"/>
                              </a:lnTo>
                              <a:lnTo>
                                <a:pt x="33" y="154"/>
                              </a:lnTo>
                              <a:lnTo>
                                <a:pt x="33" y="94"/>
                              </a:lnTo>
                              <a:lnTo>
                                <a:pt x="34" y="59"/>
                              </a:lnTo>
                              <a:lnTo>
                                <a:pt x="30" y="56"/>
                              </a:lnTo>
                              <a:lnTo>
                                <a:pt x="23" y="53"/>
                              </a:lnTo>
                              <a:lnTo>
                                <a:pt x="17" y="53"/>
                              </a:lnTo>
                              <a:lnTo>
                                <a:pt x="10" y="52"/>
                              </a:lnTo>
                              <a:lnTo>
                                <a:pt x="5" y="49"/>
                              </a:lnTo>
                              <a:lnTo>
                                <a:pt x="1" y="46"/>
                              </a:lnTo>
                              <a:lnTo>
                                <a:pt x="0" y="42"/>
                              </a:lnTo>
                              <a:lnTo>
                                <a:pt x="3" y="33"/>
                              </a:lnTo>
                              <a:lnTo>
                                <a:pt x="4" y="29"/>
                              </a:lnTo>
                              <a:lnTo>
                                <a:pt x="7" y="22"/>
                              </a:lnTo>
                              <a:lnTo>
                                <a:pt x="11" y="15"/>
                              </a:lnTo>
                              <a:lnTo>
                                <a:pt x="15" y="13"/>
                              </a:lnTo>
                              <a:lnTo>
                                <a:pt x="44" y="2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5" name="Freeform 4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23" y="7442"/>
                          <a:ext cx="74" cy="99"/>
                        </a:xfrm>
                        <a:custGeom>
                          <a:avLst/>
                          <a:gdLst>
                            <a:gd name="T0" fmla="*/ 74 w 74"/>
                            <a:gd name="T1" fmla="*/ 84 h 99"/>
                            <a:gd name="T2" fmla="*/ 62 w 74"/>
                            <a:gd name="T3" fmla="*/ 72 h 99"/>
                            <a:gd name="T4" fmla="*/ 57 w 74"/>
                            <a:gd name="T5" fmla="*/ 56 h 99"/>
                            <a:gd name="T6" fmla="*/ 51 w 74"/>
                            <a:gd name="T7" fmla="*/ 42 h 99"/>
                            <a:gd name="T8" fmla="*/ 41 w 74"/>
                            <a:gd name="T9" fmla="*/ 29 h 99"/>
                            <a:gd name="T10" fmla="*/ 24 w 74"/>
                            <a:gd name="T11" fmla="*/ 39 h 99"/>
                            <a:gd name="T12" fmla="*/ 13 w 74"/>
                            <a:gd name="T13" fmla="*/ 63 h 99"/>
                            <a:gd name="T14" fmla="*/ 9 w 74"/>
                            <a:gd name="T15" fmla="*/ 88 h 99"/>
                            <a:gd name="T16" fmla="*/ 8 w 74"/>
                            <a:gd name="T17" fmla="*/ 99 h 99"/>
                            <a:gd name="T18" fmla="*/ 5 w 74"/>
                            <a:gd name="T19" fmla="*/ 86 h 99"/>
                            <a:gd name="T20" fmla="*/ 2 w 74"/>
                            <a:gd name="T21" fmla="*/ 72 h 99"/>
                            <a:gd name="T22" fmla="*/ 0 w 74"/>
                            <a:gd name="T23" fmla="*/ 55 h 99"/>
                            <a:gd name="T24" fmla="*/ 0 w 74"/>
                            <a:gd name="T25" fmla="*/ 39 h 99"/>
                            <a:gd name="T26" fmla="*/ 5 w 74"/>
                            <a:gd name="T27" fmla="*/ 23 h 99"/>
                            <a:gd name="T28" fmla="*/ 13 w 74"/>
                            <a:gd name="T29" fmla="*/ 12 h 99"/>
                            <a:gd name="T30" fmla="*/ 26 w 74"/>
                            <a:gd name="T31" fmla="*/ 3 h 99"/>
                            <a:gd name="T32" fmla="*/ 45 w 74"/>
                            <a:gd name="T33" fmla="*/ 0 h 99"/>
                            <a:gd name="T34" fmla="*/ 60 w 74"/>
                            <a:gd name="T35" fmla="*/ 16 h 99"/>
                            <a:gd name="T36" fmla="*/ 68 w 74"/>
                            <a:gd name="T37" fmla="*/ 45 h 99"/>
                            <a:gd name="T38" fmla="*/ 72 w 74"/>
                            <a:gd name="T39" fmla="*/ 72 h 99"/>
                            <a:gd name="T40" fmla="*/ 74 w 74"/>
                            <a:gd name="T41" fmla="*/ 84 h 99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w 74"/>
                            <a:gd name="T64" fmla="*/ 0 h 99"/>
                            <a:gd name="T65" fmla="*/ 74 w 74"/>
                            <a:gd name="T66" fmla="*/ 99 h 99"/>
                          </a:gdLst>
                          <a:ahLst/>
                          <a:cxnLst>
                            <a:cxn ang="T42">
                              <a:pos x="T0" y="T1"/>
                            </a:cxn>
                            <a:cxn ang="T43">
                              <a:pos x="T2" y="T3"/>
                            </a:cxn>
                            <a:cxn ang="T44">
                              <a:pos x="T4" y="T5"/>
                            </a:cxn>
                            <a:cxn ang="T45">
                              <a:pos x="T6" y="T7"/>
                            </a:cxn>
                            <a:cxn ang="T46">
                              <a:pos x="T8" y="T9"/>
                            </a:cxn>
                            <a:cxn ang="T47">
                              <a:pos x="T10" y="T11"/>
                            </a:cxn>
                            <a:cxn ang="T48">
                              <a:pos x="T12" y="T13"/>
                            </a:cxn>
                            <a:cxn ang="T49">
                              <a:pos x="T14" y="T15"/>
                            </a:cxn>
                            <a:cxn ang="T50">
                              <a:pos x="T16" y="T17"/>
                            </a:cxn>
                            <a:cxn ang="T51">
                              <a:pos x="T18" y="T19"/>
                            </a:cxn>
                            <a:cxn ang="T52">
                              <a:pos x="T20" y="T21"/>
                            </a:cxn>
                            <a:cxn ang="T53">
                              <a:pos x="T22" y="T23"/>
                            </a:cxn>
                            <a:cxn ang="T54">
                              <a:pos x="T24" y="T25"/>
                            </a:cxn>
                            <a:cxn ang="T55">
                              <a:pos x="T26" y="T27"/>
                            </a:cxn>
                            <a:cxn ang="T56">
                              <a:pos x="T28" y="T29"/>
                            </a:cxn>
                            <a:cxn ang="T57">
                              <a:pos x="T30" y="T31"/>
                            </a:cxn>
                            <a:cxn ang="T58">
                              <a:pos x="T32" y="T33"/>
                            </a:cxn>
                            <a:cxn ang="T59">
                              <a:pos x="T34" y="T35"/>
                            </a:cxn>
                            <a:cxn ang="T60">
                              <a:pos x="T36" y="T37"/>
                            </a:cxn>
                            <a:cxn ang="T61">
                              <a:pos x="T38" y="T39"/>
                            </a:cxn>
                            <a:cxn ang="T62">
                              <a:pos x="T40" y="T41"/>
                            </a:cxn>
                          </a:cxnLst>
                          <a:rect l="T63" t="T64" r="T65" b="T66"/>
                          <a:pathLst>
                            <a:path w="74" h="99">
                              <a:moveTo>
                                <a:pt x="74" y="84"/>
                              </a:moveTo>
                              <a:lnTo>
                                <a:pt x="62" y="72"/>
                              </a:lnTo>
                              <a:lnTo>
                                <a:pt x="57" y="56"/>
                              </a:lnTo>
                              <a:lnTo>
                                <a:pt x="51" y="42"/>
                              </a:lnTo>
                              <a:lnTo>
                                <a:pt x="41" y="29"/>
                              </a:lnTo>
                              <a:lnTo>
                                <a:pt x="24" y="39"/>
                              </a:lnTo>
                              <a:lnTo>
                                <a:pt x="13" y="63"/>
                              </a:lnTo>
                              <a:lnTo>
                                <a:pt x="9" y="88"/>
                              </a:lnTo>
                              <a:lnTo>
                                <a:pt x="8" y="99"/>
                              </a:lnTo>
                              <a:lnTo>
                                <a:pt x="5" y="86"/>
                              </a:lnTo>
                              <a:lnTo>
                                <a:pt x="2" y="72"/>
                              </a:lnTo>
                              <a:lnTo>
                                <a:pt x="0" y="55"/>
                              </a:lnTo>
                              <a:lnTo>
                                <a:pt x="0" y="39"/>
                              </a:lnTo>
                              <a:lnTo>
                                <a:pt x="5" y="23"/>
                              </a:lnTo>
                              <a:lnTo>
                                <a:pt x="13" y="12"/>
                              </a:lnTo>
                              <a:lnTo>
                                <a:pt x="26" y="3"/>
                              </a:lnTo>
                              <a:lnTo>
                                <a:pt x="45" y="0"/>
                              </a:lnTo>
                              <a:lnTo>
                                <a:pt x="60" y="16"/>
                              </a:lnTo>
                              <a:lnTo>
                                <a:pt x="68" y="45"/>
                              </a:lnTo>
                              <a:lnTo>
                                <a:pt x="72" y="72"/>
                              </a:lnTo>
                              <a:lnTo>
                                <a:pt x="74" y="8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6" name="Freeform 4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71" y="7559"/>
                          <a:ext cx="193" cy="507"/>
                        </a:xfrm>
                        <a:custGeom>
                          <a:avLst/>
                          <a:gdLst>
                            <a:gd name="T0" fmla="*/ 78 w 193"/>
                            <a:gd name="T1" fmla="*/ 25 h 507"/>
                            <a:gd name="T2" fmla="*/ 82 w 193"/>
                            <a:gd name="T3" fmla="*/ 64 h 507"/>
                            <a:gd name="T4" fmla="*/ 95 w 193"/>
                            <a:gd name="T5" fmla="*/ 83 h 507"/>
                            <a:gd name="T6" fmla="*/ 115 w 193"/>
                            <a:gd name="T7" fmla="*/ 80 h 507"/>
                            <a:gd name="T8" fmla="*/ 121 w 193"/>
                            <a:gd name="T9" fmla="*/ 64 h 507"/>
                            <a:gd name="T10" fmla="*/ 119 w 193"/>
                            <a:gd name="T11" fmla="*/ 27 h 507"/>
                            <a:gd name="T12" fmla="*/ 124 w 193"/>
                            <a:gd name="T13" fmla="*/ 11 h 507"/>
                            <a:gd name="T14" fmla="*/ 134 w 193"/>
                            <a:gd name="T15" fmla="*/ 18 h 507"/>
                            <a:gd name="T16" fmla="*/ 137 w 193"/>
                            <a:gd name="T17" fmla="*/ 31 h 507"/>
                            <a:gd name="T18" fmla="*/ 141 w 193"/>
                            <a:gd name="T19" fmla="*/ 46 h 507"/>
                            <a:gd name="T20" fmla="*/ 153 w 193"/>
                            <a:gd name="T21" fmla="*/ 47 h 507"/>
                            <a:gd name="T22" fmla="*/ 171 w 193"/>
                            <a:gd name="T23" fmla="*/ 44 h 507"/>
                            <a:gd name="T24" fmla="*/ 193 w 193"/>
                            <a:gd name="T25" fmla="*/ 73 h 507"/>
                            <a:gd name="T26" fmla="*/ 183 w 193"/>
                            <a:gd name="T27" fmla="*/ 170 h 507"/>
                            <a:gd name="T28" fmla="*/ 173 w 193"/>
                            <a:gd name="T29" fmla="*/ 150 h 507"/>
                            <a:gd name="T30" fmla="*/ 171 w 193"/>
                            <a:gd name="T31" fmla="*/ 73 h 507"/>
                            <a:gd name="T32" fmla="*/ 163 w 193"/>
                            <a:gd name="T33" fmla="*/ 66 h 507"/>
                            <a:gd name="T34" fmla="*/ 153 w 193"/>
                            <a:gd name="T35" fmla="*/ 77 h 507"/>
                            <a:gd name="T36" fmla="*/ 150 w 193"/>
                            <a:gd name="T37" fmla="*/ 89 h 507"/>
                            <a:gd name="T38" fmla="*/ 161 w 193"/>
                            <a:gd name="T39" fmla="*/ 97 h 507"/>
                            <a:gd name="T40" fmla="*/ 161 w 193"/>
                            <a:gd name="T41" fmla="*/ 104 h 507"/>
                            <a:gd name="T42" fmla="*/ 141 w 193"/>
                            <a:gd name="T43" fmla="*/ 106 h 507"/>
                            <a:gd name="T44" fmla="*/ 111 w 193"/>
                            <a:gd name="T45" fmla="*/ 103 h 507"/>
                            <a:gd name="T46" fmla="*/ 79 w 193"/>
                            <a:gd name="T47" fmla="*/ 103 h 507"/>
                            <a:gd name="T48" fmla="*/ 56 w 193"/>
                            <a:gd name="T49" fmla="*/ 113 h 507"/>
                            <a:gd name="T50" fmla="*/ 40 w 193"/>
                            <a:gd name="T51" fmla="*/ 127 h 507"/>
                            <a:gd name="T52" fmla="*/ 26 w 193"/>
                            <a:gd name="T53" fmla="*/ 145 h 507"/>
                            <a:gd name="T54" fmla="*/ 19 w 193"/>
                            <a:gd name="T55" fmla="*/ 168 h 507"/>
                            <a:gd name="T56" fmla="*/ 22 w 193"/>
                            <a:gd name="T57" fmla="*/ 208 h 507"/>
                            <a:gd name="T58" fmla="*/ 42 w 193"/>
                            <a:gd name="T59" fmla="*/ 311 h 507"/>
                            <a:gd name="T60" fmla="*/ 56 w 193"/>
                            <a:gd name="T61" fmla="*/ 366 h 507"/>
                            <a:gd name="T62" fmla="*/ 69 w 193"/>
                            <a:gd name="T63" fmla="*/ 420 h 507"/>
                            <a:gd name="T64" fmla="*/ 71 w 193"/>
                            <a:gd name="T65" fmla="*/ 476 h 507"/>
                            <a:gd name="T66" fmla="*/ 62 w 193"/>
                            <a:gd name="T67" fmla="*/ 504 h 507"/>
                            <a:gd name="T68" fmla="*/ 55 w 193"/>
                            <a:gd name="T69" fmla="*/ 478 h 507"/>
                            <a:gd name="T70" fmla="*/ 49 w 193"/>
                            <a:gd name="T71" fmla="*/ 438 h 507"/>
                            <a:gd name="T72" fmla="*/ 35 w 193"/>
                            <a:gd name="T73" fmla="*/ 369 h 507"/>
                            <a:gd name="T74" fmla="*/ 16 w 193"/>
                            <a:gd name="T75" fmla="*/ 304 h 507"/>
                            <a:gd name="T76" fmla="*/ 1 w 193"/>
                            <a:gd name="T77" fmla="*/ 261 h 507"/>
                            <a:gd name="T78" fmla="*/ 4 w 193"/>
                            <a:gd name="T79" fmla="*/ 137 h 507"/>
                            <a:gd name="T80" fmla="*/ 16 w 193"/>
                            <a:gd name="T81" fmla="*/ 122 h 507"/>
                            <a:gd name="T82" fmla="*/ 30 w 193"/>
                            <a:gd name="T83" fmla="*/ 109 h 507"/>
                            <a:gd name="T84" fmla="*/ 46 w 193"/>
                            <a:gd name="T85" fmla="*/ 97 h 507"/>
                            <a:gd name="T86" fmla="*/ 63 w 193"/>
                            <a:gd name="T87" fmla="*/ 89 h 507"/>
                            <a:gd name="T88" fmla="*/ 59 w 193"/>
                            <a:gd name="T89" fmla="*/ 0 h 507"/>
                            <a:gd name="T90" fmla="*/ 71 w 193"/>
                            <a:gd name="T91" fmla="*/ 5 h 507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w 193"/>
                            <a:gd name="T139" fmla="*/ 0 h 507"/>
                            <a:gd name="T140" fmla="*/ 193 w 193"/>
                            <a:gd name="T141" fmla="*/ 507 h 507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T138" t="T139" r="T140" b="T141"/>
                          <a:pathLst>
                            <a:path w="193" h="507">
                              <a:moveTo>
                                <a:pt x="75" y="7"/>
                              </a:moveTo>
                              <a:lnTo>
                                <a:pt x="78" y="25"/>
                              </a:lnTo>
                              <a:lnTo>
                                <a:pt x="81" y="44"/>
                              </a:lnTo>
                              <a:lnTo>
                                <a:pt x="82" y="64"/>
                              </a:lnTo>
                              <a:lnTo>
                                <a:pt x="85" y="83"/>
                              </a:lnTo>
                              <a:lnTo>
                                <a:pt x="95" y="83"/>
                              </a:lnTo>
                              <a:lnTo>
                                <a:pt x="105" y="81"/>
                              </a:lnTo>
                              <a:lnTo>
                                <a:pt x="115" y="80"/>
                              </a:lnTo>
                              <a:lnTo>
                                <a:pt x="125" y="80"/>
                              </a:lnTo>
                              <a:lnTo>
                                <a:pt x="121" y="64"/>
                              </a:lnTo>
                              <a:lnTo>
                                <a:pt x="119" y="46"/>
                              </a:lnTo>
                              <a:lnTo>
                                <a:pt x="119" y="27"/>
                              </a:lnTo>
                              <a:lnTo>
                                <a:pt x="119" y="10"/>
                              </a:lnTo>
                              <a:lnTo>
                                <a:pt x="124" y="11"/>
                              </a:lnTo>
                              <a:lnTo>
                                <a:pt x="130" y="14"/>
                              </a:lnTo>
                              <a:lnTo>
                                <a:pt x="134" y="18"/>
                              </a:lnTo>
                              <a:lnTo>
                                <a:pt x="135" y="23"/>
                              </a:lnTo>
                              <a:lnTo>
                                <a:pt x="137" y="31"/>
                              </a:lnTo>
                              <a:lnTo>
                                <a:pt x="138" y="38"/>
                              </a:lnTo>
                              <a:lnTo>
                                <a:pt x="141" y="46"/>
                              </a:lnTo>
                              <a:lnTo>
                                <a:pt x="145" y="51"/>
                              </a:lnTo>
                              <a:lnTo>
                                <a:pt x="153" y="47"/>
                              </a:lnTo>
                              <a:lnTo>
                                <a:pt x="161" y="44"/>
                              </a:lnTo>
                              <a:lnTo>
                                <a:pt x="171" y="44"/>
                              </a:lnTo>
                              <a:lnTo>
                                <a:pt x="180" y="46"/>
                              </a:lnTo>
                              <a:lnTo>
                                <a:pt x="193" y="73"/>
                              </a:lnTo>
                              <a:lnTo>
                                <a:pt x="192" y="123"/>
                              </a:lnTo>
                              <a:lnTo>
                                <a:pt x="183" y="170"/>
                              </a:lnTo>
                              <a:lnTo>
                                <a:pt x="177" y="189"/>
                              </a:lnTo>
                              <a:lnTo>
                                <a:pt x="173" y="150"/>
                              </a:lnTo>
                              <a:lnTo>
                                <a:pt x="171" y="107"/>
                              </a:lnTo>
                              <a:lnTo>
                                <a:pt x="171" y="73"/>
                              </a:lnTo>
                              <a:lnTo>
                                <a:pt x="168" y="60"/>
                              </a:lnTo>
                              <a:lnTo>
                                <a:pt x="163" y="66"/>
                              </a:lnTo>
                              <a:lnTo>
                                <a:pt x="157" y="71"/>
                              </a:lnTo>
                              <a:lnTo>
                                <a:pt x="153" y="77"/>
                              </a:lnTo>
                              <a:lnTo>
                                <a:pt x="148" y="84"/>
                              </a:lnTo>
                              <a:lnTo>
                                <a:pt x="150" y="89"/>
                              </a:lnTo>
                              <a:lnTo>
                                <a:pt x="156" y="93"/>
                              </a:lnTo>
                              <a:lnTo>
                                <a:pt x="161" y="97"/>
                              </a:lnTo>
                              <a:lnTo>
                                <a:pt x="166" y="100"/>
                              </a:lnTo>
                              <a:lnTo>
                                <a:pt x="161" y="104"/>
                              </a:lnTo>
                              <a:lnTo>
                                <a:pt x="153" y="106"/>
                              </a:lnTo>
                              <a:lnTo>
                                <a:pt x="141" y="106"/>
                              </a:lnTo>
                              <a:lnTo>
                                <a:pt x="127" y="104"/>
                              </a:lnTo>
                              <a:lnTo>
                                <a:pt x="111" y="103"/>
                              </a:lnTo>
                              <a:lnTo>
                                <a:pt x="95" y="103"/>
                              </a:lnTo>
                              <a:lnTo>
                                <a:pt x="79" y="103"/>
                              </a:lnTo>
                              <a:lnTo>
                                <a:pt x="65" y="107"/>
                              </a:lnTo>
                              <a:lnTo>
                                <a:pt x="56" y="113"/>
                              </a:lnTo>
                              <a:lnTo>
                                <a:pt x="47" y="119"/>
                              </a:lnTo>
                              <a:lnTo>
                                <a:pt x="40" y="127"/>
                              </a:lnTo>
                              <a:lnTo>
                                <a:pt x="33" y="136"/>
                              </a:lnTo>
                              <a:lnTo>
                                <a:pt x="26" y="145"/>
                              </a:lnTo>
                              <a:lnTo>
                                <a:pt x="22" y="156"/>
                              </a:lnTo>
                              <a:lnTo>
                                <a:pt x="19" y="168"/>
                              </a:lnTo>
                              <a:lnTo>
                                <a:pt x="17" y="179"/>
                              </a:lnTo>
                              <a:lnTo>
                                <a:pt x="22" y="208"/>
                              </a:lnTo>
                              <a:lnTo>
                                <a:pt x="36" y="284"/>
                              </a:lnTo>
                              <a:lnTo>
                                <a:pt x="42" y="311"/>
                              </a:lnTo>
                              <a:lnTo>
                                <a:pt x="49" y="339"/>
                              </a:lnTo>
                              <a:lnTo>
                                <a:pt x="56" y="366"/>
                              </a:lnTo>
                              <a:lnTo>
                                <a:pt x="63" y="393"/>
                              </a:lnTo>
                              <a:lnTo>
                                <a:pt x="69" y="420"/>
                              </a:lnTo>
                              <a:lnTo>
                                <a:pt x="71" y="448"/>
                              </a:lnTo>
                              <a:lnTo>
                                <a:pt x="71" y="476"/>
                              </a:lnTo>
                              <a:lnTo>
                                <a:pt x="65" y="507"/>
                              </a:lnTo>
                              <a:lnTo>
                                <a:pt x="62" y="504"/>
                              </a:lnTo>
                              <a:lnTo>
                                <a:pt x="58" y="492"/>
                              </a:lnTo>
                              <a:lnTo>
                                <a:pt x="55" y="478"/>
                              </a:lnTo>
                              <a:lnTo>
                                <a:pt x="52" y="466"/>
                              </a:lnTo>
                              <a:lnTo>
                                <a:pt x="49" y="438"/>
                              </a:lnTo>
                              <a:lnTo>
                                <a:pt x="43" y="403"/>
                              </a:lnTo>
                              <a:lnTo>
                                <a:pt x="35" y="369"/>
                              </a:lnTo>
                              <a:lnTo>
                                <a:pt x="24" y="334"/>
                              </a:lnTo>
                              <a:lnTo>
                                <a:pt x="16" y="304"/>
                              </a:lnTo>
                              <a:lnTo>
                                <a:pt x="7" y="278"/>
                              </a:lnTo>
                              <a:lnTo>
                                <a:pt x="1" y="261"/>
                              </a:lnTo>
                              <a:lnTo>
                                <a:pt x="0" y="255"/>
                              </a:lnTo>
                              <a:lnTo>
                                <a:pt x="4" y="137"/>
                              </a:lnTo>
                              <a:lnTo>
                                <a:pt x="9" y="129"/>
                              </a:lnTo>
                              <a:lnTo>
                                <a:pt x="16" y="122"/>
                              </a:lnTo>
                              <a:lnTo>
                                <a:pt x="22" y="114"/>
                              </a:lnTo>
                              <a:lnTo>
                                <a:pt x="30" y="109"/>
                              </a:lnTo>
                              <a:lnTo>
                                <a:pt x="37" y="103"/>
                              </a:lnTo>
                              <a:lnTo>
                                <a:pt x="46" y="97"/>
                              </a:lnTo>
                              <a:lnTo>
                                <a:pt x="55" y="93"/>
                              </a:lnTo>
                              <a:lnTo>
                                <a:pt x="63" y="89"/>
                              </a:lnTo>
                              <a:lnTo>
                                <a:pt x="56" y="0"/>
                              </a:lnTo>
                              <a:lnTo>
                                <a:pt x="59" y="0"/>
                              </a:lnTo>
                              <a:lnTo>
                                <a:pt x="65" y="2"/>
                              </a:lnTo>
                              <a:lnTo>
                                <a:pt x="71" y="5"/>
                              </a:lnTo>
                              <a:lnTo>
                                <a:pt x="75" y="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7" name="Freeform 4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138" y="7635"/>
                          <a:ext cx="121" cy="73"/>
                        </a:xfrm>
                        <a:custGeom>
                          <a:avLst/>
                          <a:gdLst>
                            <a:gd name="T0" fmla="*/ 96 w 121"/>
                            <a:gd name="T1" fmla="*/ 14 h 73"/>
                            <a:gd name="T2" fmla="*/ 103 w 121"/>
                            <a:gd name="T3" fmla="*/ 14 h 73"/>
                            <a:gd name="T4" fmla="*/ 109 w 121"/>
                            <a:gd name="T5" fmla="*/ 15 h 73"/>
                            <a:gd name="T6" fmla="*/ 114 w 121"/>
                            <a:gd name="T7" fmla="*/ 17 h 73"/>
                            <a:gd name="T8" fmla="*/ 121 w 121"/>
                            <a:gd name="T9" fmla="*/ 21 h 73"/>
                            <a:gd name="T10" fmla="*/ 121 w 121"/>
                            <a:gd name="T11" fmla="*/ 24 h 73"/>
                            <a:gd name="T12" fmla="*/ 119 w 121"/>
                            <a:gd name="T13" fmla="*/ 31 h 73"/>
                            <a:gd name="T14" fmla="*/ 114 w 121"/>
                            <a:gd name="T15" fmla="*/ 40 h 73"/>
                            <a:gd name="T16" fmla="*/ 107 w 121"/>
                            <a:gd name="T17" fmla="*/ 49 h 73"/>
                            <a:gd name="T18" fmla="*/ 98 w 121"/>
                            <a:gd name="T19" fmla="*/ 59 h 73"/>
                            <a:gd name="T20" fmla="*/ 85 w 121"/>
                            <a:gd name="T21" fmla="*/ 66 h 73"/>
                            <a:gd name="T22" fmla="*/ 71 w 121"/>
                            <a:gd name="T23" fmla="*/ 72 h 73"/>
                            <a:gd name="T24" fmla="*/ 54 w 121"/>
                            <a:gd name="T25" fmla="*/ 73 h 73"/>
                            <a:gd name="T26" fmla="*/ 45 w 121"/>
                            <a:gd name="T27" fmla="*/ 69 h 73"/>
                            <a:gd name="T28" fmla="*/ 35 w 121"/>
                            <a:gd name="T29" fmla="*/ 64 h 73"/>
                            <a:gd name="T30" fmla="*/ 28 w 121"/>
                            <a:gd name="T31" fmla="*/ 59 h 73"/>
                            <a:gd name="T32" fmla="*/ 25 w 121"/>
                            <a:gd name="T33" fmla="*/ 49 h 73"/>
                            <a:gd name="T34" fmla="*/ 58 w 121"/>
                            <a:gd name="T35" fmla="*/ 50 h 73"/>
                            <a:gd name="T36" fmla="*/ 91 w 121"/>
                            <a:gd name="T37" fmla="*/ 36 h 73"/>
                            <a:gd name="T38" fmla="*/ 87 w 121"/>
                            <a:gd name="T39" fmla="*/ 30 h 73"/>
                            <a:gd name="T40" fmla="*/ 81 w 121"/>
                            <a:gd name="T41" fmla="*/ 26 h 73"/>
                            <a:gd name="T42" fmla="*/ 75 w 121"/>
                            <a:gd name="T43" fmla="*/ 23 h 73"/>
                            <a:gd name="T44" fmla="*/ 70 w 121"/>
                            <a:gd name="T45" fmla="*/ 23 h 73"/>
                            <a:gd name="T46" fmla="*/ 61 w 121"/>
                            <a:gd name="T47" fmla="*/ 28 h 73"/>
                            <a:gd name="T48" fmla="*/ 51 w 121"/>
                            <a:gd name="T49" fmla="*/ 31 h 73"/>
                            <a:gd name="T50" fmla="*/ 39 w 121"/>
                            <a:gd name="T51" fmla="*/ 31 h 73"/>
                            <a:gd name="T52" fmla="*/ 29 w 121"/>
                            <a:gd name="T53" fmla="*/ 30 h 73"/>
                            <a:gd name="T54" fmla="*/ 18 w 121"/>
                            <a:gd name="T55" fmla="*/ 27 h 73"/>
                            <a:gd name="T56" fmla="*/ 9 w 121"/>
                            <a:gd name="T57" fmla="*/ 23 h 73"/>
                            <a:gd name="T58" fmla="*/ 3 w 121"/>
                            <a:gd name="T59" fmla="*/ 20 h 73"/>
                            <a:gd name="T60" fmla="*/ 0 w 121"/>
                            <a:gd name="T61" fmla="*/ 18 h 73"/>
                            <a:gd name="T62" fmla="*/ 9 w 121"/>
                            <a:gd name="T63" fmla="*/ 11 h 73"/>
                            <a:gd name="T64" fmla="*/ 19 w 121"/>
                            <a:gd name="T65" fmla="*/ 5 h 73"/>
                            <a:gd name="T66" fmla="*/ 28 w 121"/>
                            <a:gd name="T67" fmla="*/ 3 h 73"/>
                            <a:gd name="T68" fmla="*/ 39 w 121"/>
                            <a:gd name="T69" fmla="*/ 5 h 73"/>
                            <a:gd name="T70" fmla="*/ 45 w 121"/>
                            <a:gd name="T71" fmla="*/ 4 h 73"/>
                            <a:gd name="T72" fmla="*/ 54 w 121"/>
                            <a:gd name="T73" fmla="*/ 1 h 73"/>
                            <a:gd name="T74" fmla="*/ 62 w 121"/>
                            <a:gd name="T75" fmla="*/ 0 h 73"/>
                            <a:gd name="T76" fmla="*/ 71 w 121"/>
                            <a:gd name="T77" fmla="*/ 1 h 73"/>
                            <a:gd name="T78" fmla="*/ 78 w 121"/>
                            <a:gd name="T79" fmla="*/ 4 h 73"/>
                            <a:gd name="T80" fmla="*/ 84 w 121"/>
                            <a:gd name="T81" fmla="*/ 7 h 73"/>
                            <a:gd name="T82" fmla="*/ 88 w 121"/>
                            <a:gd name="T83" fmla="*/ 11 h 73"/>
                            <a:gd name="T84" fmla="*/ 96 w 121"/>
                            <a:gd name="T85" fmla="*/ 14 h 73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w 121"/>
                            <a:gd name="T130" fmla="*/ 0 h 73"/>
                            <a:gd name="T131" fmla="*/ 121 w 121"/>
                            <a:gd name="T132" fmla="*/ 73 h 73"/>
                          </a:gdLst>
                          <a:ahLst/>
                          <a:cxnLst>
                            <a:cxn ang="T86">
                              <a:pos x="T0" y="T1"/>
                            </a:cxn>
                            <a:cxn ang="T87">
                              <a:pos x="T2" y="T3"/>
                            </a:cxn>
                            <a:cxn ang="T88">
                              <a:pos x="T4" y="T5"/>
                            </a:cxn>
                            <a:cxn ang="T89">
                              <a:pos x="T6" y="T7"/>
                            </a:cxn>
                            <a:cxn ang="T90">
                              <a:pos x="T8" y="T9"/>
                            </a:cxn>
                            <a:cxn ang="T91">
                              <a:pos x="T10" y="T11"/>
                            </a:cxn>
                            <a:cxn ang="T92">
                              <a:pos x="T12" y="T13"/>
                            </a:cxn>
                            <a:cxn ang="T93">
                              <a:pos x="T14" y="T15"/>
                            </a:cxn>
                            <a:cxn ang="T94">
                              <a:pos x="T16" y="T17"/>
                            </a:cxn>
                            <a:cxn ang="T95">
                              <a:pos x="T18" y="T19"/>
                            </a:cxn>
                            <a:cxn ang="T96">
                              <a:pos x="T20" y="T21"/>
                            </a:cxn>
                            <a:cxn ang="T97">
                              <a:pos x="T22" y="T23"/>
                            </a:cxn>
                            <a:cxn ang="T98">
                              <a:pos x="T24" y="T25"/>
                            </a:cxn>
                            <a:cxn ang="T99">
                              <a:pos x="T26" y="T27"/>
                            </a:cxn>
                            <a:cxn ang="T100">
                              <a:pos x="T28" y="T29"/>
                            </a:cxn>
                            <a:cxn ang="T101">
                              <a:pos x="T30" y="T31"/>
                            </a:cxn>
                            <a:cxn ang="T102">
                              <a:pos x="T32" y="T33"/>
                            </a:cxn>
                            <a:cxn ang="T103">
                              <a:pos x="T34" y="T35"/>
                            </a:cxn>
                            <a:cxn ang="T104">
                              <a:pos x="T36" y="T37"/>
                            </a:cxn>
                            <a:cxn ang="T105">
                              <a:pos x="T38" y="T39"/>
                            </a:cxn>
                            <a:cxn ang="T106">
                              <a:pos x="T40" y="T41"/>
                            </a:cxn>
                            <a:cxn ang="T107">
                              <a:pos x="T42" y="T43"/>
                            </a:cxn>
                            <a:cxn ang="T108">
                              <a:pos x="T44" y="T45"/>
                            </a:cxn>
                            <a:cxn ang="T109">
                              <a:pos x="T46" y="T47"/>
                            </a:cxn>
                            <a:cxn ang="T110">
                              <a:pos x="T48" y="T49"/>
                            </a:cxn>
                            <a:cxn ang="T111">
                              <a:pos x="T50" y="T51"/>
                            </a:cxn>
                            <a:cxn ang="T112">
                              <a:pos x="T52" y="T53"/>
                            </a:cxn>
                            <a:cxn ang="T113">
                              <a:pos x="T54" y="T55"/>
                            </a:cxn>
                            <a:cxn ang="T114">
                              <a:pos x="T56" y="T57"/>
                            </a:cxn>
                            <a:cxn ang="T115">
                              <a:pos x="T58" y="T59"/>
                            </a:cxn>
                            <a:cxn ang="T116">
                              <a:pos x="T60" y="T61"/>
                            </a:cxn>
                            <a:cxn ang="T117">
                              <a:pos x="T62" y="T63"/>
                            </a:cxn>
                            <a:cxn ang="T118">
                              <a:pos x="T64" y="T65"/>
                            </a:cxn>
                            <a:cxn ang="T119">
                              <a:pos x="T66" y="T67"/>
                            </a:cxn>
                            <a:cxn ang="T120">
                              <a:pos x="T68" y="T69"/>
                            </a:cxn>
                            <a:cxn ang="T121">
                              <a:pos x="T70" y="T71"/>
                            </a:cxn>
                            <a:cxn ang="T122">
                              <a:pos x="T72" y="T73"/>
                            </a:cxn>
                            <a:cxn ang="T123">
                              <a:pos x="T74" y="T75"/>
                            </a:cxn>
                            <a:cxn ang="T124">
                              <a:pos x="T76" y="T77"/>
                            </a:cxn>
                            <a:cxn ang="T125">
                              <a:pos x="T78" y="T79"/>
                            </a:cxn>
                            <a:cxn ang="T126">
                              <a:pos x="T80" y="T81"/>
                            </a:cxn>
                            <a:cxn ang="T127">
                              <a:pos x="T82" y="T83"/>
                            </a:cxn>
                            <a:cxn ang="T128">
                              <a:pos x="T84" y="T85"/>
                            </a:cxn>
                          </a:cxnLst>
                          <a:rect l="T129" t="T130" r="T131" b="T132"/>
                          <a:pathLst>
                            <a:path w="121" h="73">
                              <a:moveTo>
                                <a:pt x="96" y="14"/>
                              </a:moveTo>
                              <a:lnTo>
                                <a:pt x="103" y="14"/>
                              </a:lnTo>
                              <a:lnTo>
                                <a:pt x="109" y="15"/>
                              </a:lnTo>
                              <a:lnTo>
                                <a:pt x="114" y="17"/>
                              </a:lnTo>
                              <a:lnTo>
                                <a:pt x="121" y="21"/>
                              </a:lnTo>
                              <a:lnTo>
                                <a:pt x="121" y="24"/>
                              </a:lnTo>
                              <a:lnTo>
                                <a:pt x="119" y="31"/>
                              </a:lnTo>
                              <a:lnTo>
                                <a:pt x="114" y="40"/>
                              </a:lnTo>
                              <a:lnTo>
                                <a:pt x="107" y="49"/>
                              </a:lnTo>
                              <a:lnTo>
                                <a:pt x="98" y="59"/>
                              </a:lnTo>
                              <a:lnTo>
                                <a:pt x="85" y="66"/>
                              </a:lnTo>
                              <a:lnTo>
                                <a:pt x="71" y="72"/>
                              </a:lnTo>
                              <a:lnTo>
                                <a:pt x="54" y="73"/>
                              </a:lnTo>
                              <a:lnTo>
                                <a:pt x="45" y="69"/>
                              </a:lnTo>
                              <a:lnTo>
                                <a:pt x="35" y="64"/>
                              </a:lnTo>
                              <a:lnTo>
                                <a:pt x="28" y="59"/>
                              </a:lnTo>
                              <a:lnTo>
                                <a:pt x="25" y="49"/>
                              </a:lnTo>
                              <a:lnTo>
                                <a:pt x="58" y="50"/>
                              </a:lnTo>
                              <a:lnTo>
                                <a:pt x="91" y="36"/>
                              </a:lnTo>
                              <a:lnTo>
                                <a:pt x="87" y="30"/>
                              </a:lnTo>
                              <a:lnTo>
                                <a:pt x="81" y="26"/>
                              </a:lnTo>
                              <a:lnTo>
                                <a:pt x="75" y="23"/>
                              </a:lnTo>
                              <a:lnTo>
                                <a:pt x="70" y="23"/>
                              </a:lnTo>
                              <a:lnTo>
                                <a:pt x="61" y="28"/>
                              </a:lnTo>
                              <a:lnTo>
                                <a:pt x="51" y="31"/>
                              </a:lnTo>
                              <a:lnTo>
                                <a:pt x="39" y="31"/>
                              </a:lnTo>
                              <a:lnTo>
                                <a:pt x="29" y="30"/>
                              </a:lnTo>
                              <a:lnTo>
                                <a:pt x="18" y="27"/>
                              </a:lnTo>
                              <a:lnTo>
                                <a:pt x="9" y="23"/>
                              </a:lnTo>
                              <a:lnTo>
                                <a:pt x="3" y="20"/>
                              </a:lnTo>
                              <a:lnTo>
                                <a:pt x="0" y="18"/>
                              </a:lnTo>
                              <a:lnTo>
                                <a:pt x="9" y="11"/>
                              </a:lnTo>
                              <a:lnTo>
                                <a:pt x="19" y="5"/>
                              </a:lnTo>
                              <a:lnTo>
                                <a:pt x="28" y="3"/>
                              </a:lnTo>
                              <a:lnTo>
                                <a:pt x="39" y="5"/>
                              </a:lnTo>
                              <a:lnTo>
                                <a:pt x="45" y="4"/>
                              </a:lnTo>
                              <a:lnTo>
                                <a:pt x="54" y="1"/>
                              </a:lnTo>
                              <a:lnTo>
                                <a:pt x="62" y="0"/>
                              </a:lnTo>
                              <a:lnTo>
                                <a:pt x="71" y="1"/>
                              </a:lnTo>
                              <a:lnTo>
                                <a:pt x="78" y="4"/>
                              </a:lnTo>
                              <a:lnTo>
                                <a:pt x="84" y="7"/>
                              </a:lnTo>
                              <a:lnTo>
                                <a:pt x="88" y="11"/>
                              </a:lnTo>
                              <a:lnTo>
                                <a:pt x="96" y="1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8" name="Freeform 5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370" y="7686"/>
                          <a:ext cx="211" cy="693"/>
                        </a:xfrm>
                        <a:custGeom>
                          <a:avLst/>
                          <a:gdLst>
                            <a:gd name="T0" fmla="*/ 118 w 211"/>
                            <a:gd name="T1" fmla="*/ 39 h 693"/>
                            <a:gd name="T2" fmla="*/ 153 w 211"/>
                            <a:gd name="T3" fmla="*/ 84 h 693"/>
                            <a:gd name="T4" fmla="*/ 179 w 211"/>
                            <a:gd name="T5" fmla="*/ 133 h 693"/>
                            <a:gd name="T6" fmla="*/ 201 w 211"/>
                            <a:gd name="T7" fmla="*/ 186 h 693"/>
                            <a:gd name="T8" fmla="*/ 205 w 211"/>
                            <a:gd name="T9" fmla="*/ 224 h 693"/>
                            <a:gd name="T10" fmla="*/ 188 w 211"/>
                            <a:gd name="T11" fmla="*/ 236 h 693"/>
                            <a:gd name="T12" fmla="*/ 165 w 211"/>
                            <a:gd name="T13" fmla="*/ 240 h 693"/>
                            <a:gd name="T14" fmla="*/ 142 w 211"/>
                            <a:gd name="T15" fmla="*/ 243 h 693"/>
                            <a:gd name="T16" fmla="*/ 131 w 211"/>
                            <a:gd name="T17" fmla="*/ 250 h 693"/>
                            <a:gd name="T18" fmla="*/ 152 w 211"/>
                            <a:gd name="T19" fmla="*/ 269 h 693"/>
                            <a:gd name="T20" fmla="*/ 170 w 211"/>
                            <a:gd name="T21" fmla="*/ 289 h 693"/>
                            <a:gd name="T22" fmla="*/ 183 w 211"/>
                            <a:gd name="T23" fmla="*/ 314 h 693"/>
                            <a:gd name="T24" fmla="*/ 183 w 211"/>
                            <a:gd name="T25" fmla="*/ 341 h 693"/>
                            <a:gd name="T26" fmla="*/ 159 w 211"/>
                            <a:gd name="T27" fmla="*/ 387 h 693"/>
                            <a:gd name="T28" fmla="*/ 114 w 211"/>
                            <a:gd name="T29" fmla="*/ 466 h 693"/>
                            <a:gd name="T30" fmla="*/ 68 w 211"/>
                            <a:gd name="T31" fmla="*/ 556 h 693"/>
                            <a:gd name="T32" fmla="*/ 35 w 211"/>
                            <a:gd name="T33" fmla="*/ 631 h 693"/>
                            <a:gd name="T34" fmla="*/ 15 w 211"/>
                            <a:gd name="T35" fmla="*/ 671 h 693"/>
                            <a:gd name="T36" fmla="*/ 0 w 211"/>
                            <a:gd name="T37" fmla="*/ 693 h 693"/>
                            <a:gd name="T38" fmla="*/ 25 w 211"/>
                            <a:gd name="T39" fmla="*/ 628 h 693"/>
                            <a:gd name="T40" fmla="*/ 77 w 211"/>
                            <a:gd name="T41" fmla="*/ 503 h 693"/>
                            <a:gd name="T42" fmla="*/ 124 w 211"/>
                            <a:gd name="T43" fmla="*/ 375 h 693"/>
                            <a:gd name="T44" fmla="*/ 137 w 211"/>
                            <a:gd name="T45" fmla="*/ 302 h 693"/>
                            <a:gd name="T46" fmla="*/ 121 w 211"/>
                            <a:gd name="T47" fmla="*/ 285 h 693"/>
                            <a:gd name="T48" fmla="*/ 107 w 211"/>
                            <a:gd name="T49" fmla="*/ 269 h 693"/>
                            <a:gd name="T50" fmla="*/ 98 w 211"/>
                            <a:gd name="T51" fmla="*/ 250 h 693"/>
                            <a:gd name="T52" fmla="*/ 101 w 211"/>
                            <a:gd name="T53" fmla="*/ 229 h 693"/>
                            <a:gd name="T54" fmla="*/ 113 w 211"/>
                            <a:gd name="T55" fmla="*/ 223 h 693"/>
                            <a:gd name="T56" fmla="*/ 131 w 211"/>
                            <a:gd name="T57" fmla="*/ 216 h 693"/>
                            <a:gd name="T58" fmla="*/ 150 w 211"/>
                            <a:gd name="T59" fmla="*/ 210 h 693"/>
                            <a:gd name="T60" fmla="*/ 165 w 211"/>
                            <a:gd name="T61" fmla="*/ 207 h 693"/>
                            <a:gd name="T62" fmla="*/ 172 w 211"/>
                            <a:gd name="T63" fmla="*/ 199 h 693"/>
                            <a:gd name="T64" fmla="*/ 170 w 211"/>
                            <a:gd name="T65" fmla="*/ 186 h 693"/>
                            <a:gd name="T66" fmla="*/ 149 w 211"/>
                            <a:gd name="T67" fmla="*/ 137 h 693"/>
                            <a:gd name="T68" fmla="*/ 123 w 211"/>
                            <a:gd name="T69" fmla="*/ 89 h 693"/>
                            <a:gd name="T70" fmla="*/ 93 w 211"/>
                            <a:gd name="T71" fmla="*/ 45 h 693"/>
                            <a:gd name="T72" fmla="*/ 62 w 211"/>
                            <a:gd name="T73" fmla="*/ 0 h 693"/>
                            <a:gd name="T74" fmla="*/ 81 w 211"/>
                            <a:gd name="T75" fmla="*/ 6 h 693"/>
                            <a:gd name="T76" fmla="*/ 98 w 211"/>
                            <a:gd name="T77" fmla="*/ 18 h 693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w 211"/>
                            <a:gd name="T118" fmla="*/ 0 h 693"/>
                            <a:gd name="T119" fmla="*/ 211 w 211"/>
                            <a:gd name="T120" fmla="*/ 693 h 693"/>
                          </a:gdLst>
                          <a:ahLst/>
                          <a:cxnLst>
                            <a:cxn ang="T78">
                              <a:pos x="T0" y="T1"/>
                            </a:cxn>
                            <a:cxn ang="T79">
                              <a:pos x="T2" y="T3"/>
                            </a:cxn>
                            <a:cxn ang="T80">
                              <a:pos x="T4" y="T5"/>
                            </a:cxn>
                            <a:cxn ang="T81">
                              <a:pos x="T6" y="T7"/>
                            </a:cxn>
                            <a:cxn ang="T82">
                              <a:pos x="T8" y="T9"/>
                            </a:cxn>
                            <a:cxn ang="T83">
                              <a:pos x="T10" y="T11"/>
                            </a:cxn>
                            <a:cxn ang="T84">
                              <a:pos x="T12" y="T13"/>
                            </a:cxn>
                            <a:cxn ang="T85">
                              <a:pos x="T14" y="T15"/>
                            </a:cxn>
                            <a:cxn ang="T86">
                              <a:pos x="T16" y="T17"/>
                            </a:cxn>
                            <a:cxn ang="T87">
                              <a:pos x="T18" y="T19"/>
                            </a:cxn>
                            <a:cxn ang="T88">
                              <a:pos x="T20" y="T21"/>
                            </a:cxn>
                            <a:cxn ang="T89">
                              <a:pos x="T22" y="T23"/>
                            </a:cxn>
                            <a:cxn ang="T90">
                              <a:pos x="T24" y="T25"/>
                            </a:cxn>
                            <a:cxn ang="T91">
                              <a:pos x="T26" y="T27"/>
                            </a:cxn>
                            <a:cxn ang="T92">
                              <a:pos x="T28" y="T29"/>
                            </a:cxn>
                            <a:cxn ang="T93">
                              <a:pos x="T30" y="T31"/>
                            </a:cxn>
                            <a:cxn ang="T94">
                              <a:pos x="T32" y="T33"/>
                            </a:cxn>
                            <a:cxn ang="T95">
                              <a:pos x="T34" y="T35"/>
                            </a:cxn>
                            <a:cxn ang="T96">
                              <a:pos x="T36" y="T37"/>
                            </a:cxn>
                            <a:cxn ang="T97">
                              <a:pos x="T38" y="T39"/>
                            </a:cxn>
                            <a:cxn ang="T98">
                              <a:pos x="T40" y="T41"/>
                            </a:cxn>
                            <a:cxn ang="T99">
                              <a:pos x="T42" y="T43"/>
                            </a:cxn>
                            <a:cxn ang="T100">
                              <a:pos x="T44" y="T45"/>
                            </a:cxn>
                            <a:cxn ang="T101">
                              <a:pos x="T46" y="T47"/>
                            </a:cxn>
                            <a:cxn ang="T102">
                              <a:pos x="T48" y="T49"/>
                            </a:cxn>
                            <a:cxn ang="T103">
                              <a:pos x="T50" y="T51"/>
                            </a:cxn>
                            <a:cxn ang="T104">
                              <a:pos x="T52" y="T53"/>
                            </a:cxn>
                            <a:cxn ang="T105">
                              <a:pos x="T54" y="T55"/>
                            </a:cxn>
                            <a:cxn ang="T106">
                              <a:pos x="T56" y="T57"/>
                            </a:cxn>
                            <a:cxn ang="T107">
                              <a:pos x="T58" y="T59"/>
                            </a:cxn>
                            <a:cxn ang="T108">
                              <a:pos x="T60" y="T61"/>
                            </a:cxn>
                            <a:cxn ang="T109">
                              <a:pos x="T62" y="T63"/>
                            </a:cxn>
                            <a:cxn ang="T110">
                              <a:pos x="T64" y="T65"/>
                            </a:cxn>
                            <a:cxn ang="T111">
                              <a:pos x="T66" y="T67"/>
                            </a:cxn>
                            <a:cxn ang="T112">
                              <a:pos x="T68" y="T69"/>
                            </a:cxn>
                            <a:cxn ang="T113">
                              <a:pos x="T70" y="T71"/>
                            </a:cxn>
                            <a:cxn ang="T114">
                              <a:pos x="T72" y="T73"/>
                            </a:cxn>
                            <a:cxn ang="T115">
                              <a:pos x="T74" y="T75"/>
                            </a:cxn>
                            <a:cxn ang="T116">
                              <a:pos x="T76" y="T77"/>
                            </a:cxn>
                          </a:cxnLst>
                          <a:rect l="T117" t="T118" r="T119" b="T120"/>
                          <a:pathLst>
                            <a:path w="211" h="693">
                              <a:moveTo>
                                <a:pt x="98" y="18"/>
                              </a:moveTo>
                              <a:lnTo>
                                <a:pt x="118" y="39"/>
                              </a:lnTo>
                              <a:lnTo>
                                <a:pt x="137" y="61"/>
                              </a:lnTo>
                              <a:lnTo>
                                <a:pt x="153" y="84"/>
                              </a:lnTo>
                              <a:lnTo>
                                <a:pt x="167" y="108"/>
                              </a:lnTo>
                              <a:lnTo>
                                <a:pt x="179" y="133"/>
                              </a:lnTo>
                              <a:lnTo>
                                <a:pt x="191" y="158"/>
                              </a:lnTo>
                              <a:lnTo>
                                <a:pt x="201" y="186"/>
                              </a:lnTo>
                              <a:lnTo>
                                <a:pt x="211" y="213"/>
                              </a:lnTo>
                              <a:lnTo>
                                <a:pt x="205" y="224"/>
                              </a:lnTo>
                              <a:lnTo>
                                <a:pt x="198" y="232"/>
                              </a:lnTo>
                              <a:lnTo>
                                <a:pt x="188" y="236"/>
                              </a:lnTo>
                              <a:lnTo>
                                <a:pt x="176" y="239"/>
                              </a:lnTo>
                              <a:lnTo>
                                <a:pt x="165" y="240"/>
                              </a:lnTo>
                              <a:lnTo>
                                <a:pt x="153" y="242"/>
                              </a:lnTo>
                              <a:lnTo>
                                <a:pt x="142" y="243"/>
                              </a:lnTo>
                              <a:lnTo>
                                <a:pt x="131" y="247"/>
                              </a:lnTo>
                              <a:lnTo>
                                <a:pt x="131" y="250"/>
                              </a:lnTo>
                              <a:lnTo>
                                <a:pt x="142" y="259"/>
                              </a:lnTo>
                              <a:lnTo>
                                <a:pt x="152" y="269"/>
                              </a:lnTo>
                              <a:lnTo>
                                <a:pt x="162" y="279"/>
                              </a:lnTo>
                              <a:lnTo>
                                <a:pt x="170" y="289"/>
                              </a:lnTo>
                              <a:lnTo>
                                <a:pt x="178" y="301"/>
                              </a:lnTo>
                              <a:lnTo>
                                <a:pt x="183" y="314"/>
                              </a:lnTo>
                              <a:lnTo>
                                <a:pt x="185" y="326"/>
                              </a:lnTo>
                              <a:lnTo>
                                <a:pt x="183" y="341"/>
                              </a:lnTo>
                              <a:lnTo>
                                <a:pt x="175" y="358"/>
                              </a:lnTo>
                              <a:lnTo>
                                <a:pt x="159" y="387"/>
                              </a:lnTo>
                              <a:lnTo>
                                <a:pt x="137" y="424"/>
                              </a:lnTo>
                              <a:lnTo>
                                <a:pt x="114" y="466"/>
                              </a:lnTo>
                              <a:lnTo>
                                <a:pt x="91" y="512"/>
                              </a:lnTo>
                              <a:lnTo>
                                <a:pt x="68" y="556"/>
                              </a:lnTo>
                              <a:lnTo>
                                <a:pt x="49" y="598"/>
                              </a:lnTo>
                              <a:lnTo>
                                <a:pt x="35" y="631"/>
                              </a:lnTo>
                              <a:lnTo>
                                <a:pt x="25" y="650"/>
                              </a:lnTo>
                              <a:lnTo>
                                <a:pt x="15" y="671"/>
                              </a:lnTo>
                              <a:lnTo>
                                <a:pt x="5" y="688"/>
                              </a:lnTo>
                              <a:lnTo>
                                <a:pt x="0" y="693"/>
                              </a:lnTo>
                              <a:lnTo>
                                <a:pt x="8" y="671"/>
                              </a:lnTo>
                              <a:lnTo>
                                <a:pt x="25" y="628"/>
                              </a:lnTo>
                              <a:lnTo>
                                <a:pt x="49" y="569"/>
                              </a:lnTo>
                              <a:lnTo>
                                <a:pt x="77" y="503"/>
                              </a:lnTo>
                              <a:lnTo>
                                <a:pt x="104" y="437"/>
                              </a:lnTo>
                              <a:lnTo>
                                <a:pt x="124" y="375"/>
                              </a:lnTo>
                              <a:lnTo>
                                <a:pt x="137" y="329"/>
                              </a:lnTo>
                              <a:lnTo>
                                <a:pt x="137" y="302"/>
                              </a:lnTo>
                              <a:lnTo>
                                <a:pt x="130" y="293"/>
                              </a:lnTo>
                              <a:lnTo>
                                <a:pt x="121" y="285"/>
                              </a:lnTo>
                              <a:lnTo>
                                <a:pt x="114" y="276"/>
                              </a:lnTo>
                              <a:lnTo>
                                <a:pt x="107" y="269"/>
                              </a:lnTo>
                              <a:lnTo>
                                <a:pt x="101" y="260"/>
                              </a:lnTo>
                              <a:lnTo>
                                <a:pt x="98" y="250"/>
                              </a:lnTo>
                              <a:lnTo>
                                <a:pt x="97" y="240"/>
                              </a:lnTo>
                              <a:lnTo>
                                <a:pt x="101" y="229"/>
                              </a:lnTo>
                              <a:lnTo>
                                <a:pt x="106" y="226"/>
                              </a:lnTo>
                              <a:lnTo>
                                <a:pt x="113" y="223"/>
                              </a:lnTo>
                              <a:lnTo>
                                <a:pt x="121" y="220"/>
                              </a:lnTo>
                              <a:lnTo>
                                <a:pt x="131" y="216"/>
                              </a:lnTo>
                              <a:lnTo>
                                <a:pt x="142" y="213"/>
                              </a:lnTo>
                              <a:lnTo>
                                <a:pt x="150" y="210"/>
                              </a:lnTo>
                              <a:lnTo>
                                <a:pt x="159" y="209"/>
                              </a:lnTo>
                              <a:lnTo>
                                <a:pt x="165" y="207"/>
                              </a:lnTo>
                              <a:lnTo>
                                <a:pt x="170" y="204"/>
                              </a:lnTo>
                              <a:lnTo>
                                <a:pt x="172" y="199"/>
                              </a:lnTo>
                              <a:lnTo>
                                <a:pt x="172" y="191"/>
                              </a:lnTo>
                              <a:lnTo>
                                <a:pt x="170" y="186"/>
                              </a:lnTo>
                              <a:lnTo>
                                <a:pt x="160" y="161"/>
                              </a:lnTo>
                              <a:lnTo>
                                <a:pt x="149" y="137"/>
                              </a:lnTo>
                              <a:lnTo>
                                <a:pt x="136" y="114"/>
                              </a:lnTo>
                              <a:lnTo>
                                <a:pt x="123" y="89"/>
                              </a:lnTo>
                              <a:lnTo>
                                <a:pt x="108" y="66"/>
                              </a:lnTo>
                              <a:lnTo>
                                <a:pt x="93" y="45"/>
                              </a:lnTo>
                              <a:lnTo>
                                <a:pt x="78" y="22"/>
                              </a:lnTo>
                              <a:lnTo>
                                <a:pt x="62" y="0"/>
                              </a:lnTo>
                              <a:lnTo>
                                <a:pt x="68" y="0"/>
                              </a:lnTo>
                              <a:lnTo>
                                <a:pt x="81" y="6"/>
                              </a:lnTo>
                              <a:lnTo>
                                <a:pt x="93" y="13"/>
                              </a:lnTo>
                              <a:lnTo>
                                <a:pt x="98" y="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09" name="Freeform 5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14" y="7675"/>
                          <a:ext cx="111" cy="40"/>
                        </a:xfrm>
                        <a:custGeom>
                          <a:avLst/>
                          <a:gdLst>
                            <a:gd name="T0" fmla="*/ 111 w 111"/>
                            <a:gd name="T1" fmla="*/ 4 h 40"/>
                            <a:gd name="T2" fmla="*/ 111 w 111"/>
                            <a:gd name="T3" fmla="*/ 7 h 40"/>
                            <a:gd name="T4" fmla="*/ 111 w 111"/>
                            <a:gd name="T5" fmla="*/ 10 h 40"/>
                            <a:gd name="T6" fmla="*/ 110 w 111"/>
                            <a:gd name="T7" fmla="*/ 11 h 40"/>
                            <a:gd name="T8" fmla="*/ 107 w 111"/>
                            <a:gd name="T9" fmla="*/ 13 h 40"/>
                            <a:gd name="T10" fmla="*/ 100 w 111"/>
                            <a:gd name="T11" fmla="*/ 10 h 40"/>
                            <a:gd name="T12" fmla="*/ 94 w 111"/>
                            <a:gd name="T13" fmla="*/ 14 h 40"/>
                            <a:gd name="T14" fmla="*/ 88 w 111"/>
                            <a:gd name="T15" fmla="*/ 17 h 40"/>
                            <a:gd name="T16" fmla="*/ 81 w 111"/>
                            <a:gd name="T17" fmla="*/ 16 h 40"/>
                            <a:gd name="T18" fmla="*/ 74 w 111"/>
                            <a:gd name="T19" fmla="*/ 13 h 40"/>
                            <a:gd name="T20" fmla="*/ 66 w 111"/>
                            <a:gd name="T21" fmla="*/ 13 h 40"/>
                            <a:gd name="T22" fmla="*/ 59 w 111"/>
                            <a:gd name="T23" fmla="*/ 14 h 40"/>
                            <a:gd name="T24" fmla="*/ 52 w 111"/>
                            <a:gd name="T25" fmla="*/ 17 h 40"/>
                            <a:gd name="T26" fmla="*/ 46 w 111"/>
                            <a:gd name="T27" fmla="*/ 20 h 40"/>
                            <a:gd name="T28" fmla="*/ 39 w 111"/>
                            <a:gd name="T29" fmla="*/ 23 h 40"/>
                            <a:gd name="T30" fmla="*/ 33 w 111"/>
                            <a:gd name="T31" fmla="*/ 27 h 40"/>
                            <a:gd name="T32" fmla="*/ 28 w 111"/>
                            <a:gd name="T33" fmla="*/ 30 h 40"/>
                            <a:gd name="T34" fmla="*/ 22 w 111"/>
                            <a:gd name="T35" fmla="*/ 34 h 40"/>
                            <a:gd name="T36" fmla="*/ 16 w 111"/>
                            <a:gd name="T37" fmla="*/ 37 h 40"/>
                            <a:gd name="T38" fmla="*/ 9 w 111"/>
                            <a:gd name="T39" fmla="*/ 40 h 40"/>
                            <a:gd name="T40" fmla="*/ 3 w 111"/>
                            <a:gd name="T41" fmla="*/ 40 h 40"/>
                            <a:gd name="T42" fmla="*/ 2 w 111"/>
                            <a:gd name="T43" fmla="*/ 39 h 40"/>
                            <a:gd name="T44" fmla="*/ 0 w 111"/>
                            <a:gd name="T45" fmla="*/ 37 h 40"/>
                            <a:gd name="T46" fmla="*/ 0 w 111"/>
                            <a:gd name="T47" fmla="*/ 34 h 40"/>
                            <a:gd name="T48" fmla="*/ 0 w 111"/>
                            <a:gd name="T49" fmla="*/ 32 h 40"/>
                            <a:gd name="T50" fmla="*/ 3 w 111"/>
                            <a:gd name="T51" fmla="*/ 30 h 40"/>
                            <a:gd name="T52" fmla="*/ 3 w 111"/>
                            <a:gd name="T53" fmla="*/ 29 h 40"/>
                            <a:gd name="T54" fmla="*/ 4 w 111"/>
                            <a:gd name="T55" fmla="*/ 26 h 40"/>
                            <a:gd name="T56" fmla="*/ 6 w 111"/>
                            <a:gd name="T57" fmla="*/ 24 h 40"/>
                            <a:gd name="T58" fmla="*/ 16 w 111"/>
                            <a:gd name="T59" fmla="*/ 14 h 40"/>
                            <a:gd name="T60" fmla="*/ 26 w 111"/>
                            <a:gd name="T61" fmla="*/ 9 h 40"/>
                            <a:gd name="T62" fmla="*/ 38 w 111"/>
                            <a:gd name="T63" fmla="*/ 4 h 40"/>
                            <a:gd name="T64" fmla="*/ 51 w 111"/>
                            <a:gd name="T65" fmla="*/ 1 h 40"/>
                            <a:gd name="T66" fmla="*/ 64 w 111"/>
                            <a:gd name="T67" fmla="*/ 0 h 40"/>
                            <a:gd name="T68" fmla="*/ 78 w 111"/>
                            <a:gd name="T69" fmla="*/ 0 h 40"/>
                            <a:gd name="T70" fmla="*/ 92 w 111"/>
                            <a:gd name="T71" fmla="*/ 0 h 40"/>
                            <a:gd name="T72" fmla="*/ 105 w 111"/>
                            <a:gd name="T73" fmla="*/ 1 h 40"/>
                            <a:gd name="T74" fmla="*/ 111 w 111"/>
                            <a:gd name="T75" fmla="*/ 4 h 40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w 111"/>
                            <a:gd name="T115" fmla="*/ 0 h 40"/>
                            <a:gd name="T116" fmla="*/ 111 w 111"/>
                            <a:gd name="T117" fmla="*/ 40 h 40"/>
                          </a:gdLst>
                          <a:ahLst/>
                          <a:cxnLst>
                            <a:cxn ang="T76">
                              <a:pos x="T0" y="T1"/>
                            </a:cxn>
                            <a:cxn ang="T77">
                              <a:pos x="T2" y="T3"/>
                            </a:cxn>
                            <a:cxn ang="T78">
                              <a:pos x="T4" y="T5"/>
                            </a:cxn>
                            <a:cxn ang="T79">
                              <a:pos x="T6" y="T7"/>
                            </a:cxn>
                            <a:cxn ang="T80">
                              <a:pos x="T8" y="T9"/>
                            </a:cxn>
                            <a:cxn ang="T81">
                              <a:pos x="T10" y="T11"/>
                            </a:cxn>
                            <a:cxn ang="T82">
                              <a:pos x="T12" y="T13"/>
                            </a:cxn>
                            <a:cxn ang="T83">
                              <a:pos x="T14" y="T15"/>
                            </a:cxn>
                            <a:cxn ang="T84">
                              <a:pos x="T16" y="T17"/>
                            </a:cxn>
                            <a:cxn ang="T85">
                              <a:pos x="T18" y="T19"/>
                            </a:cxn>
                            <a:cxn ang="T86">
                              <a:pos x="T20" y="T21"/>
                            </a:cxn>
                            <a:cxn ang="T87">
                              <a:pos x="T22" y="T23"/>
                            </a:cxn>
                            <a:cxn ang="T88">
                              <a:pos x="T24" y="T25"/>
                            </a:cxn>
                            <a:cxn ang="T89">
                              <a:pos x="T26" y="T27"/>
                            </a:cxn>
                            <a:cxn ang="T90">
                              <a:pos x="T28" y="T29"/>
                            </a:cxn>
                            <a:cxn ang="T91">
                              <a:pos x="T30" y="T31"/>
                            </a:cxn>
                            <a:cxn ang="T92">
                              <a:pos x="T32" y="T33"/>
                            </a:cxn>
                            <a:cxn ang="T93">
                              <a:pos x="T34" y="T35"/>
                            </a:cxn>
                            <a:cxn ang="T94">
                              <a:pos x="T36" y="T37"/>
                            </a:cxn>
                            <a:cxn ang="T95">
                              <a:pos x="T38" y="T39"/>
                            </a:cxn>
                            <a:cxn ang="T96">
                              <a:pos x="T40" y="T41"/>
                            </a:cxn>
                            <a:cxn ang="T97">
                              <a:pos x="T42" y="T43"/>
                            </a:cxn>
                            <a:cxn ang="T98">
                              <a:pos x="T44" y="T45"/>
                            </a:cxn>
                            <a:cxn ang="T99">
                              <a:pos x="T46" y="T47"/>
                            </a:cxn>
                            <a:cxn ang="T100">
                              <a:pos x="T48" y="T49"/>
                            </a:cxn>
                            <a:cxn ang="T101">
                              <a:pos x="T50" y="T51"/>
                            </a:cxn>
                            <a:cxn ang="T102">
                              <a:pos x="T52" y="T53"/>
                            </a:cxn>
                            <a:cxn ang="T103">
                              <a:pos x="T54" y="T55"/>
                            </a:cxn>
                            <a:cxn ang="T104">
                              <a:pos x="T56" y="T57"/>
                            </a:cxn>
                            <a:cxn ang="T105">
                              <a:pos x="T58" y="T59"/>
                            </a:cxn>
                            <a:cxn ang="T106">
                              <a:pos x="T60" y="T61"/>
                            </a:cxn>
                            <a:cxn ang="T107">
                              <a:pos x="T62" y="T63"/>
                            </a:cxn>
                            <a:cxn ang="T108">
                              <a:pos x="T64" y="T65"/>
                            </a:cxn>
                            <a:cxn ang="T109">
                              <a:pos x="T66" y="T67"/>
                            </a:cxn>
                            <a:cxn ang="T110">
                              <a:pos x="T68" y="T69"/>
                            </a:cxn>
                            <a:cxn ang="T111">
                              <a:pos x="T70" y="T71"/>
                            </a:cxn>
                            <a:cxn ang="T112">
                              <a:pos x="T72" y="T73"/>
                            </a:cxn>
                            <a:cxn ang="T113">
                              <a:pos x="T74" y="T75"/>
                            </a:cxn>
                          </a:cxnLst>
                          <a:rect l="T114" t="T115" r="T116" b="T117"/>
                          <a:pathLst>
                            <a:path w="111" h="40">
                              <a:moveTo>
                                <a:pt x="111" y="4"/>
                              </a:moveTo>
                              <a:lnTo>
                                <a:pt x="111" y="7"/>
                              </a:lnTo>
                              <a:lnTo>
                                <a:pt x="111" y="10"/>
                              </a:lnTo>
                              <a:lnTo>
                                <a:pt x="110" y="11"/>
                              </a:lnTo>
                              <a:lnTo>
                                <a:pt x="107" y="13"/>
                              </a:lnTo>
                              <a:lnTo>
                                <a:pt x="100" y="10"/>
                              </a:lnTo>
                              <a:lnTo>
                                <a:pt x="94" y="14"/>
                              </a:lnTo>
                              <a:lnTo>
                                <a:pt x="88" y="17"/>
                              </a:lnTo>
                              <a:lnTo>
                                <a:pt x="81" y="16"/>
                              </a:lnTo>
                              <a:lnTo>
                                <a:pt x="74" y="13"/>
                              </a:lnTo>
                              <a:lnTo>
                                <a:pt x="66" y="13"/>
                              </a:lnTo>
                              <a:lnTo>
                                <a:pt x="59" y="14"/>
                              </a:lnTo>
                              <a:lnTo>
                                <a:pt x="52" y="17"/>
                              </a:lnTo>
                              <a:lnTo>
                                <a:pt x="46" y="20"/>
                              </a:lnTo>
                              <a:lnTo>
                                <a:pt x="39" y="23"/>
                              </a:lnTo>
                              <a:lnTo>
                                <a:pt x="33" y="27"/>
                              </a:lnTo>
                              <a:lnTo>
                                <a:pt x="28" y="30"/>
                              </a:lnTo>
                              <a:lnTo>
                                <a:pt x="22" y="34"/>
                              </a:lnTo>
                              <a:lnTo>
                                <a:pt x="16" y="37"/>
                              </a:lnTo>
                              <a:lnTo>
                                <a:pt x="9" y="40"/>
                              </a:lnTo>
                              <a:lnTo>
                                <a:pt x="3" y="40"/>
                              </a:lnTo>
                              <a:lnTo>
                                <a:pt x="2" y="39"/>
                              </a:lnTo>
                              <a:lnTo>
                                <a:pt x="0" y="37"/>
                              </a:lnTo>
                              <a:lnTo>
                                <a:pt x="0" y="34"/>
                              </a:lnTo>
                              <a:lnTo>
                                <a:pt x="0" y="32"/>
                              </a:lnTo>
                              <a:lnTo>
                                <a:pt x="3" y="30"/>
                              </a:lnTo>
                              <a:lnTo>
                                <a:pt x="3" y="29"/>
                              </a:lnTo>
                              <a:lnTo>
                                <a:pt x="4" y="26"/>
                              </a:lnTo>
                              <a:lnTo>
                                <a:pt x="6" y="24"/>
                              </a:lnTo>
                              <a:lnTo>
                                <a:pt x="16" y="14"/>
                              </a:lnTo>
                              <a:lnTo>
                                <a:pt x="26" y="9"/>
                              </a:lnTo>
                              <a:lnTo>
                                <a:pt x="38" y="4"/>
                              </a:lnTo>
                              <a:lnTo>
                                <a:pt x="51" y="1"/>
                              </a:lnTo>
                              <a:lnTo>
                                <a:pt x="64" y="0"/>
                              </a:lnTo>
                              <a:lnTo>
                                <a:pt x="78" y="0"/>
                              </a:lnTo>
                              <a:lnTo>
                                <a:pt x="92" y="0"/>
                              </a:lnTo>
                              <a:lnTo>
                                <a:pt x="105" y="1"/>
                              </a:lnTo>
                              <a:lnTo>
                                <a:pt x="111" y="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0" name="Freeform 5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23" y="7709"/>
                          <a:ext cx="93" cy="39"/>
                        </a:xfrm>
                        <a:custGeom>
                          <a:avLst/>
                          <a:gdLst>
                            <a:gd name="T0" fmla="*/ 93 w 93"/>
                            <a:gd name="T1" fmla="*/ 13 h 39"/>
                            <a:gd name="T2" fmla="*/ 82 w 93"/>
                            <a:gd name="T3" fmla="*/ 13 h 39"/>
                            <a:gd name="T4" fmla="*/ 72 w 93"/>
                            <a:gd name="T5" fmla="*/ 16 h 39"/>
                            <a:gd name="T6" fmla="*/ 62 w 93"/>
                            <a:gd name="T7" fmla="*/ 19 h 39"/>
                            <a:gd name="T8" fmla="*/ 52 w 93"/>
                            <a:gd name="T9" fmla="*/ 22 h 39"/>
                            <a:gd name="T10" fmla="*/ 42 w 93"/>
                            <a:gd name="T11" fmla="*/ 26 h 39"/>
                            <a:gd name="T12" fmla="*/ 33 w 93"/>
                            <a:gd name="T13" fmla="*/ 29 h 39"/>
                            <a:gd name="T14" fmla="*/ 23 w 93"/>
                            <a:gd name="T15" fmla="*/ 33 h 39"/>
                            <a:gd name="T16" fmla="*/ 13 w 93"/>
                            <a:gd name="T17" fmla="*/ 38 h 39"/>
                            <a:gd name="T18" fmla="*/ 7 w 93"/>
                            <a:gd name="T19" fmla="*/ 39 h 39"/>
                            <a:gd name="T20" fmla="*/ 3 w 93"/>
                            <a:gd name="T21" fmla="*/ 36 h 39"/>
                            <a:gd name="T22" fmla="*/ 0 w 93"/>
                            <a:gd name="T23" fmla="*/ 32 h 39"/>
                            <a:gd name="T24" fmla="*/ 0 w 93"/>
                            <a:gd name="T25" fmla="*/ 26 h 39"/>
                            <a:gd name="T26" fmla="*/ 6 w 93"/>
                            <a:gd name="T27" fmla="*/ 19 h 39"/>
                            <a:gd name="T28" fmla="*/ 11 w 93"/>
                            <a:gd name="T29" fmla="*/ 13 h 39"/>
                            <a:gd name="T30" fmla="*/ 20 w 93"/>
                            <a:gd name="T31" fmla="*/ 9 h 39"/>
                            <a:gd name="T32" fmla="*/ 29 w 93"/>
                            <a:gd name="T33" fmla="*/ 6 h 39"/>
                            <a:gd name="T34" fmla="*/ 37 w 93"/>
                            <a:gd name="T35" fmla="*/ 5 h 39"/>
                            <a:gd name="T36" fmla="*/ 47 w 93"/>
                            <a:gd name="T37" fmla="*/ 3 h 39"/>
                            <a:gd name="T38" fmla="*/ 56 w 93"/>
                            <a:gd name="T39" fmla="*/ 2 h 39"/>
                            <a:gd name="T40" fmla="*/ 65 w 93"/>
                            <a:gd name="T41" fmla="*/ 0 h 39"/>
                            <a:gd name="T42" fmla="*/ 93 w 93"/>
                            <a:gd name="T43" fmla="*/ 2 h 39"/>
                            <a:gd name="T44" fmla="*/ 93 w 93"/>
                            <a:gd name="T45" fmla="*/ 13 h 39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w 93"/>
                            <a:gd name="T70" fmla="*/ 0 h 39"/>
                            <a:gd name="T71" fmla="*/ 93 w 93"/>
                            <a:gd name="T72" fmla="*/ 39 h 39"/>
                          </a:gdLst>
                          <a:ahLst/>
                          <a:cxnLst>
                            <a:cxn ang="T46">
                              <a:pos x="T0" y="T1"/>
                            </a:cxn>
                            <a:cxn ang="T47">
                              <a:pos x="T2" y="T3"/>
                            </a:cxn>
                            <a:cxn ang="T48">
                              <a:pos x="T4" y="T5"/>
                            </a:cxn>
                            <a:cxn ang="T49">
                              <a:pos x="T6" y="T7"/>
                            </a:cxn>
                            <a:cxn ang="T50">
                              <a:pos x="T8" y="T9"/>
                            </a:cxn>
                            <a:cxn ang="T51">
                              <a:pos x="T10" y="T11"/>
                            </a:cxn>
                            <a:cxn ang="T52">
                              <a:pos x="T12" y="T13"/>
                            </a:cxn>
                            <a:cxn ang="T53">
                              <a:pos x="T14" y="T15"/>
                            </a:cxn>
                            <a:cxn ang="T54">
                              <a:pos x="T16" y="T17"/>
                            </a:cxn>
                            <a:cxn ang="T55">
                              <a:pos x="T18" y="T19"/>
                            </a:cxn>
                            <a:cxn ang="T56">
                              <a:pos x="T20" y="T21"/>
                            </a:cxn>
                            <a:cxn ang="T57">
                              <a:pos x="T22" y="T23"/>
                            </a:cxn>
                            <a:cxn ang="T58">
                              <a:pos x="T24" y="T25"/>
                            </a:cxn>
                            <a:cxn ang="T59">
                              <a:pos x="T26" y="T27"/>
                            </a:cxn>
                            <a:cxn ang="T60">
                              <a:pos x="T28" y="T29"/>
                            </a:cxn>
                            <a:cxn ang="T61">
                              <a:pos x="T30" y="T31"/>
                            </a:cxn>
                            <a:cxn ang="T62">
                              <a:pos x="T32" y="T33"/>
                            </a:cxn>
                            <a:cxn ang="T63">
                              <a:pos x="T34" y="T35"/>
                            </a:cxn>
                            <a:cxn ang="T64">
                              <a:pos x="T36" y="T37"/>
                            </a:cxn>
                            <a:cxn ang="T65">
                              <a:pos x="T38" y="T39"/>
                            </a:cxn>
                            <a:cxn ang="T66">
                              <a:pos x="T40" y="T41"/>
                            </a:cxn>
                            <a:cxn ang="T67">
                              <a:pos x="T42" y="T43"/>
                            </a:cxn>
                            <a:cxn ang="T68">
                              <a:pos x="T44" y="T45"/>
                            </a:cxn>
                          </a:cxnLst>
                          <a:rect l="T69" t="T70" r="T71" b="T72"/>
                          <a:pathLst>
                            <a:path w="93" h="39">
                              <a:moveTo>
                                <a:pt x="93" y="13"/>
                              </a:moveTo>
                              <a:lnTo>
                                <a:pt x="82" y="13"/>
                              </a:lnTo>
                              <a:lnTo>
                                <a:pt x="72" y="16"/>
                              </a:lnTo>
                              <a:lnTo>
                                <a:pt x="62" y="19"/>
                              </a:lnTo>
                              <a:lnTo>
                                <a:pt x="52" y="22"/>
                              </a:lnTo>
                              <a:lnTo>
                                <a:pt x="42" y="26"/>
                              </a:lnTo>
                              <a:lnTo>
                                <a:pt x="33" y="29"/>
                              </a:lnTo>
                              <a:lnTo>
                                <a:pt x="23" y="33"/>
                              </a:lnTo>
                              <a:lnTo>
                                <a:pt x="13" y="38"/>
                              </a:lnTo>
                              <a:lnTo>
                                <a:pt x="7" y="39"/>
                              </a:lnTo>
                              <a:lnTo>
                                <a:pt x="3" y="36"/>
                              </a:lnTo>
                              <a:lnTo>
                                <a:pt x="0" y="32"/>
                              </a:lnTo>
                              <a:lnTo>
                                <a:pt x="0" y="26"/>
                              </a:lnTo>
                              <a:lnTo>
                                <a:pt x="6" y="19"/>
                              </a:lnTo>
                              <a:lnTo>
                                <a:pt x="11" y="13"/>
                              </a:lnTo>
                              <a:lnTo>
                                <a:pt x="20" y="9"/>
                              </a:lnTo>
                              <a:lnTo>
                                <a:pt x="29" y="6"/>
                              </a:lnTo>
                              <a:lnTo>
                                <a:pt x="37" y="5"/>
                              </a:lnTo>
                              <a:lnTo>
                                <a:pt x="47" y="3"/>
                              </a:lnTo>
                              <a:lnTo>
                                <a:pt x="56" y="2"/>
                              </a:lnTo>
                              <a:lnTo>
                                <a:pt x="65" y="0"/>
                              </a:lnTo>
                              <a:lnTo>
                                <a:pt x="93" y="2"/>
                              </a:lnTo>
                              <a:lnTo>
                                <a:pt x="93" y="1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1" name="Freeform 5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542" y="7764"/>
                          <a:ext cx="350" cy="658"/>
                        </a:xfrm>
                        <a:custGeom>
                          <a:avLst/>
                          <a:gdLst>
                            <a:gd name="T0" fmla="*/ 235 w 350"/>
                            <a:gd name="T1" fmla="*/ 136 h 658"/>
                            <a:gd name="T2" fmla="*/ 235 w 350"/>
                            <a:gd name="T3" fmla="*/ 148 h 658"/>
                            <a:gd name="T4" fmla="*/ 236 w 350"/>
                            <a:gd name="T5" fmla="*/ 169 h 658"/>
                            <a:gd name="T6" fmla="*/ 240 w 350"/>
                            <a:gd name="T7" fmla="*/ 197 h 658"/>
                            <a:gd name="T8" fmla="*/ 249 w 350"/>
                            <a:gd name="T9" fmla="*/ 217 h 658"/>
                            <a:gd name="T10" fmla="*/ 255 w 350"/>
                            <a:gd name="T11" fmla="*/ 238 h 658"/>
                            <a:gd name="T12" fmla="*/ 266 w 350"/>
                            <a:gd name="T13" fmla="*/ 289 h 658"/>
                            <a:gd name="T14" fmla="*/ 282 w 350"/>
                            <a:gd name="T15" fmla="*/ 358 h 658"/>
                            <a:gd name="T16" fmla="*/ 301 w 350"/>
                            <a:gd name="T17" fmla="*/ 437 h 658"/>
                            <a:gd name="T18" fmla="*/ 318 w 350"/>
                            <a:gd name="T19" fmla="*/ 517 h 658"/>
                            <a:gd name="T20" fmla="*/ 334 w 350"/>
                            <a:gd name="T21" fmla="*/ 586 h 658"/>
                            <a:gd name="T22" fmla="*/ 345 w 350"/>
                            <a:gd name="T23" fmla="*/ 636 h 658"/>
                            <a:gd name="T24" fmla="*/ 350 w 350"/>
                            <a:gd name="T25" fmla="*/ 658 h 658"/>
                            <a:gd name="T26" fmla="*/ 340 w 350"/>
                            <a:gd name="T27" fmla="*/ 658 h 658"/>
                            <a:gd name="T28" fmla="*/ 331 w 350"/>
                            <a:gd name="T29" fmla="*/ 652 h 658"/>
                            <a:gd name="T30" fmla="*/ 322 w 350"/>
                            <a:gd name="T31" fmla="*/ 645 h 658"/>
                            <a:gd name="T32" fmla="*/ 314 w 350"/>
                            <a:gd name="T33" fmla="*/ 641 h 658"/>
                            <a:gd name="T34" fmla="*/ 305 w 350"/>
                            <a:gd name="T35" fmla="*/ 621 h 658"/>
                            <a:gd name="T36" fmla="*/ 292 w 350"/>
                            <a:gd name="T37" fmla="*/ 573 h 658"/>
                            <a:gd name="T38" fmla="*/ 276 w 350"/>
                            <a:gd name="T39" fmla="*/ 508 h 658"/>
                            <a:gd name="T40" fmla="*/ 261 w 350"/>
                            <a:gd name="T41" fmla="*/ 434 h 658"/>
                            <a:gd name="T42" fmla="*/ 245 w 350"/>
                            <a:gd name="T43" fmla="*/ 362 h 658"/>
                            <a:gd name="T44" fmla="*/ 232 w 350"/>
                            <a:gd name="T45" fmla="*/ 299 h 658"/>
                            <a:gd name="T46" fmla="*/ 222 w 350"/>
                            <a:gd name="T47" fmla="*/ 254 h 658"/>
                            <a:gd name="T48" fmla="*/ 219 w 350"/>
                            <a:gd name="T49" fmla="*/ 237 h 658"/>
                            <a:gd name="T50" fmla="*/ 214 w 350"/>
                            <a:gd name="T51" fmla="*/ 221 h 658"/>
                            <a:gd name="T52" fmla="*/ 209 w 350"/>
                            <a:gd name="T53" fmla="*/ 205 h 658"/>
                            <a:gd name="T54" fmla="*/ 206 w 350"/>
                            <a:gd name="T55" fmla="*/ 190 h 658"/>
                            <a:gd name="T56" fmla="*/ 207 w 350"/>
                            <a:gd name="T57" fmla="*/ 174 h 658"/>
                            <a:gd name="T58" fmla="*/ 204 w 350"/>
                            <a:gd name="T59" fmla="*/ 154 h 658"/>
                            <a:gd name="T60" fmla="*/ 196 w 350"/>
                            <a:gd name="T61" fmla="*/ 136 h 658"/>
                            <a:gd name="T62" fmla="*/ 183 w 350"/>
                            <a:gd name="T63" fmla="*/ 122 h 658"/>
                            <a:gd name="T64" fmla="*/ 168 w 350"/>
                            <a:gd name="T65" fmla="*/ 106 h 658"/>
                            <a:gd name="T66" fmla="*/ 152 w 350"/>
                            <a:gd name="T67" fmla="*/ 96 h 658"/>
                            <a:gd name="T68" fmla="*/ 129 w 350"/>
                            <a:gd name="T69" fmla="*/ 85 h 658"/>
                            <a:gd name="T70" fmla="*/ 105 w 350"/>
                            <a:gd name="T71" fmla="*/ 72 h 658"/>
                            <a:gd name="T72" fmla="*/ 79 w 350"/>
                            <a:gd name="T73" fmla="*/ 57 h 658"/>
                            <a:gd name="T74" fmla="*/ 55 w 350"/>
                            <a:gd name="T75" fmla="*/ 46 h 658"/>
                            <a:gd name="T76" fmla="*/ 34 w 350"/>
                            <a:gd name="T77" fmla="*/ 36 h 658"/>
                            <a:gd name="T78" fmla="*/ 21 w 350"/>
                            <a:gd name="T79" fmla="*/ 29 h 658"/>
                            <a:gd name="T80" fmla="*/ 16 w 350"/>
                            <a:gd name="T81" fmla="*/ 26 h 658"/>
                            <a:gd name="T82" fmla="*/ 11 w 350"/>
                            <a:gd name="T83" fmla="*/ 22 h 658"/>
                            <a:gd name="T84" fmla="*/ 7 w 350"/>
                            <a:gd name="T85" fmla="*/ 13 h 658"/>
                            <a:gd name="T86" fmla="*/ 1 w 350"/>
                            <a:gd name="T87" fmla="*/ 6 h 658"/>
                            <a:gd name="T88" fmla="*/ 0 w 350"/>
                            <a:gd name="T89" fmla="*/ 0 h 658"/>
                            <a:gd name="T90" fmla="*/ 4 w 350"/>
                            <a:gd name="T91" fmla="*/ 0 h 658"/>
                            <a:gd name="T92" fmla="*/ 13 w 350"/>
                            <a:gd name="T93" fmla="*/ 3 h 658"/>
                            <a:gd name="T94" fmla="*/ 24 w 350"/>
                            <a:gd name="T95" fmla="*/ 6 h 658"/>
                            <a:gd name="T96" fmla="*/ 39 w 350"/>
                            <a:gd name="T97" fmla="*/ 11 h 658"/>
                            <a:gd name="T98" fmla="*/ 55 w 350"/>
                            <a:gd name="T99" fmla="*/ 19 h 658"/>
                            <a:gd name="T100" fmla="*/ 73 w 350"/>
                            <a:gd name="T101" fmla="*/ 26 h 658"/>
                            <a:gd name="T102" fmla="*/ 93 w 350"/>
                            <a:gd name="T103" fmla="*/ 34 h 658"/>
                            <a:gd name="T104" fmla="*/ 114 w 350"/>
                            <a:gd name="T105" fmla="*/ 45 h 658"/>
                            <a:gd name="T106" fmla="*/ 134 w 350"/>
                            <a:gd name="T107" fmla="*/ 56 h 658"/>
                            <a:gd name="T108" fmla="*/ 152 w 350"/>
                            <a:gd name="T109" fmla="*/ 67 h 658"/>
                            <a:gd name="T110" fmla="*/ 171 w 350"/>
                            <a:gd name="T111" fmla="*/ 79 h 658"/>
                            <a:gd name="T112" fmla="*/ 190 w 350"/>
                            <a:gd name="T113" fmla="*/ 90 h 658"/>
                            <a:gd name="T114" fmla="*/ 204 w 350"/>
                            <a:gd name="T115" fmla="*/ 102 h 658"/>
                            <a:gd name="T116" fmla="*/ 217 w 350"/>
                            <a:gd name="T117" fmla="*/ 113 h 658"/>
                            <a:gd name="T118" fmla="*/ 227 w 350"/>
                            <a:gd name="T119" fmla="*/ 125 h 658"/>
                            <a:gd name="T120" fmla="*/ 235 w 350"/>
                            <a:gd name="T121" fmla="*/ 136 h 658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60000 65536"/>
                            <a:gd name="T175" fmla="*/ 0 60000 65536"/>
                            <a:gd name="T176" fmla="*/ 0 60000 65536"/>
                            <a:gd name="T177" fmla="*/ 0 60000 65536"/>
                            <a:gd name="T178" fmla="*/ 0 60000 65536"/>
                            <a:gd name="T179" fmla="*/ 0 60000 65536"/>
                            <a:gd name="T180" fmla="*/ 0 60000 65536"/>
                            <a:gd name="T181" fmla="*/ 0 60000 65536"/>
                            <a:gd name="T182" fmla="*/ 0 60000 65536"/>
                            <a:gd name="T183" fmla="*/ 0 w 350"/>
                            <a:gd name="T184" fmla="*/ 0 h 658"/>
                            <a:gd name="T185" fmla="*/ 350 w 350"/>
                            <a:gd name="T186" fmla="*/ 658 h 658"/>
                          </a:gdLst>
                          <a:ahLst/>
                          <a:cxnLst>
                            <a:cxn ang="T122">
                              <a:pos x="T0" y="T1"/>
                            </a:cxn>
                            <a:cxn ang="T123">
                              <a:pos x="T2" y="T3"/>
                            </a:cxn>
                            <a:cxn ang="T124">
                              <a:pos x="T4" y="T5"/>
                            </a:cxn>
                            <a:cxn ang="T125">
                              <a:pos x="T6" y="T7"/>
                            </a:cxn>
                            <a:cxn ang="T126">
                              <a:pos x="T8" y="T9"/>
                            </a:cxn>
                            <a:cxn ang="T127">
                              <a:pos x="T10" y="T11"/>
                            </a:cxn>
                            <a:cxn ang="T128">
                              <a:pos x="T12" y="T13"/>
                            </a:cxn>
                            <a:cxn ang="T129">
                              <a:pos x="T14" y="T15"/>
                            </a:cxn>
                            <a:cxn ang="T130">
                              <a:pos x="T16" y="T17"/>
                            </a:cxn>
                            <a:cxn ang="T131">
                              <a:pos x="T18" y="T19"/>
                            </a:cxn>
                            <a:cxn ang="T132">
                              <a:pos x="T20" y="T21"/>
                            </a:cxn>
                            <a:cxn ang="T133">
                              <a:pos x="T22" y="T23"/>
                            </a:cxn>
                            <a:cxn ang="T134">
                              <a:pos x="T24" y="T25"/>
                            </a:cxn>
                            <a:cxn ang="T135">
                              <a:pos x="T26" y="T27"/>
                            </a:cxn>
                            <a:cxn ang="T136">
                              <a:pos x="T28" y="T29"/>
                            </a:cxn>
                            <a:cxn ang="T137">
                              <a:pos x="T30" y="T31"/>
                            </a:cxn>
                            <a:cxn ang="T138">
                              <a:pos x="T32" y="T33"/>
                            </a:cxn>
                            <a:cxn ang="T139">
                              <a:pos x="T34" y="T35"/>
                            </a:cxn>
                            <a:cxn ang="T140">
                              <a:pos x="T36" y="T37"/>
                            </a:cxn>
                            <a:cxn ang="T141">
                              <a:pos x="T38" y="T39"/>
                            </a:cxn>
                            <a:cxn ang="T142">
                              <a:pos x="T40" y="T41"/>
                            </a:cxn>
                            <a:cxn ang="T143">
                              <a:pos x="T42" y="T43"/>
                            </a:cxn>
                            <a:cxn ang="T144">
                              <a:pos x="T44" y="T45"/>
                            </a:cxn>
                            <a:cxn ang="T145">
                              <a:pos x="T46" y="T47"/>
                            </a:cxn>
                            <a:cxn ang="T146">
                              <a:pos x="T48" y="T49"/>
                            </a:cxn>
                            <a:cxn ang="T147">
                              <a:pos x="T50" y="T51"/>
                            </a:cxn>
                            <a:cxn ang="T148">
                              <a:pos x="T52" y="T53"/>
                            </a:cxn>
                            <a:cxn ang="T149">
                              <a:pos x="T54" y="T55"/>
                            </a:cxn>
                            <a:cxn ang="T150">
                              <a:pos x="T56" y="T57"/>
                            </a:cxn>
                            <a:cxn ang="T151">
                              <a:pos x="T58" y="T59"/>
                            </a:cxn>
                            <a:cxn ang="T152">
                              <a:pos x="T60" y="T61"/>
                            </a:cxn>
                            <a:cxn ang="T153">
                              <a:pos x="T62" y="T63"/>
                            </a:cxn>
                            <a:cxn ang="T154">
                              <a:pos x="T64" y="T65"/>
                            </a:cxn>
                            <a:cxn ang="T155">
                              <a:pos x="T66" y="T67"/>
                            </a:cxn>
                            <a:cxn ang="T156">
                              <a:pos x="T68" y="T69"/>
                            </a:cxn>
                            <a:cxn ang="T157">
                              <a:pos x="T70" y="T71"/>
                            </a:cxn>
                            <a:cxn ang="T158">
                              <a:pos x="T72" y="T73"/>
                            </a:cxn>
                            <a:cxn ang="T159">
                              <a:pos x="T74" y="T75"/>
                            </a:cxn>
                            <a:cxn ang="T160">
                              <a:pos x="T76" y="T77"/>
                            </a:cxn>
                            <a:cxn ang="T161">
                              <a:pos x="T78" y="T79"/>
                            </a:cxn>
                            <a:cxn ang="T162">
                              <a:pos x="T80" y="T81"/>
                            </a:cxn>
                            <a:cxn ang="T163">
                              <a:pos x="T82" y="T83"/>
                            </a:cxn>
                            <a:cxn ang="T164">
                              <a:pos x="T84" y="T85"/>
                            </a:cxn>
                            <a:cxn ang="T165">
                              <a:pos x="T86" y="T87"/>
                            </a:cxn>
                            <a:cxn ang="T166">
                              <a:pos x="T88" y="T89"/>
                            </a:cxn>
                            <a:cxn ang="T167">
                              <a:pos x="T90" y="T91"/>
                            </a:cxn>
                            <a:cxn ang="T168">
                              <a:pos x="T92" y="T93"/>
                            </a:cxn>
                            <a:cxn ang="T169">
                              <a:pos x="T94" y="T95"/>
                            </a:cxn>
                            <a:cxn ang="T170">
                              <a:pos x="T96" y="T97"/>
                            </a:cxn>
                            <a:cxn ang="T171">
                              <a:pos x="T98" y="T99"/>
                            </a:cxn>
                            <a:cxn ang="T172">
                              <a:pos x="T100" y="T101"/>
                            </a:cxn>
                            <a:cxn ang="T173">
                              <a:pos x="T102" y="T103"/>
                            </a:cxn>
                            <a:cxn ang="T174">
                              <a:pos x="T104" y="T105"/>
                            </a:cxn>
                            <a:cxn ang="T175">
                              <a:pos x="T106" y="T107"/>
                            </a:cxn>
                            <a:cxn ang="T176">
                              <a:pos x="T108" y="T109"/>
                            </a:cxn>
                            <a:cxn ang="T177">
                              <a:pos x="T110" y="T111"/>
                            </a:cxn>
                            <a:cxn ang="T178">
                              <a:pos x="T112" y="T113"/>
                            </a:cxn>
                            <a:cxn ang="T179">
                              <a:pos x="T114" y="T115"/>
                            </a:cxn>
                            <a:cxn ang="T180">
                              <a:pos x="T116" y="T117"/>
                            </a:cxn>
                            <a:cxn ang="T181">
                              <a:pos x="T118" y="T119"/>
                            </a:cxn>
                            <a:cxn ang="T182">
                              <a:pos x="T120" y="T121"/>
                            </a:cxn>
                          </a:cxnLst>
                          <a:rect l="T183" t="T184" r="T185" b="T186"/>
                          <a:pathLst>
                            <a:path w="350" h="658">
                              <a:moveTo>
                                <a:pt x="235" y="136"/>
                              </a:moveTo>
                              <a:lnTo>
                                <a:pt x="235" y="148"/>
                              </a:lnTo>
                              <a:lnTo>
                                <a:pt x="236" y="169"/>
                              </a:lnTo>
                              <a:lnTo>
                                <a:pt x="240" y="197"/>
                              </a:lnTo>
                              <a:lnTo>
                                <a:pt x="249" y="217"/>
                              </a:lnTo>
                              <a:lnTo>
                                <a:pt x="255" y="238"/>
                              </a:lnTo>
                              <a:lnTo>
                                <a:pt x="266" y="289"/>
                              </a:lnTo>
                              <a:lnTo>
                                <a:pt x="282" y="358"/>
                              </a:lnTo>
                              <a:lnTo>
                                <a:pt x="301" y="437"/>
                              </a:lnTo>
                              <a:lnTo>
                                <a:pt x="318" y="517"/>
                              </a:lnTo>
                              <a:lnTo>
                                <a:pt x="334" y="586"/>
                              </a:lnTo>
                              <a:lnTo>
                                <a:pt x="345" y="636"/>
                              </a:lnTo>
                              <a:lnTo>
                                <a:pt x="350" y="658"/>
                              </a:lnTo>
                              <a:lnTo>
                                <a:pt x="340" y="658"/>
                              </a:lnTo>
                              <a:lnTo>
                                <a:pt x="331" y="652"/>
                              </a:lnTo>
                              <a:lnTo>
                                <a:pt x="322" y="645"/>
                              </a:lnTo>
                              <a:lnTo>
                                <a:pt x="314" y="641"/>
                              </a:lnTo>
                              <a:lnTo>
                                <a:pt x="305" y="621"/>
                              </a:lnTo>
                              <a:lnTo>
                                <a:pt x="292" y="573"/>
                              </a:lnTo>
                              <a:lnTo>
                                <a:pt x="276" y="508"/>
                              </a:lnTo>
                              <a:lnTo>
                                <a:pt x="261" y="434"/>
                              </a:lnTo>
                              <a:lnTo>
                                <a:pt x="245" y="362"/>
                              </a:lnTo>
                              <a:lnTo>
                                <a:pt x="232" y="299"/>
                              </a:lnTo>
                              <a:lnTo>
                                <a:pt x="222" y="254"/>
                              </a:lnTo>
                              <a:lnTo>
                                <a:pt x="219" y="237"/>
                              </a:lnTo>
                              <a:lnTo>
                                <a:pt x="214" y="221"/>
                              </a:lnTo>
                              <a:lnTo>
                                <a:pt x="209" y="205"/>
                              </a:lnTo>
                              <a:lnTo>
                                <a:pt x="206" y="190"/>
                              </a:lnTo>
                              <a:lnTo>
                                <a:pt x="207" y="174"/>
                              </a:lnTo>
                              <a:lnTo>
                                <a:pt x="204" y="154"/>
                              </a:lnTo>
                              <a:lnTo>
                                <a:pt x="196" y="136"/>
                              </a:lnTo>
                              <a:lnTo>
                                <a:pt x="183" y="122"/>
                              </a:lnTo>
                              <a:lnTo>
                                <a:pt x="168" y="106"/>
                              </a:lnTo>
                              <a:lnTo>
                                <a:pt x="152" y="96"/>
                              </a:lnTo>
                              <a:lnTo>
                                <a:pt x="129" y="85"/>
                              </a:lnTo>
                              <a:lnTo>
                                <a:pt x="105" y="72"/>
                              </a:lnTo>
                              <a:lnTo>
                                <a:pt x="79" y="57"/>
                              </a:lnTo>
                              <a:lnTo>
                                <a:pt x="55" y="46"/>
                              </a:lnTo>
                              <a:lnTo>
                                <a:pt x="34" y="36"/>
                              </a:lnTo>
                              <a:lnTo>
                                <a:pt x="21" y="29"/>
                              </a:lnTo>
                              <a:lnTo>
                                <a:pt x="16" y="26"/>
                              </a:lnTo>
                              <a:lnTo>
                                <a:pt x="11" y="22"/>
                              </a:lnTo>
                              <a:lnTo>
                                <a:pt x="7" y="13"/>
                              </a:lnTo>
                              <a:lnTo>
                                <a:pt x="1" y="6"/>
                              </a:lnTo>
                              <a:lnTo>
                                <a:pt x="0" y="0"/>
                              </a:lnTo>
                              <a:lnTo>
                                <a:pt x="4" y="0"/>
                              </a:lnTo>
                              <a:lnTo>
                                <a:pt x="13" y="3"/>
                              </a:lnTo>
                              <a:lnTo>
                                <a:pt x="24" y="6"/>
                              </a:lnTo>
                              <a:lnTo>
                                <a:pt x="39" y="11"/>
                              </a:lnTo>
                              <a:lnTo>
                                <a:pt x="55" y="19"/>
                              </a:lnTo>
                              <a:lnTo>
                                <a:pt x="73" y="26"/>
                              </a:lnTo>
                              <a:lnTo>
                                <a:pt x="93" y="34"/>
                              </a:lnTo>
                              <a:lnTo>
                                <a:pt x="114" y="45"/>
                              </a:lnTo>
                              <a:lnTo>
                                <a:pt x="134" y="56"/>
                              </a:lnTo>
                              <a:lnTo>
                                <a:pt x="152" y="67"/>
                              </a:lnTo>
                              <a:lnTo>
                                <a:pt x="171" y="79"/>
                              </a:lnTo>
                              <a:lnTo>
                                <a:pt x="190" y="90"/>
                              </a:lnTo>
                              <a:lnTo>
                                <a:pt x="204" y="102"/>
                              </a:lnTo>
                              <a:lnTo>
                                <a:pt x="217" y="113"/>
                              </a:lnTo>
                              <a:lnTo>
                                <a:pt x="227" y="125"/>
                              </a:lnTo>
                              <a:lnTo>
                                <a:pt x="235" y="13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2" name="Freeform 5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30" y="7745"/>
                          <a:ext cx="91" cy="39"/>
                        </a:xfrm>
                        <a:custGeom>
                          <a:avLst/>
                          <a:gdLst>
                            <a:gd name="T0" fmla="*/ 86 w 91"/>
                            <a:gd name="T1" fmla="*/ 16 h 39"/>
                            <a:gd name="T2" fmla="*/ 75 w 91"/>
                            <a:gd name="T3" fmla="*/ 16 h 39"/>
                            <a:gd name="T4" fmla="*/ 65 w 91"/>
                            <a:gd name="T5" fmla="*/ 16 h 39"/>
                            <a:gd name="T6" fmla="*/ 53 w 91"/>
                            <a:gd name="T7" fmla="*/ 18 h 39"/>
                            <a:gd name="T8" fmla="*/ 43 w 91"/>
                            <a:gd name="T9" fmla="*/ 19 h 39"/>
                            <a:gd name="T10" fmla="*/ 33 w 91"/>
                            <a:gd name="T11" fmla="*/ 23 h 39"/>
                            <a:gd name="T12" fmla="*/ 24 w 91"/>
                            <a:gd name="T13" fmla="*/ 26 h 39"/>
                            <a:gd name="T14" fmla="*/ 16 w 91"/>
                            <a:gd name="T15" fmla="*/ 32 h 39"/>
                            <a:gd name="T16" fmla="*/ 7 w 91"/>
                            <a:gd name="T17" fmla="*/ 39 h 39"/>
                            <a:gd name="T18" fmla="*/ 0 w 91"/>
                            <a:gd name="T19" fmla="*/ 38 h 39"/>
                            <a:gd name="T20" fmla="*/ 1 w 91"/>
                            <a:gd name="T21" fmla="*/ 28 h 39"/>
                            <a:gd name="T22" fmla="*/ 7 w 91"/>
                            <a:gd name="T23" fmla="*/ 20 h 39"/>
                            <a:gd name="T24" fmla="*/ 16 w 91"/>
                            <a:gd name="T25" fmla="*/ 15 h 39"/>
                            <a:gd name="T26" fmla="*/ 24 w 91"/>
                            <a:gd name="T27" fmla="*/ 9 h 39"/>
                            <a:gd name="T28" fmla="*/ 32 w 91"/>
                            <a:gd name="T29" fmla="*/ 7 h 39"/>
                            <a:gd name="T30" fmla="*/ 40 w 91"/>
                            <a:gd name="T31" fmla="*/ 5 h 39"/>
                            <a:gd name="T32" fmla="*/ 48 w 91"/>
                            <a:gd name="T33" fmla="*/ 3 h 39"/>
                            <a:gd name="T34" fmla="*/ 56 w 91"/>
                            <a:gd name="T35" fmla="*/ 2 h 39"/>
                            <a:gd name="T36" fmla="*/ 65 w 91"/>
                            <a:gd name="T37" fmla="*/ 0 h 39"/>
                            <a:gd name="T38" fmla="*/ 73 w 91"/>
                            <a:gd name="T39" fmla="*/ 0 h 39"/>
                            <a:gd name="T40" fmla="*/ 81 w 91"/>
                            <a:gd name="T41" fmla="*/ 2 h 39"/>
                            <a:gd name="T42" fmla="*/ 89 w 91"/>
                            <a:gd name="T43" fmla="*/ 5 h 39"/>
                            <a:gd name="T44" fmla="*/ 91 w 91"/>
                            <a:gd name="T45" fmla="*/ 6 h 39"/>
                            <a:gd name="T46" fmla="*/ 91 w 91"/>
                            <a:gd name="T47" fmla="*/ 10 h 39"/>
                            <a:gd name="T48" fmla="*/ 89 w 91"/>
                            <a:gd name="T49" fmla="*/ 15 h 39"/>
                            <a:gd name="T50" fmla="*/ 86 w 91"/>
                            <a:gd name="T51" fmla="*/ 16 h 39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w 91"/>
                            <a:gd name="T79" fmla="*/ 0 h 39"/>
                            <a:gd name="T80" fmla="*/ 91 w 91"/>
                            <a:gd name="T81" fmla="*/ 39 h 39"/>
                          </a:gdLst>
                          <a:ahLst/>
                          <a:cxnLst>
                            <a:cxn ang="T52">
                              <a:pos x="T0" y="T1"/>
                            </a:cxn>
                            <a:cxn ang="T53">
                              <a:pos x="T2" y="T3"/>
                            </a:cxn>
                            <a:cxn ang="T54">
                              <a:pos x="T4" y="T5"/>
                            </a:cxn>
                            <a:cxn ang="T55">
                              <a:pos x="T6" y="T7"/>
                            </a:cxn>
                            <a:cxn ang="T56">
                              <a:pos x="T8" y="T9"/>
                            </a:cxn>
                            <a:cxn ang="T57">
                              <a:pos x="T10" y="T11"/>
                            </a:cxn>
                            <a:cxn ang="T58">
                              <a:pos x="T12" y="T13"/>
                            </a:cxn>
                            <a:cxn ang="T59">
                              <a:pos x="T14" y="T15"/>
                            </a:cxn>
                            <a:cxn ang="T60">
                              <a:pos x="T16" y="T17"/>
                            </a:cxn>
                            <a:cxn ang="T61">
                              <a:pos x="T18" y="T19"/>
                            </a:cxn>
                            <a:cxn ang="T62">
                              <a:pos x="T20" y="T21"/>
                            </a:cxn>
                            <a:cxn ang="T63">
                              <a:pos x="T22" y="T23"/>
                            </a:cxn>
                            <a:cxn ang="T64">
                              <a:pos x="T24" y="T25"/>
                            </a:cxn>
                            <a:cxn ang="T65">
                              <a:pos x="T26" y="T27"/>
                            </a:cxn>
                            <a:cxn ang="T66">
                              <a:pos x="T28" y="T29"/>
                            </a:cxn>
                            <a:cxn ang="T67">
                              <a:pos x="T30" y="T31"/>
                            </a:cxn>
                            <a:cxn ang="T68">
                              <a:pos x="T32" y="T33"/>
                            </a:cxn>
                            <a:cxn ang="T69">
                              <a:pos x="T34" y="T35"/>
                            </a:cxn>
                            <a:cxn ang="T70">
                              <a:pos x="T36" y="T37"/>
                            </a:cxn>
                            <a:cxn ang="T71">
                              <a:pos x="T38" y="T39"/>
                            </a:cxn>
                            <a:cxn ang="T72">
                              <a:pos x="T40" y="T41"/>
                            </a:cxn>
                            <a:cxn ang="T73">
                              <a:pos x="T42" y="T43"/>
                            </a:cxn>
                            <a:cxn ang="T74">
                              <a:pos x="T44" y="T45"/>
                            </a:cxn>
                            <a:cxn ang="T75">
                              <a:pos x="T46" y="T47"/>
                            </a:cxn>
                            <a:cxn ang="T76">
                              <a:pos x="T48" y="T49"/>
                            </a:cxn>
                            <a:cxn ang="T77">
                              <a:pos x="T50" y="T51"/>
                            </a:cxn>
                          </a:cxnLst>
                          <a:rect l="T78" t="T79" r="T80" b="T81"/>
                          <a:pathLst>
                            <a:path w="91" h="39">
                              <a:moveTo>
                                <a:pt x="86" y="16"/>
                              </a:moveTo>
                              <a:lnTo>
                                <a:pt x="75" y="16"/>
                              </a:lnTo>
                              <a:lnTo>
                                <a:pt x="65" y="16"/>
                              </a:lnTo>
                              <a:lnTo>
                                <a:pt x="53" y="18"/>
                              </a:lnTo>
                              <a:lnTo>
                                <a:pt x="43" y="19"/>
                              </a:lnTo>
                              <a:lnTo>
                                <a:pt x="33" y="23"/>
                              </a:lnTo>
                              <a:lnTo>
                                <a:pt x="24" y="26"/>
                              </a:lnTo>
                              <a:lnTo>
                                <a:pt x="16" y="32"/>
                              </a:lnTo>
                              <a:lnTo>
                                <a:pt x="7" y="39"/>
                              </a:lnTo>
                              <a:lnTo>
                                <a:pt x="0" y="38"/>
                              </a:lnTo>
                              <a:lnTo>
                                <a:pt x="1" y="28"/>
                              </a:lnTo>
                              <a:lnTo>
                                <a:pt x="7" y="20"/>
                              </a:lnTo>
                              <a:lnTo>
                                <a:pt x="16" y="15"/>
                              </a:lnTo>
                              <a:lnTo>
                                <a:pt x="24" y="9"/>
                              </a:lnTo>
                              <a:lnTo>
                                <a:pt x="32" y="7"/>
                              </a:lnTo>
                              <a:lnTo>
                                <a:pt x="40" y="5"/>
                              </a:lnTo>
                              <a:lnTo>
                                <a:pt x="48" y="3"/>
                              </a:lnTo>
                              <a:lnTo>
                                <a:pt x="56" y="2"/>
                              </a:lnTo>
                              <a:lnTo>
                                <a:pt x="65" y="0"/>
                              </a:lnTo>
                              <a:lnTo>
                                <a:pt x="73" y="0"/>
                              </a:lnTo>
                              <a:lnTo>
                                <a:pt x="81" y="2"/>
                              </a:lnTo>
                              <a:lnTo>
                                <a:pt x="89" y="5"/>
                              </a:lnTo>
                              <a:lnTo>
                                <a:pt x="91" y="6"/>
                              </a:lnTo>
                              <a:lnTo>
                                <a:pt x="91" y="10"/>
                              </a:lnTo>
                              <a:lnTo>
                                <a:pt x="89" y="15"/>
                              </a:lnTo>
                              <a:lnTo>
                                <a:pt x="86" y="1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3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33" y="7786"/>
                          <a:ext cx="105" cy="234"/>
                        </a:xfrm>
                        <a:custGeom>
                          <a:avLst/>
                          <a:gdLst>
                            <a:gd name="T0" fmla="*/ 92 w 105"/>
                            <a:gd name="T1" fmla="*/ 17 h 234"/>
                            <a:gd name="T2" fmla="*/ 89 w 105"/>
                            <a:gd name="T3" fmla="*/ 40 h 234"/>
                            <a:gd name="T4" fmla="*/ 95 w 105"/>
                            <a:gd name="T5" fmla="*/ 91 h 234"/>
                            <a:gd name="T6" fmla="*/ 101 w 105"/>
                            <a:gd name="T7" fmla="*/ 145 h 234"/>
                            <a:gd name="T8" fmla="*/ 105 w 105"/>
                            <a:gd name="T9" fmla="*/ 176 h 234"/>
                            <a:gd name="T10" fmla="*/ 104 w 105"/>
                            <a:gd name="T11" fmla="*/ 179 h 234"/>
                            <a:gd name="T12" fmla="*/ 99 w 105"/>
                            <a:gd name="T13" fmla="*/ 181 h 234"/>
                            <a:gd name="T14" fmla="*/ 96 w 105"/>
                            <a:gd name="T15" fmla="*/ 181 h 234"/>
                            <a:gd name="T16" fmla="*/ 92 w 105"/>
                            <a:gd name="T17" fmla="*/ 181 h 234"/>
                            <a:gd name="T18" fmla="*/ 88 w 105"/>
                            <a:gd name="T19" fmla="*/ 158 h 234"/>
                            <a:gd name="T20" fmla="*/ 82 w 105"/>
                            <a:gd name="T21" fmla="*/ 114 h 234"/>
                            <a:gd name="T22" fmla="*/ 75 w 105"/>
                            <a:gd name="T23" fmla="*/ 64 h 234"/>
                            <a:gd name="T24" fmla="*/ 70 w 105"/>
                            <a:gd name="T25" fmla="*/ 23 h 234"/>
                            <a:gd name="T26" fmla="*/ 60 w 105"/>
                            <a:gd name="T27" fmla="*/ 20 h 234"/>
                            <a:gd name="T28" fmla="*/ 50 w 105"/>
                            <a:gd name="T29" fmla="*/ 23 h 234"/>
                            <a:gd name="T30" fmla="*/ 40 w 105"/>
                            <a:gd name="T31" fmla="*/ 27 h 234"/>
                            <a:gd name="T32" fmla="*/ 37 w 105"/>
                            <a:gd name="T33" fmla="*/ 28 h 234"/>
                            <a:gd name="T34" fmla="*/ 36 w 105"/>
                            <a:gd name="T35" fmla="*/ 68 h 234"/>
                            <a:gd name="T36" fmla="*/ 37 w 105"/>
                            <a:gd name="T37" fmla="*/ 110 h 234"/>
                            <a:gd name="T38" fmla="*/ 42 w 105"/>
                            <a:gd name="T39" fmla="*/ 150 h 234"/>
                            <a:gd name="T40" fmla="*/ 46 w 105"/>
                            <a:gd name="T41" fmla="*/ 189 h 234"/>
                            <a:gd name="T42" fmla="*/ 50 w 105"/>
                            <a:gd name="T43" fmla="*/ 195 h 234"/>
                            <a:gd name="T44" fmla="*/ 56 w 105"/>
                            <a:gd name="T45" fmla="*/ 201 h 234"/>
                            <a:gd name="T46" fmla="*/ 63 w 105"/>
                            <a:gd name="T47" fmla="*/ 205 h 234"/>
                            <a:gd name="T48" fmla="*/ 72 w 105"/>
                            <a:gd name="T49" fmla="*/ 208 h 234"/>
                            <a:gd name="T50" fmla="*/ 79 w 105"/>
                            <a:gd name="T51" fmla="*/ 212 h 234"/>
                            <a:gd name="T52" fmla="*/ 86 w 105"/>
                            <a:gd name="T53" fmla="*/ 215 h 234"/>
                            <a:gd name="T54" fmla="*/ 92 w 105"/>
                            <a:gd name="T55" fmla="*/ 216 h 234"/>
                            <a:gd name="T56" fmla="*/ 95 w 105"/>
                            <a:gd name="T57" fmla="*/ 219 h 234"/>
                            <a:gd name="T58" fmla="*/ 94 w 105"/>
                            <a:gd name="T59" fmla="*/ 222 h 234"/>
                            <a:gd name="T60" fmla="*/ 88 w 105"/>
                            <a:gd name="T61" fmla="*/ 225 h 234"/>
                            <a:gd name="T62" fmla="*/ 79 w 105"/>
                            <a:gd name="T63" fmla="*/ 229 h 234"/>
                            <a:gd name="T64" fmla="*/ 70 w 105"/>
                            <a:gd name="T65" fmla="*/ 232 h 234"/>
                            <a:gd name="T66" fmla="*/ 59 w 105"/>
                            <a:gd name="T67" fmla="*/ 234 h 234"/>
                            <a:gd name="T68" fmla="*/ 49 w 105"/>
                            <a:gd name="T69" fmla="*/ 232 h 234"/>
                            <a:gd name="T70" fmla="*/ 40 w 105"/>
                            <a:gd name="T71" fmla="*/ 226 h 234"/>
                            <a:gd name="T72" fmla="*/ 33 w 105"/>
                            <a:gd name="T73" fmla="*/ 215 h 234"/>
                            <a:gd name="T74" fmla="*/ 26 w 105"/>
                            <a:gd name="T75" fmla="*/ 183 h 234"/>
                            <a:gd name="T76" fmla="*/ 21 w 105"/>
                            <a:gd name="T77" fmla="*/ 150 h 234"/>
                            <a:gd name="T78" fmla="*/ 20 w 105"/>
                            <a:gd name="T79" fmla="*/ 116 h 234"/>
                            <a:gd name="T80" fmla="*/ 19 w 105"/>
                            <a:gd name="T81" fmla="*/ 83 h 234"/>
                            <a:gd name="T82" fmla="*/ 16 w 105"/>
                            <a:gd name="T83" fmla="*/ 80 h 234"/>
                            <a:gd name="T84" fmla="*/ 13 w 105"/>
                            <a:gd name="T85" fmla="*/ 77 h 234"/>
                            <a:gd name="T86" fmla="*/ 9 w 105"/>
                            <a:gd name="T87" fmla="*/ 76 h 234"/>
                            <a:gd name="T88" fmla="*/ 6 w 105"/>
                            <a:gd name="T89" fmla="*/ 73 h 234"/>
                            <a:gd name="T90" fmla="*/ 1 w 105"/>
                            <a:gd name="T91" fmla="*/ 64 h 234"/>
                            <a:gd name="T92" fmla="*/ 0 w 105"/>
                            <a:gd name="T93" fmla="*/ 56 h 234"/>
                            <a:gd name="T94" fmla="*/ 0 w 105"/>
                            <a:gd name="T95" fmla="*/ 44 h 234"/>
                            <a:gd name="T96" fmla="*/ 1 w 105"/>
                            <a:gd name="T97" fmla="*/ 34 h 234"/>
                            <a:gd name="T98" fmla="*/ 9 w 105"/>
                            <a:gd name="T99" fmla="*/ 25 h 234"/>
                            <a:gd name="T100" fmla="*/ 14 w 105"/>
                            <a:gd name="T101" fmla="*/ 18 h 234"/>
                            <a:gd name="T102" fmla="*/ 21 w 105"/>
                            <a:gd name="T103" fmla="*/ 12 h 234"/>
                            <a:gd name="T104" fmla="*/ 29 w 105"/>
                            <a:gd name="T105" fmla="*/ 7 h 234"/>
                            <a:gd name="T106" fmla="*/ 37 w 105"/>
                            <a:gd name="T107" fmla="*/ 4 h 234"/>
                            <a:gd name="T108" fmla="*/ 49 w 105"/>
                            <a:gd name="T109" fmla="*/ 1 h 234"/>
                            <a:gd name="T110" fmla="*/ 63 w 105"/>
                            <a:gd name="T111" fmla="*/ 0 h 234"/>
                            <a:gd name="T112" fmla="*/ 81 w 105"/>
                            <a:gd name="T113" fmla="*/ 1 h 234"/>
                            <a:gd name="T114" fmla="*/ 92 w 105"/>
                            <a:gd name="T115" fmla="*/ 17 h 234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w 105"/>
                            <a:gd name="T175" fmla="*/ 0 h 234"/>
                            <a:gd name="T176" fmla="*/ 105 w 105"/>
                            <a:gd name="T177" fmla="*/ 234 h 234"/>
                          </a:gdLst>
                          <a:ahLst/>
                          <a:cxnLst>
                            <a:cxn ang="T116">
                              <a:pos x="T0" y="T1"/>
                            </a:cxn>
                            <a:cxn ang="T117">
                              <a:pos x="T2" y="T3"/>
                            </a:cxn>
                            <a:cxn ang="T118">
                              <a:pos x="T4" y="T5"/>
                            </a:cxn>
                            <a:cxn ang="T119">
                              <a:pos x="T6" y="T7"/>
                            </a:cxn>
                            <a:cxn ang="T120">
                              <a:pos x="T8" y="T9"/>
                            </a:cxn>
                            <a:cxn ang="T121">
                              <a:pos x="T10" y="T11"/>
                            </a:cxn>
                            <a:cxn ang="T122">
                              <a:pos x="T12" y="T13"/>
                            </a:cxn>
                            <a:cxn ang="T123">
                              <a:pos x="T14" y="T15"/>
                            </a:cxn>
                            <a:cxn ang="T124">
                              <a:pos x="T16" y="T17"/>
                            </a:cxn>
                            <a:cxn ang="T125">
                              <a:pos x="T18" y="T19"/>
                            </a:cxn>
                            <a:cxn ang="T126">
                              <a:pos x="T20" y="T21"/>
                            </a:cxn>
                            <a:cxn ang="T127">
                              <a:pos x="T22" y="T23"/>
                            </a:cxn>
                            <a:cxn ang="T128">
                              <a:pos x="T24" y="T25"/>
                            </a:cxn>
                            <a:cxn ang="T129">
                              <a:pos x="T26" y="T27"/>
                            </a:cxn>
                            <a:cxn ang="T130">
                              <a:pos x="T28" y="T29"/>
                            </a:cxn>
                            <a:cxn ang="T131">
                              <a:pos x="T30" y="T31"/>
                            </a:cxn>
                            <a:cxn ang="T132">
                              <a:pos x="T32" y="T33"/>
                            </a:cxn>
                            <a:cxn ang="T133">
                              <a:pos x="T34" y="T35"/>
                            </a:cxn>
                            <a:cxn ang="T134">
                              <a:pos x="T36" y="T37"/>
                            </a:cxn>
                            <a:cxn ang="T135">
                              <a:pos x="T38" y="T39"/>
                            </a:cxn>
                            <a:cxn ang="T136">
                              <a:pos x="T40" y="T41"/>
                            </a:cxn>
                            <a:cxn ang="T137">
                              <a:pos x="T42" y="T43"/>
                            </a:cxn>
                            <a:cxn ang="T138">
                              <a:pos x="T44" y="T45"/>
                            </a:cxn>
                            <a:cxn ang="T139">
                              <a:pos x="T46" y="T47"/>
                            </a:cxn>
                            <a:cxn ang="T140">
                              <a:pos x="T48" y="T49"/>
                            </a:cxn>
                            <a:cxn ang="T141">
                              <a:pos x="T50" y="T51"/>
                            </a:cxn>
                            <a:cxn ang="T142">
                              <a:pos x="T52" y="T53"/>
                            </a:cxn>
                            <a:cxn ang="T143">
                              <a:pos x="T54" y="T55"/>
                            </a:cxn>
                            <a:cxn ang="T144">
                              <a:pos x="T56" y="T57"/>
                            </a:cxn>
                            <a:cxn ang="T145">
                              <a:pos x="T58" y="T59"/>
                            </a:cxn>
                            <a:cxn ang="T146">
                              <a:pos x="T60" y="T61"/>
                            </a:cxn>
                            <a:cxn ang="T147">
                              <a:pos x="T62" y="T63"/>
                            </a:cxn>
                            <a:cxn ang="T148">
                              <a:pos x="T64" y="T65"/>
                            </a:cxn>
                            <a:cxn ang="T149">
                              <a:pos x="T66" y="T67"/>
                            </a:cxn>
                            <a:cxn ang="T150">
                              <a:pos x="T68" y="T69"/>
                            </a:cxn>
                            <a:cxn ang="T151">
                              <a:pos x="T70" y="T71"/>
                            </a:cxn>
                            <a:cxn ang="T152">
                              <a:pos x="T72" y="T73"/>
                            </a:cxn>
                            <a:cxn ang="T153">
                              <a:pos x="T74" y="T75"/>
                            </a:cxn>
                            <a:cxn ang="T154">
                              <a:pos x="T76" y="T77"/>
                            </a:cxn>
                            <a:cxn ang="T155">
                              <a:pos x="T78" y="T79"/>
                            </a:cxn>
                            <a:cxn ang="T156">
                              <a:pos x="T80" y="T81"/>
                            </a:cxn>
                            <a:cxn ang="T157">
                              <a:pos x="T82" y="T83"/>
                            </a:cxn>
                            <a:cxn ang="T158">
                              <a:pos x="T84" y="T85"/>
                            </a:cxn>
                            <a:cxn ang="T159">
                              <a:pos x="T86" y="T87"/>
                            </a:cxn>
                            <a:cxn ang="T160">
                              <a:pos x="T88" y="T89"/>
                            </a:cxn>
                            <a:cxn ang="T161">
                              <a:pos x="T90" y="T91"/>
                            </a:cxn>
                            <a:cxn ang="T162">
                              <a:pos x="T92" y="T93"/>
                            </a:cxn>
                            <a:cxn ang="T163">
                              <a:pos x="T94" y="T95"/>
                            </a:cxn>
                            <a:cxn ang="T164">
                              <a:pos x="T96" y="T97"/>
                            </a:cxn>
                            <a:cxn ang="T165">
                              <a:pos x="T98" y="T99"/>
                            </a:cxn>
                            <a:cxn ang="T166">
                              <a:pos x="T100" y="T101"/>
                            </a:cxn>
                            <a:cxn ang="T167">
                              <a:pos x="T102" y="T103"/>
                            </a:cxn>
                            <a:cxn ang="T168">
                              <a:pos x="T104" y="T105"/>
                            </a:cxn>
                            <a:cxn ang="T169">
                              <a:pos x="T106" y="T107"/>
                            </a:cxn>
                            <a:cxn ang="T170">
                              <a:pos x="T108" y="T109"/>
                            </a:cxn>
                            <a:cxn ang="T171">
                              <a:pos x="T110" y="T111"/>
                            </a:cxn>
                            <a:cxn ang="T172">
                              <a:pos x="T112" y="T113"/>
                            </a:cxn>
                            <a:cxn ang="T173">
                              <a:pos x="T114" y="T115"/>
                            </a:cxn>
                          </a:cxnLst>
                          <a:rect l="T174" t="T175" r="T176" b="T177"/>
                          <a:pathLst>
                            <a:path w="105" h="234">
                              <a:moveTo>
                                <a:pt x="92" y="17"/>
                              </a:moveTo>
                              <a:lnTo>
                                <a:pt x="89" y="40"/>
                              </a:lnTo>
                              <a:lnTo>
                                <a:pt x="95" y="91"/>
                              </a:lnTo>
                              <a:lnTo>
                                <a:pt x="101" y="145"/>
                              </a:lnTo>
                              <a:lnTo>
                                <a:pt x="105" y="176"/>
                              </a:lnTo>
                              <a:lnTo>
                                <a:pt x="104" y="179"/>
                              </a:lnTo>
                              <a:lnTo>
                                <a:pt x="99" y="181"/>
                              </a:lnTo>
                              <a:lnTo>
                                <a:pt x="96" y="181"/>
                              </a:lnTo>
                              <a:lnTo>
                                <a:pt x="92" y="181"/>
                              </a:lnTo>
                              <a:lnTo>
                                <a:pt x="88" y="158"/>
                              </a:lnTo>
                              <a:lnTo>
                                <a:pt x="82" y="114"/>
                              </a:lnTo>
                              <a:lnTo>
                                <a:pt x="75" y="64"/>
                              </a:lnTo>
                              <a:lnTo>
                                <a:pt x="70" y="23"/>
                              </a:lnTo>
                              <a:lnTo>
                                <a:pt x="60" y="20"/>
                              </a:lnTo>
                              <a:lnTo>
                                <a:pt x="50" y="23"/>
                              </a:lnTo>
                              <a:lnTo>
                                <a:pt x="40" y="27"/>
                              </a:lnTo>
                              <a:lnTo>
                                <a:pt x="37" y="28"/>
                              </a:lnTo>
                              <a:lnTo>
                                <a:pt x="36" y="68"/>
                              </a:lnTo>
                              <a:lnTo>
                                <a:pt x="37" y="110"/>
                              </a:lnTo>
                              <a:lnTo>
                                <a:pt x="42" y="150"/>
                              </a:lnTo>
                              <a:lnTo>
                                <a:pt x="46" y="189"/>
                              </a:lnTo>
                              <a:lnTo>
                                <a:pt x="50" y="195"/>
                              </a:lnTo>
                              <a:lnTo>
                                <a:pt x="56" y="201"/>
                              </a:lnTo>
                              <a:lnTo>
                                <a:pt x="63" y="205"/>
                              </a:lnTo>
                              <a:lnTo>
                                <a:pt x="72" y="208"/>
                              </a:lnTo>
                              <a:lnTo>
                                <a:pt x="79" y="212"/>
                              </a:lnTo>
                              <a:lnTo>
                                <a:pt x="86" y="215"/>
                              </a:lnTo>
                              <a:lnTo>
                                <a:pt x="92" y="216"/>
                              </a:lnTo>
                              <a:lnTo>
                                <a:pt x="95" y="219"/>
                              </a:lnTo>
                              <a:lnTo>
                                <a:pt x="94" y="222"/>
                              </a:lnTo>
                              <a:lnTo>
                                <a:pt x="88" y="225"/>
                              </a:lnTo>
                              <a:lnTo>
                                <a:pt x="79" y="229"/>
                              </a:lnTo>
                              <a:lnTo>
                                <a:pt x="70" y="232"/>
                              </a:lnTo>
                              <a:lnTo>
                                <a:pt x="59" y="234"/>
                              </a:lnTo>
                              <a:lnTo>
                                <a:pt x="49" y="232"/>
                              </a:lnTo>
                              <a:lnTo>
                                <a:pt x="40" y="226"/>
                              </a:lnTo>
                              <a:lnTo>
                                <a:pt x="33" y="215"/>
                              </a:lnTo>
                              <a:lnTo>
                                <a:pt x="26" y="183"/>
                              </a:lnTo>
                              <a:lnTo>
                                <a:pt x="21" y="150"/>
                              </a:lnTo>
                              <a:lnTo>
                                <a:pt x="20" y="116"/>
                              </a:lnTo>
                              <a:lnTo>
                                <a:pt x="19" y="83"/>
                              </a:lnTo>
                              <a:lnTo>
                                <a:pt x="16" y="80"/>
                              </a:lnTo>
                              <a:lnTo>
                                <a:pt x="13" y="77"/>
                              </a:lnTo>
                              <a:lnTo>
                                <a:pt x="9" y="76"/>
                              </a:lnTo>
                              <a:lnTo>
                                <a:pt x="6" y="73"/>
                              </a:lnTo>
                              <a:lnTo>
                                <a:pt x="1" y="64"/>
                              </a:lnTo>
                              <a:lnTo>
                                <a:pt x="0" y="56"/>
                              </a:lnTo>
                              <a:lnTo>
                                <a:pt x="0" y="44"/>
                              </a:lnTo>
                              <a:lnTo>
                                <a:pt x="1" y="34"/>
                              </a:lnTo>
                              <a:lnTo>
                                <a:pt x="9" y="25"/>
                              </a:lnTo>
                              <a:lnTo>
                                <a:pt x="14" y="18"/>
                              </a:lnTo>
                              <a:lnTo>
                                <a:pt x="21" y="12"/>
                              </a:lnTo>
                              <a:lnTo>
                                <a:pt x="29" y="7"/>
                              </a:lnTo>
                              <a:lnTo>
                                <a:pt x="37" y="4"/>
                              </a:lnTo>
                              <a:lnTo>
                                <a:pt x="49" y="1"/>
                              </a:lnTo>
                              <a:lnTo>
                                <a:pt x="63" y="0"/>
                              </a:lnTo>
                              <a:lnTo>
                                <a:pt x="81" y="1"/>
                              </a:lnTo>
                              <a:lnTo>
                                <a:pt x="92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4" name="Freeform 5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98" y="8010"/>
                          <a:ext cx="293" cy="576"/>
                        </a:xfrm>
                        <a:custGeom>
                          <a:avLst/>
                          <a:gdLst>
                            <a:gd name="T0" fmla="*/ 251 w 293"/>
                            <a:gd name="T1" fmla="*/ 372 h 576"/>
                            <a:gd name="T2" fmla="*/ 242 w 293"/>
                            <a:gd name="T3" fmla="*/ 369 h 576"/>
                            <a:gd name="T4" fmla="*/ 238 w 293"/>
                            <a:gd name="T5" fmla="*/ 387 h 576"/>
                            <a:gd name="T6" fmla="*/ 229 w 293"/>
                            <a:gd name="T7" fmla="*/ 426 h 576"/>
                            <a:gd name="T8" fmla="*/ 216 w 293"/>
                            <a:gd name="T9" fmla="*/ 428 h 576"/>
                            <a:gd name="T10" fmla="*/ 196 w 293"/>
                            <a:gd name="T11" fmla="*/ 333 h 576"/>
                            <a:gd name="T12" fmla="*/ 170 w 293"/>
                            <a:gd name="T13" fmla="*/ 205 h 576"/>
                            <a:gd name="T14" fmla="*/ 152 w 293"/>
                            <a:gd name="T15" fmla="*/ 109 h 576"/>
                            <a:gd name="T16" fmla="*/ 141 w 293"/>
                            <a:gd name="T17" fmla="*/ 104 h 576"/>
                            <a:gd name="T18" fmla="*/ 127 w 293"/>
                            <a:gd name="T19" fmla="*/ 127 h 576"/>
                            <a:gd name="T20" fmla="*/ 110 w 293"/>
                            <a:gd name="T21" fmla="*/ 148 h 576"/>
                            <a:gd name="T22" fmla="*/ 87 w 293"/>
                            <a:gd name="T23" fmla="*/ 159 h 576"/>
                            <a:gd name="T24" fmla="*/ 58 w 293"/>
                            <a:gd name="T25" fmla="*/ 152 h 576"/>
                            <a:gd name="T26" fmla="*/ 36 w 293"/>
                            <a:gd name="T27" fmla="*/ 129 h 576"/>
                            <a:gd name="T28" fmla="*/ 32 w 293"/>
                            <a:gd name="T29" fmla="*/ 150 h 576"/>
                            <a:gd name="T30" fmla="*/ 44 w 293"/>
                            <a:gd name="T31" fmla="*/ 265 h 576"/>
                            <a:gd name="T32" fmla="*/ 72 w 293"/>
                            <a:gd name="T33" fmla="*/ 413 h 576"/>
                            <a:gd name="T34" fmla="*/ 116 w 293"/>
                            <a:gd name="T35" fmla="*/ 525 h 576"/>
                            <a:gd name="T36" fmla="*/ 163 w 293"/>
                            <a:gd name="T37" fmla="*/ 548 h 576"/>
                            <a:gd name="T38" fmla="*/ 209 w 293"/>
                            <a:gd name="T39" fmla="*/ 524 h 576"/>
                            <a:gd name="T40" fmla="*/ 254 w 293"/>
                            <a:gd name="T41" fmla="*/ 488 h 576"/>
                            <a:gd name="T42" fmla="*/ 284 w 293"/>
                            <a:gd name="T43" fmla="*/ 461 h 576"/>
                            <a:gd name="T44" fmla="*/ 293 w 293"/>
                            <a:gd name="T45" fmla="*/ 474 h 576"/>
                            <a:gd name="T46" fmla="*/ 288 w 293"/>
                            <a:gd name="T47" fmla="*/ 504 h 576"/>
                            <a:gd name="T48" fmla="*/ 270 w 293"/>
                            <a:gd name="T49" fmla="*/ 530 h 576"/>
                            <a:gd name="T50" fmla="*/ 234 w 293"/>
                            <a:gd name="T51" fmla="*/ 551 h 576"/>
                            <a:gd name="T52" fmla="*/ 193 w 293"/>
                            <a:gd name="T53" fmla="*/ 568 h 576"/>
                            <a:gd name="T54" fmla="*/ 149 w 293"/>
                            <a:gd name="T55" fmla="*/ 576 h 576"/>
                            <a:gd name="T56" fmla="*/ 105 w 293"/>
                            <a:gd name="T57" fmla="*/ 566 h 576"/>
                            <a:gd name="T58" fmla="*/ 74 w 293"/>
                            <a:gd name="T59" fmla="*/ 531 h 576"/>
                            <a:gd name="T60" fmla="*/ 49 w 293"/>
                            <a:gd name="T61" fmla="*/ 482 h 576"/>
                            <a:gd name="T62" fmla="*/ 35 w 293"/>
                            <a:gd name="T63" fmla="*/ 429 h 576"/>
                            <a:gd name="T64" fmla="*/ 22 w 293"/>
                            <a:gd name="T65" fmla="*/ 349 h 576"/>
                            <a:gd name="T66" fmla="*/ 3 w 293"/>
                            <a:gd name="T67" fmla="*/ 142 h 576"/>
                            <a:gd name="T68" fmla="*/ 5 w 293"/>
                            <a:gd name="T69" fmla="*/ 64 h 576"/>
                            <a:gd name="T70" fmla="*/ 23 w 293"/>
                            <a:gd name="T71" fmla="*/ 83 h 576"/>
                            <a:gd name="T72" fmla="*/ 48 w 293"/>
                            <a:gd name="T73" fmla="*/ 107 h 576"/>
                            <a:gd name="T74" fmla="*/ 69 w 293"/>
                            <a:gd name="T75" fmla="*/ 125 h 576"/>
                            <a:gd name="T76" fmla="*/ 87 w 293"/>
                            <a:gd name="T77" fmla="*/ 117 h 576"/>
                            <a:gd name="T78" fmla="*/ 111 w 293"/>
                            <a:gd name="T79" fmla="*/ 84 h 576"/>
                            <a:gd name="T80" fmla="*/ 134 w 293"/>
                            <a:gd name="T81" fmla="*/ 43 h 576"/>
                            <a:gd name="T82" fmla="*/ 150 w 293"/>
                            <a:gd name="T83" fmla="*/ 10 h 576"/>
                            <a:gd name="T84" fmla="*/ 163 w 293"/>
                            <a:gd name="T85" fmla="*/ 14 h 576"/>
                            <a:gd name="T86" fmla="*/ 190 w 293"/>
                            <a:gd name="T87" fmla="*/ 110 h 576"/>
                            <a:gd name="T88" fmla="*/ 224 w 293"/>
                            <a:gd name="T89" fmla="*/ 242 h 576"/>
                            <a:gd name="T90" fmla="*/ 249 w 293"/>
                            <a:gd name="T91" fmla="*/ 347 h 57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w 293"/>
                            <a:gd name="T139" fmla="*/ 0 h 576"/>
                            <a:gd name="T140" fmla="*/ 293 w 293"/>
                            <a:gd name="T141" fmla="*/ 576 h 576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T138" t="T139" r="T140" b="T141"/>
                          <a:pathLst>
                            <a:path w="293" h="576">
                              <a:moveTo>
                                <a:pt x="254" y="370"/>
                              </a:moveTo>
                              <a:lnTo>
                                <a:pt x="251" y="372"/>
                              </a:lnTo>
                              <a:lnTo>
                                <a:pt x="247" y="370"/>
                              </a:lnTo>
                              <a:lnTo>
                                <a:pt x="242" y="369"/>
                              </a:lnTo>
                              <a:lnTo>
                                <a:pt x="239" y="366"/>
                              </a:lnTo>
                              <a:lnTo>
                                <a:pt x="238" y="387"/>
                              </a:lnTo>
                              <a:lnTo>
                                <a:pt x="235" y="408"/>
                              </a:lnTo>
                              <a:lnTo>
                                <a:pt x="229" y="426"/>
                              </a:lnTo>
                              <a:lnTo>
                                <a:pt x="221" y="442"/>
                              </a:lnTo>
                              <a:lnTo>
                                <a:pt x="216" y="428"/>
                              </a:lnTo>
                              <a:lnTo>
                                <a:pt x="208" y="389"/>
                              </a:lnTo>
                              <a:lnTo>
                                <a:pt x="196" y="333"/>
                              </a:lnTo>
                              <a:lnTo>
                                <a:pt x="183" y="270"/>
                              </a:lnTo>
                              <a:lnTo>
                                <a:pt x="170" y="205"/>
                              </a:lnTo>
                              <a:lnTo>
                                <a:pt x="159" y="149"/>
                              </a:lnTo>
                              <a:lnTo>
                                <a:pt x="152" y="109"/>
                              </a:lnTo>
                              <a:lnTo>
                                <a:pt x="149" y="94"/>
                              </a:lnTo>
                              <a:lnTo>
                                <a:pt x="141" y="104"/>
                              </a:lnTo>
                              <a:lnTo>
                                <a:pt x="134" y="116"/>
                              </a:lnTo>
                              <a:lnTo>
                                <a:pt x="127" y="127"/>
                              </a:lnTo>
                              <a:lnTo>
                                <a:pt x="118" y="138"/>
                              </a:lnTo>
                              <a:lnTo>
                                <a:pt x="110" y="148"/>
                              </a:lnTo>
                              <a:lnTo>
                                <a:pt x="100" y="155"/>
                              </a:lnTo>
                              <a:lnTo>
                                <a:pt x="87" y="159"/>
                              </a:lnTo>
                              <a:lnTo>
                                <a:pt x="72" y="160"/>
                              </a:lnTo>
                              <a:lnTo>
                                <a:pt x="58" y="152"/>
                              </a:lnTo>
                              <a:lnTo>
                                <a:pt x="45" y="140"/>
                              </a:lnTo>
                              <a:lnTo>
                                <a:pt x="36" y="129"/>
                              </a:lnTo>
                              <a:lnTo>
                                <a:pt x="32" y="125"/>
                              </a:lnTo>
                              <a:lnTo>
                                <a:pt x="32" y="150"/>
                              </a:lnTo>
                              <a:lnTo>
                                <a:pt x="36" y="201"/>
                              </a:lnTo>
                              <a:lnTo>
                                <a:pt x="44" y="265"/>
                              </a:lnTo>
                              <a:lnTo>
                                <a:pt x="56" y="340"/>
                              </a:lnTo>
                              <a:lnTo>
                                <a:pt x="72" y="413"/>
                              </a:lnTo>
                              <a:lnTo>
                                <a:pt x="92" y="478"/>
                              </a:lnTo>
                              <a:lnTo>
                                <a:pt x="116" y="525"/>
                              </a:lnTo>
                              <a:lnTo>
                                <a:pt x="144" y="548"/>
                              </a:lnTo>
                              <a:lnTo>
                                <a:pt x="163" y="548"/>
                              </a:lnTo>
                              <a:lnTo>
                                <a:pt x="186" y="538"/>
                              </a:lnTo>
                              <a:lnTo>
                                <a:pt x="209" y="524"/>
                              </a:lnTo>
                              <a:lnTo>
                                <a:pt x="232" y="507"/>
                              </a:lnTo>
                              <a:lnTo>
                                <a:pt x="254" y="488"/>
                              </a:lnTo>
                              <a:lnTo>
                                <a:pt x="271" y="472"/>
                              </a:lnTo>
                              <a:lnTo>
                                <a:pt x="284" y="461"/>
                              </a:lnTo>
                              <a:lnTo>
                                <a:pt x="290" y="458"/>
                              </a:lnTo>
                              <a:lnTo>
                                <a:pt x="293" y="474"/>
                              </a:lnTo>
                              <a:lnTo>
                                <a:pt x="291" y="488"/>
                              </a:lnTo>
                              <a:lnTo>
                                <a:pt x="288" y="504"/>
                              </a:lnTo>
                              <a:lnTo>
                                <a:pt x="284" y="518"/>
                              </a:lnTo>
                              <a:lnTo>
                                <a:pt x="270" y="530"/>
                              </a:lnTo>
                              <a:lnTo>
                                <a:pt x="252" y="540"/>
                              </a:lnTo>
                              <a:lnTo>
                                <a:pt x="234" y="551"/>
                              </a:lnTo>
                              <a:lnTo>
                                <a:pt x="213" y="560"/>
                              </a:lnTo>
                              <a:lnTo>
                                <a:pt x="193" y="568"/>
                              </a:lnTo>
                              <a:lnTo>
                                <a:pt x="172" y="573"/>
                              </a:lnTo>
                              <a:lnTo>
                                <a:pt x="149" y="576"/>
                              </a:lnTo>
                              <a:lnTo>
                                <a:pt x="126" y="574"/>
                              </a:lnTo>
                              <a:lnTo>
                                <a:pt x="105" y="566"/>
                              </a:lnTo>
                              <a:lnTo>
                                <a:pt x="88" y="550"/>
                              </a:lnTo>
                              <a:lnTo>
                                <a:pt x="74" y="531"/>
                              </a:lnTo>
                              <a:lnTo>
                                <a:pt x="61" y="508"/>
                              </a:lnTo>
                              <a:lnTo>
                                <a:pt x="49" y="482"/>
                              </a:lnTo>
                              <a:lnTo>
                                <a:pt x="41" y="456"/>
                              </a:lnTo>
                              <a:lnTo>
                                <a:pt x="35" y="429"/>
                              </a:lnTo>
                              <a:lnTo>
                                <a:pt x="31" y="403"/>
                              </a:lnTo>
                              <a:lnTo>
                                <a:pt x="22" y="349"/>
                              </a:lnTo>
                              <a:lnTo>
                                <a:pt x="12" y="248"/>
                              </a:lnTo>
                              <a:lnTo>
                                <a:pt x="3" y="142"/>
                              </a:lnTo>
                              <a:lnTo>
                                <a:pt x="0" y="63"/>
                              </a:lnTo>
                              <a:lnTo>
                                <a:pt x="5" y="64"/>
                              </a:lnTo>
                              <a:lnTo>
                                <a:pt x="12" y="71"/>
                              </a:lnTo>
                              <a:lnTo>
                                <a:pt x="23" y="83"/>
                              </a:lnTo>
                              <a:lnTo>
                                <a:pt x="36" y="94"/>
                              </a:lnTo>
                              <a:lnTo>
                                <a:pt x="48" y="107"/>
                              </a:lnTo>
                              <a:lnTo>
                                <a:pt x="61" y="117"/>
                              </a:lnTo>
                              <a:lnTo>
                                <a:pt x="69" y="125"/>
                              </a:lnTo>
                              <a:lnTo>
                                <a:pt x="75" y="126"/>
                              </a:lnTo>
                              <a:lnTo>
                                <a:pt x="87" y="117"/>
                              </a:lnTo>
                              <a:lnTo>
                                <a:pt x="100" y="103"/>
                              </a:lnTo>
                              <a:lnTo>
                                <a:pt x="111" y="84"/>
                              </a:lnTo>
                              <a:lnTo>
                                <a:pt x="123" y="63"/>
                              </a:lnTo>
                              <a:lnTo>
                                <a:pt x="134" y="43"/>
                              </a:lnTo>
                              <a:lnTo>
                                <a:pt x="143" y="24"/>
                              </a:lnTo>
                              <a:lnTo>
                                <a:pt x="150" y="10"/>
                              </a:lnTo>
                              <a:lnTo>
                                <a:pt x="156" y="0"/>
                              </a:lnTo>
                              <a:lnTo>
                                <a:pt x="163" y="14"/>
                              </a:lnTo>
                              <a:lnTo>
                                <a:pt x="175" y="54"/>
                              </a:lnTo>
                              <a:lnTo>
                                <a:pt x="190" y="110"/>
                              </a:lnTo>
                              <a:lnTo>
                                <a:pt x="208" y="176"/>
                              </a:lnTo>
                              <a:lnTo>
                                <a:pt x="224" y="242"/>
                              </a:lnTo>
                              <a:lnTo>
                                <a:pt x="238" y="303"/>
                              </a:lnTo>
                              <a:lnTo>
                                <a:pt x="249" y="347"/>
                              </a:lnTo>
                              <a:lnTo>
                                <a:pt x="254" y="37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5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91" y="8021"/>
                          <a:ext cx="519" cy="1415"/>
                        </a:xfrm>
                        <a:custGeom>
                          <a:avLst/>
                          <a:gdLst>
                            <a:gd name="T0" fmla="*/ 347 w 519"/>
                            <a:gd name="T1" fmla="*/ 210 h 1415"/>
                            <a:gd name="T2" fmla="*/ 323 w 519"/>
                            <a:gd name="T3" fmla="*/ 53 h 1415"/>
                            <a:gd name="T4" fmla="*/ 310 w 519"/>
                            <a:gd name="T5" fmla="*/ 167 h 1415"/>
                            <a:gd name="T6" fmla="*/ 271 w 519"/>
                            <a:gd name="T7" fmla="*/ 579 h 1415"/>
                            <a:gd name="T8" fmla="*/ 104 w 519"/>
                            <a:gd name="T9" fmla="*/ 644 h 1415"/>
                            <a:gd name="T10" fmla="*/ 89 w 519"/>
                            <a:gd name="T11" fmla="*/ 713 h 1415"/>
                            <a:gd name="T12" fmla="*/ 65 w 519"/>
                            <a:gd name="T13" fmla="*/ 761 h 1415"/>
                            <a:gd name="T14" fmla="*/ 32 w 519"/>
                            <a:gd name="T15" fmla="*/ 777 h 1415"/>
                            <a:gd name="T16" fmla="*/ 38 w 519"/>
                            <a:gd name="T17" fmla="*/ 937 h 1415"/>
                            <a:gd name="T18" fmla="*/ 102 w 519"/>
                            <a:gd name="T19" fmla="*/ 1044 h 1415"/>
                            <a:gd name="T20" fmla="*/ 180 w 519"/>
                            <a:gd name="T21" fmla="*/ 1066 h 1415"/>
                            <a:gd name="T22" fmla="*/ 107 w 519"/>
                            <a:gd name="T23" fmla="*/ 1026 h 1415"/>
                            <a:gd name="T24" fmla="*/ 66 w 519"/>
                            <a:gd name="T25" fmla="*/ 924 h 1415"/>
                            <a:gd name="T26" fmla="*/ 136 w 519"/>
                            <a:gd name="T27" fmla="*/ 726 h 1415"/>
                            <a:gd name="T28" fmla="*/ 169 w 519"/>
                            <a:gd name="T29" fmla="*/ 737 h 1415"/>
                            <a:gd name="T30" fmla="*/ 193 w 519"/>
                            <a:gd name="T31" fmla="*/ 757 h 1415"/>
                            <a:gd name="T32" fmla="*/ 233 w 519"/>
                            <a:gd name="T33" fmla="*/ 746 h 1415"/>
                            <a:gd name="T34" fmla="*/ 228 w 519"/>
                            <a:gd name="T35" fmla="*/ 829 h 1415"/>
                            <a:gd name="T36" fmla="*/ 293 w 519"/>
                            <a:gd name="T37" fmla="*/ 843 h 1415"/>
                            <a:gd name="T38" fmla="*/ 307 w 519"/>
                            <a:gd name="T39" fmla="*/ 917 h 1415"/>
                            <a:gd name="T40" fmla="*/ 226 w 519"/>
                            <a:gd name="T41" fmla="*/ 988 h 1415"/>
                            <a:gd name="T42" fmla="*/ 197 w 519"/>
                            <a:gd name="T43" fmla="*/ 1135 h 1415"/>
                            <a:gd name="T44" fmla="*/ 151 w 519"/>
                            <a:gd name="T45" fmla="*/ 1167 h 1415"/>
                            <a:gd name="T46" fmla="*/ 110 w 519"/>
                            <a:gd name="T47" fmla="*/ 1233 h 1415"/>
                            <a:gd name="T48" fmla="*/ 55 w 519"/>
                            <a:gd name="T49" fmla="*/ 1293 h 1415"/>
                            <a:gd name="T50" fmla="*/ 39 w 519"/>
                            <a:gd name="T51" fmla="*/ 1358 h 1415"/>
                            <a:gd name="T52" fmla="*/ 0 w 519"/>
                            <a:gd name="T53" fmla="*/ 1372 h 1415"/>
                            <a:gd name="T54" fmla="*/ 46 w 519"/>
                            <a:gd name="T55" fmla="*/ 1414 h 1415"/>
                            <a:gd name="T56" fmla="*/ 49 w 519"/>
                            <a:gd name="T57" fmla="*/ 1401 h 1415"/>
                            <a:gd name="T58" fmla="*/ 58 w 519"/>
                            <a:gd name="T59" fmla="*/ 1370 h 1415"/>
                            <a:gd name="T60" fmla="*/ 76 w 519"/>
                            <a:gd name="T61" fmla="*/ 1339 h 1415"/>
                            <a:gd name="T62" fmla="*/ 82 w 519"/>
                            <a:gd name="T63" fmla="*/ 1326 h 1415"/>
                            <a:gd name="T64" fmla="*/ 101 w 519"/>
                            <a:gd name="T65" fmla="*/ 1273 h 1415"/>
                            <a:gd name="T66" fmla="*/ 125 w 519"/>
                            <a:gd name="T67" fmla="*/ 1260 h 1415"/>
                            <a:gd name="T68" fmla="*/ 147 w 519"/>
                            <a:gd name="T69" fmla="*/ 1204 h 1415"/>
                            <a:gd name="T70" fmla="*/ 209 w 519"/>
                            <a:gd name="T71" fmla="*/ 1191 h 1415"/>
                            <a:gd name="T72" fmla="*/ 256 w 519"/>
                            <a:gd name="T73" fmla="*/ 1136 h 1415"/>
                            <a:gd name="T74" fmla="*/ 317 w 519"/>
                            <a:gd name="T75" fmla="*/ 1113 h 1415"/>
                            <a:gd name="T76" fmla="*/ 277 w 519"/>
                            <a:gd name="T77" fmla="*/ 1070 h 1415"/>
                            <a:gd name="T78" fmla="*/ 294 w 519"/>
                            <a:gd name="T79" fmla="*/ 1030 h 1415"/>
                            <a:gd name="T80" fmla="*/ 255 w 519"/>
                            <a:gd name="T81" fmla="*/ 1056 h 1415"/>
                            <a:gd name="T82" fmla="*/ 282 w 519"/>
                            <a:gd name="T83" fmla="*/ 1112 h 1415"/>
                            <a:gd name="T84" fmla="*/ 220 w 519"/>
                            <a:gd name="T85" fmla="*/ 1088 h 1415"/>
                            <a:gd name="T86" fmla="*/ 314 w 519"/>
                            <a:gd name="T87" fmla="*/ 1013 h 1415"/>
                            <a:gd name="T88" fmla="*/ 329 w 519"/>
                            <a:gd name="T89" fmla="*/ 1007 h 1415"/>
                            <a:gd name="T90" fmla="*/ 304 w 519"/>
                            <a:gd name="T91" fmla="*/ 955 h 1415"/>
                            <a:gd name="T92" fmla="*/ 339 w 519"/>
                            <a:gd name="T93" fmla="*/ 876 h 1415"/>
                            <a:gd name="T94" fmla="*/ 278 w 519"/>
                            <a:gd name="T95" fmla="*/ 813 h 1415"/>
                            <a:gd name="T96" fmla="*/ 254 w 519"/>
                            <a:gd name="T97" fmla="*/ 744 h 1415"/>
                            <a:gd name="T98" fmla="*/ 218 w 519"/>
                            <a:gd name="T99" fmla="*/ 728 h 1415"/>
                            <a:gd name="T100" fmla="*/ 190 w 519"/>
                            <a:gd name="T101" fmla="*/ 714 h 1415"/>
                            <a:gd name="T102" fmla="*/ 166 w 519"/>
                            <a:gd name="T103" fmla="*/ 691 h 1415"/>
                            <a:gd name="T104" fmla="*/ 115 w 519"/>
                            <a:gd name="T105" fmla="*/ 694 h 1415"/>
                            <a:gd name="T106" fmla="*/ 202 w 519"/>
                            <a:gd name="T107" fmla="*/ 619 h 1415"/>
                            <a:gd name="T108" fmla="*/ 308 w 519"/>
                            <a:gd name="T109" fmla="*/ 611 h 1415"/>
                            <a:gd name="T110" fmla="*/ 359 w 519"/>
                            <a:gd name="T111" fmla="*/ 626 h 1415"/>
                            <a:gd name="T112" fmla="*/ 419 w 519"/>
                            <a:gd name="T113" fmla="*/ 675 h 1415"/>
                            <a:gd name="T114" fmla="*/ 475 w 519"/>
                            <a:gd name="T115" fmla="*/ 817 h 1415"/>
                            <a:gd name="T116" fmla="*/ 432 w 519"/>
                            <a:gd name="T117" fmla="*/ 957 h 1415"/>
                            <a:gd name="T118" fmla="*/ 468 w 519"/>
                            <a:gd name="T119" fmla="*/ 952 h 1415"/>
                            <a:gd name="T120" fmla="*/ 519 w 519"/>
                            <a:gd name="T121" fmla="*/ 815 h 1415"/>
                            <a:gd name="T122" fmla="*/ 470 w 519"/>
                            <a:gd name="T123" fmla="*/ 680 h 1415"/>
                            <a:gd name="T124" fmla="*/ 402 w 519"/>
                            <a:gd name="T125" fmla="*/ 603 h 1415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60000 65536"/>
                            <a:gd name="T175" fmla="*/ 0 60000 65536"/>
                            <a:gd name="T176" fmla="*/ 0 60000 65536"/>
                            <a:gd name="T177" fmla="*/ 0 60000 65536"/>
                            <a:gd name="T178" fmla="*/ 0 60000 65536"/>
                            <a:gd name="T179" fmla="*/ 0 60000 65536"/>
                            <a:gd name="T180" fmla="*/ 0 60000 65536"/>
                            <a:gd name="T181" fmla="*/ 0 60000 65536"/>
                            <a:gd name="T182" fmla="*/ 0 60000 65536"/>
                            <a:gd name="T183" fmla="*/ 0 60000 65536"/>
                            <a:gd name="T184" fmla="*/ 0 60000 65536"/>
                            <a:gd name="T185" fmla="*/ 0 60000 65536"/>
                            <a:gd name="T186" fmla="*/ 0 60000 65536"/>
                            <a:gd name="T187" fmla="*/ 0 60000 65536"/>
                            <a:gd name="T188" fmla="*/ 0 60000 65536"/>
                            <a:gd name="T189" fmla="*/ 0 w 519"/>
                            <a:gd name="T190" fmla="*/ 0 h 1415"/>
                            <a:gd name="T191" fmla="*/ 519 w 519"/>
                            <a:gd name="T192" fmla="*/ 1415 h 1415"/>
                          </a:gdLst>
                          <a:ahLst/>
                          <a:cxnLst>
                            <a:cxn ang="T126">
                              <a:pos x="T0" y="T1"/>
                            </a:cxn>
                            <a:cxn ang="T127">
                              <a:pos x="T2" y="T3"/>
                            </a:cxn>
                            <a:cxn ang="T128">
                              <a:pos x="T4" y="T5"/>
                            </a:cxn>
                            <a:cxn ang="T129">
                              <a:pos x="T6" y="T7"/>
                            </a:cxn>
                            <a:cxn ang="T130">
                              <a:pos x="T8" y="T9"/>
                            </a:cxn>
                            <a:cxn ang="T131">
                              <a:pos x="T10" y="T11"/>
                            </a:cxn>
                            <a:cxn ang="T132">
                              <a:pos x="T12" y="T13"/>
                            </a:cxn>
                            <a:cxn ang="T133">
                              <a:pos x="T14" y="T15"/>
                            </a:cxn>
                            <a:cxn ang="T134">
                              <a:pos x="T16" y="T17"/>
                            </a:cxn>
                            <a:cxn ang="T135">
                              <a:pos x="T18" y="T19"/>
                            </a:cxn>
                            <a:cxn ang="T136">
                              <a:pos x="T20" y="T21"/>
                            </a:cxn>
                            <a:cxn ang="T137">
                              <a:pos x="T22" y="T23"/>
                            </a:cxn>
                            <a:cxn ang="T138">
                              <a:pos x="T24" y="T25"/>
                            </a:cxn>
                            <a:cxn ang="T139">
                              <a:pos x="T26" y="T27"/>
                            </a:cxn>
                            <a:cxn ang="T140">
                              <a:pos x="T28" y="T29"/>
                            </a:cxn>
                            <a:cxn ang="T141">
                              <a:pos x="T30" y="T31"/>
                            </a:cxn>
                            <a:cxn ang="T142">
                              <a:pos x="T32" y="T33"/>
                            </a:cxn>
                            <a:cxn ang="T143">
                              <a:pos x="T34" y="T35"/>
                            </a:cxn>
                            <a:cxn ang="T144">
                              <a:pos x="T36" y="T37"/>
                            </a:cxn>
                            <a:cxn ang="T145">
                              <a:pos x="T38" y="T39"/>
                            </a:cxn>
                            <a:cxn ang="T146">
                              <a:pos x="T40" y="T41"/>
                            </a:cxn>
                            <a:cxn ang="T147">
                              <a:pos x="T42" y="T43"/>
                            </a:cxn>
                            <a:cxn ang="T148">
                              <a:pos x="T44" y="T45"/>
                            </a:cxn>
                            <a:cxn ang="T149">
                              <a:pos x="T46" y="T47"/>
                            </a:cxn>
                            <a:cxn ang="T150">
                              <a:pos x="T48" y="T49"/>
                            </a:cxn>
                            <a:cxn ang="T151">
                              <a:pos x="T50" y="T51"/>
                            </a:cxn>
                            <a:cxn ang="T152">
                              <a:pos x="T52" y="T53"/>
                            </a:cxn>
                            <a:cxn ang="T153">
                              <a:pos x="T54" y="T55"/>
                            </a:cxn>
                            <a:cxn ang="T154">
                              <a:pos x="T56" y="T57"/>
                            </a:cxn>
                            <a:cxn ang="T155">
                              <a:pos x="T58" y="T59"/>
                            </a:cxn>
                            <a:cxn ang="T156">
                              <a:pos x="T60" y="T61"/>
                            </a:cxn>
                            <a:cxn ang="T157">
                              <a:pos x="T62" y="T63"/>
                            </a:cxn>
                            <a:cxn ang="T158">
                              <a:pos x="T64" y="T65"/>
                            </a:cxn>
                            <a:cxn ang="T159">
                              <a:pos x="T66" y="T67"/>
                            </a:cxn>
                            <a:cxn ang="T160">
                              <a:pos x="T68" y="T69"/>
                            </a:cxn>
                            <a:cxn ang="T161">
                              <a:pos x="T70" y="T71"/>
                            </a:cxn>
                            <a:cxn ang="T162">
                              <a:pos x="T72" y="T73"/>
                            </a:cxn>
                            <a:cxn ang="T163">
                              <a:pos x="T74" y="T75"/>
                            </a:cxn>
                            <a:cxn ang="T164">
                              <a:pos x="T76" y="T77"/>
                            </a:cxn>
                            <a:cxn ang="T165">
                              <a:pos x="T78" y="T79"/>
                            </a:cxn>
                            <a:cxn ang="T166">
                              <a:pos x="T80" y="T81"/>
                            </a:cxn>
                            <a:cxn ang="T167">
                              <a:pos x="T82" y="T83"/>
                            </a:cxn>
                            <a:cxn ang="T168">
                              <a:pos x="T84" y="T85"/>
                            </a:cxn>
                            <a:cxn ang="T169">
                              <a:pos x="T86" y="T87"/>
                            </a:cxn>
                            <a:cxn ang="T170">
                              <a:pos x="T88" y="T89"/>
                            </a:cxn>
                            <a:cxn ang="T171">
                              <a:pos x="T90" y="T91"/>
                            </a:cxn>
                            <a:cxn ang="T172">
                              <a:pos x="T92" y="T93"/>
                            </a:cxn>
                            <a:cxn ang="T173">
                              <a:pos x="T94" y="T95"/>
                            </a:cxn>
                            <a:cxn ang="T174">
                              <a:pos x="T96" y="T97"/>
                            </a:cxn>
                            <a:cxn ang="T175">
                              <a:pos x="T98" y="T99"/>
                            </a:cxn>
                            <a:cxn ang="T176">
                              <a:pos x="T100" y="T101"/>
                            </a:cxn>
                            <a:cxn ang="T177">
                              <a:pos x="T102" y="T103"/>
                            </a:cxn>
                            <a:cxn ang="T178">
                              <a:pos x="T104" y="T105"/>
                            </a:cxn>
                            <a:cxn ang="T179">
                              <a:pos x="T106" y="T107"/>
                            </a:cxn>
                            <a:cxn ang="T180">
                              <a:pos x="T108" y="T109"/>
                            </a:cxn>
                            <a:cxn ang="T181">
                              <a:pos x="T110" y="T111"/>
                            </a:cxn>
                            <a:cxn ang="T182">
                              <a:pos x="T112" y="T113"/>
                            </a:cxn>
                            <a:cxn ang="T183">
                              <a:pos x="T114" y="T115"/>
                            </a:cxn>
                            <a:cxn ang="T184">
                              <a:pos x="T116" y="T117"/>
                            </a:cxn>
                            <a:cxn ang="T185">
                              <a:pos x="T118" y="T119"/>
                            </a:cxn>
                            <a:cxn ang="T186">
                              <a:pos x="T120" y="T121"/>
                            </a:cxn>
                            <a:cxn ang="T187">
                              <a:pos x="T122" y="T123"/>
                            </a:cxn>
                            <a:cxn ang="T188">
                              <a:pos x="T124" y="T125"/>
                            </a:cxn>
                          </a:cxnLst>
                          <a:rect l="T189" t="T190" r="T191" b="T192"/>
                          <a:pathLst>
                            <a:path w="519" h="1415">
                              <a:moveTo>
                                <a:pt x="369" y="496"/>
                              </a:moveTo>
                              <a:lnTo>
                                <a:pt x="356" y="467"/>
                              </a:lnTo>
                              <a:lnTo>
                                <a:pt x="347" y="424"/>
                              </a:lnTo>
                              <a:lnTo>
                                <a:pt x="344" y="371"/>
                              </a:lnTo>
                              <a:lnTo>
                                <a:pt x="343" y="315"/>
                              </a:lnTo>
                              <a:lnTo>
                                <a:pt x="344" y="259"/>
                              </a:lnTo>
                              <a:lnTo>
                                <a:pt x="347" y="210"/>
                              </a:lnTo>
                              <a:lnTo>
                                <a:pt x="349" y="172"/>
                              </a:lnTo>
                              <a:lnTo>
                                <a:pt x="350" y="151"/>
                              </a:lnTo>
                              <a:lnTo>
                                <a:pt x="349" y="145"/>
                              </a:lnTo>
                              <a:lnTo>
                                <a:pt x="344" y="129"/>
                              </a:lnTo>
                              <a:lnTo>
                                <a:pt x="339" y="106"/>
                              </a:lnTo>
                              <a:lnTo>
                                <a:pt x="331" y="79"/>
                              </a:lnTo>
                              <a:lnTo>
                                <a:pt x="323" y="53"/>
                              </a:lnTo>
                              <a:lnTo>
                                <a:pt x="314" y="29"/>
                              </a:lnTo>
                              <a:lnTo>
                                <a:pt x="307" y="10"/>
                              </a:lnTo>
                              <a:lnTo>
                                <a:pt x="300" y="0"/>
                              </a:lnTo>
                              <a:lnTo>
                                <a:pt x="300" y="27"/>
                              </a:lnTo>
                              <a:lnTo>
                                <a:pt x="303" y="83"/>
                              </a:lnTo>
                              <a:lnTo>
                                <a:pt x="307" y="141"/>
                              </a:lnTo>
                              <a:lnTo>
                                <a:pt x="310" y="167"/>
                              </a:lnTo>
                              <a:lnTo>
                                <a:pt x="313" y="464"/>
                              </a:lnTo>
                              <a:lnTo>
                                <a:pt x="329" y="509"/>
                              </a:lnTo>
                              <a:lnTo>
                                <a:pt x="330" y="579"/>
                              </a:lnTo>
                              <a:lnTo>
                                <a:pt x="327" y="579"/>
                              </a:lnTo>
                              <a:lnTo>
                                <a:pt x="316" y="578"/>
                              </a:lnTo>
                              <a:lnTo>
                                <a:pt x="297" y="578"/>
                              </a:lnTo>
                              <a:lnTo>
                                <a:pt x="271" y="579"/>
                              </a:lnTo>
                              <a:lnTo>
                                <a:pt x="241" y="582"/>
                              </a:lnTo>
                              <a:lnTo>
                                <a:pt x="206" y="589"/>
                              </a:lnTo>
                              <a:lnTo>
                                <a:pt x="170" y="601"/>
                              </a:lnTo>
                              <a:lnTo>
                                <a:pt x="133" y="618"/>
                              </a:lnTo>
                              <a:lnTo>
                                <a:pt x="123" y="625"/>
                              </a:lnTo>
                              <a:lnTo>
                                <a:pt x="112" y="634"/>
                              </a:lnTo>
                              <a:lnTo>
                                <a:pt x="104" y="644"/>
                              </a:lnTo>
                              <a:lnTo>
                                <a:pt x="95" y="654"/>
                              </a:lnTo>
                              <a:lnTo>
                                <a:pt x="88" y="665"/>
                              </a:lnTo>
                              <a:lnTo>
                                <a:pt x="82" y="677"/>
                              </a:lnTo>
                              <a:lnTo>
                                <a:pt x="79" y="690"/>
                              </a:lnTo>
                              <a:lnTo>
                                <a:pt x="78" y="704"/>
                              </a:lnTo>
                              <a:lnTo>
                                <a:pt x="84" y="710"/>
                              </a:lnTo>
                              <a:lnTo>
                                <a:pt x="89" y="713"/>
                              </a:lnTo>
                              <a:lnTo>
                                <a:pt x="97" y="715"/>
                              </a:lnTo>
                              <a:lnTo>
                                <a:pt x="104" y="718"/>
                              </a:lnTo>
                              <a:lnTo>
                                <a:pt x="97" y="731"/>
                              </a:lnTo>
                              <a:lnTo>
                                <a:pt x="89" y="743"/>
                              </a:lnTo>
                              <a:lnTo>
                                <a:pt x="81" y="754"/>
                              </a:lnTo>
                              <a:lnTo>
                                <a:pt x="74" y="766"/>
                              </a:lnTo>
                              <a:lnTo>
                                <a:pt x="65" y="761"/>
                              </a:lnTo>
                              <a:lnTo>
                                <a:pt x="55" y="756"/>
                              </a:lnTo>
                              <a:lnTo>
                                <a:pt x="46" y="750"/>
                              </a:lnTo>
                              <a:lnTo>
                                <a:pt x="42" y="748"/>
                              </a:lnTo>
                              <a:lnTo>
                                <a:pt x="40" y="757"/>
                              </a:lnTo>
                              <a:lnTo>
                                <a:pt x="38" y="763"/>
                              </a:lnTo>
                              <a:lnTo>
                                <a:pt x="35" y="770"/>
                              </a:lnTo>
                              <a:lnTo>
                                <a:pt x="32" y="777"/>
                              </a:lnTo>
                              <a:lnTo>
                                <a:pt x="36" y="784"/>
                              </a:lnTo>
                              <a:lnTo>
                                <a:pt x="43" y="787"/>
                              </a:lnTo>
                              <a:lnTo>
                                <a:pt x="52" y="792"/>
                              </a:lnTo>
                              <a:lnTo>
                                <a:pt x="59" y="794"/>
                              </a:lnTo>
                              <a:lnTo>
                                <a:pt x="51" y="829"/>
                              </a:lnTo>
                              <a:lnTo>
                                <a:pt x="42" y="884"/>
                              </a:lnTo>
                              <a:lnTo>
                                <a:pt x="38" y="937"/>
                              </a:lnTo>
                              <a:lnTo>
                                <a:pt x="39" y="964"/>
                              </a:lnTo>
                              <a:lnTo>
                                <a:pt x="43" y="983"/>
                              </a:lnTo>
                              <a:lnTo>
                                <a:pt x="51" y="998"/>
                              </a:lnTo>
                              <a:lnTo>
                                <a:pt x="59" y="1013"/>
                              </a:lnTo>
                              <a:lnTo>
                                <a:pt x="71" y="1026"/>
                              </a:lnTo>
                              <a:lnTo>
                                <a:pt x="85" y="1036"/>
                              </a:lnTo>
                              <a:lnTo>
                                <a:pt x="102" y="1044"/>
                              </a:lnTo>
                              <a:lnTo>
                                <a:pt x="123" y="1052"/>
                              </a:lnTo>
                              <a:lnTo>
                                <a:pt x="146" y="1057"/>
                              </a:lnTo>
                              <a:lnTo>
                                <a:pt x="156" y="1062"/>
                              </a:lnTo>
                              <a:lnTo>
                                <a:pt x="164" y="1069"/>
                              </a:lnTo>
                              <a:lnTo>
                                <a:pt x="173" y="1076"/>
                              </a:lnTo>
                              <a:lnTo>
                                <a:pt x="182" y="1076"/>
                              </a:lnTo>
                              <a:lnTo>
                                <a:pt x="180" y="1066"/>
                              </a:lnTo>
                              <a:lnTo>
                                <a:pt x="173" y="1057"/>
                              </a:lnTo>
                              <a:lnTo>
                                <a:pt x="163" y="1050"/>
                              </a:lnTo>
                              <a:lnTo>
                                <a:pt x="153" y="1044"/>
                              </a:lnTo>
                              <a:lnTo>
                                <a:pt x="141" y="1042"/>
                              </a:lnTo>
                              <a:lnTo>
                                <a:pt x="128" y="1037"/>
                              </a:lnTo>
                              <a:lnTo>
                                <a:pt x="117" y="1031"/>
                              </a:lnTo>
                              <a:lnTo>
                                <a:pt x="107" y="1026"/>
                              </a:lnTo>
                              <a:lnTo>
                                <a:pt x="97" y="1019"/>
                              </a:lnTo>
                              <a:lnTo>
                                <a:pt x="88" y="1010"/>
                              </a:lnTo>
                              <a:lnTo>
                                <a:pt x="81" y="1000"/>
                              </a:lnTo>
                              <a:lnTo>
                                <a:pt x="75" y="988"/>
                              </a:lnTo>
                              <a:lnTo>
                                <a:pt x="71" y="977"/>
                              </a:lnTo>
                              <a:lnTo>
                                <a:pt x="68" y="954"/>
                              </a:lnTo>
                              <a:lnTo>
                                <a:pt x="66" y="924"/>
                              </a:lnTo>
                              <a:lnTo>
                                <a:pt x="69" y="886"/>
                              </a:lnTo>
                              <a:lnTo>
                                <a:pt x="75" y="845"/>
                              </a:lnTo>
                              <a:lnTo>
                                <a:pt x="87" y="803"/>
                              </a:lnTo>
                              <a:lnTo>
                                <a:pt x="104" y="760"/>
                              </a:lnTo>
                              <a:lnTo>
                                <a:pt x="130" y="720"/>
                              </a:lnTo>
                              <a:lnTo>
                                <a:pt x="133" y="723"/>
                              </a:lnTo>
                              <a:lnTo>
                                <a:pt x="136" y="726"/>
                              </a:lnTo>
                              <a:lnTo>
                                <a:pt x="138" y="730"/>
                              </a:lnTo>
                              <a:lnTo>
                                <a:pt x="140" y="733"/>
                              </a:lnTo>
                              <a:lnTo>
                                <a:pt x="144" y="737"/>
                              </a:lnTo>
                              <a:lnTo>
                                <a:pt x="148" y="740"/>
                              </a:lnTo>
                              <a:lnTo>
                                <a:pt x="154" y="740"/>
                              </a:lnTo>
                              <a:lnTo>
                                <a:pt x="161" y="738"/>
                              </a:lnTo>
                              <a:lnTo>
                                <a:pt x="169" y="737"/>
                              </a:lnTo>
                              <a:lnTo>
                                <a:pt x="176" y="736"/>
                              </a:lnTo>
                              <a:lnTo>
                                <a:pt x="183" y="734"/>
                              </a:lnTo>
                              <a:lnTo>
                                <a:pt x="189" y="734"/>
                              </a:lnTo>
                              <a:lnTo>
                                <a:pt x="189" y="740"/>
                              </a:lnTo>
                              <a:lnTo>
                                <a:pt x="189" y="747"/>
                              </a:lnTo>
                              <a:lnTo>
                                <a:pt x="190" y="753"/>
                              </a:lnTo>
                              <a:lnTo>
                                <a:pt x="193" y="757"/>
                              </a:lnTo>
                              <a:lnTo>
                                <a:pt x="196" y="759"/>
                              </a:lnTo>
                              <a:lnTo>
                                <a:pt x="202" y="757"/>
                              </a:lnTo>
                              <a:lnTo>
                                <a:pt x="208" y="756"/>
                              </a:lnTo>
                              <a:lnTo>
                                <a:pt x="215" y="754"/>
                              </a:lnTo>
                              <a:lnTo>
                                <a:pt x="222" y="751"/>
                              </a:lnTo>
                              <a:lnTo>
                                <a:pt x="229" y="748"/>
                              </a:lnTo>
                              <a:lnTo>
                                <a:pt x="233" y="746"/>
                              </a:lnTo>
                              <a:lnTo>
                                <a:pt x="238" y="744"/>
                              </a:lnTo>
                              <a:lnTo>
                                <a:pt x="238" y="756"/>
                              </a:lnTo>
                              <a:lnTo>
                                <a:pt x="236" y="767"/>
                              </a:lnTo>
                              <a:lnTo>
                                <a:pt x="232" y="777"/>
                              </a:lnTo>
                              <a:lnTo>
                                <a:pt x="226" y="787"/>
                              </a:lnTo>
                              <a:lnTo>
                                <a:pt x="225" y="809"/>
                              </a:lnTo>
                              <a:lnTo>
                                <a:pt x="228" y="829"/>
                              </a:lnTo>
                              <a:lnTo>
                                <a:pt x="235" y="848"/>
                              </a:lnTo>
                              <a:lnTo>
                                <a:pt x="251" y="862"/>
                              </a:lnTo>
                              <a:lnTo>
                                <a:pt x="258" y="861"/>
                              </a:lnTo>
                              <a:lnTo>
                                <a:pt x="265" y="852"/>
                              </a:lnTo>
                              <a:lnTo>
                                <a:pt x="271" y="843"/>
                              </a:lnTo>
                              <a:lnTo>
                                <a:pt x="278" y="840"/>
                              </a:lnTo>
                              <a:lnTo>
                                <a:pt x="293" y="843"/>
                              </a:lnTo>
                              <a:lnTo>
                                <a:pt x="303" y="848"/>
                              </a:lnTo>
                              <a:lnTo>
                                <a:pt x="310" y="856"/>
                              </a:lnTo>
                              <a:lnTo>
                                <a:pt x="314" y="865"/>
                              </a:lnTo>
                              <a:lnTo>
                                <a:pt x="316" y="878"/>
                              </a:lnTo>
                              <a:lnTo>
                                <a:pt x="314" y="889"/>
                              </a:lnTo>
                              <a:lnTo>
                                <a:pt x="311" y="904"/>
                              </a:lnTo>
                              <a:lnTo>
                                <a:pt x="307" y="917"/>
                              </a:lnTo>
                              <a:lnTo>
                                <a:pt x="297" y="932"/>
                              </a:lnTo>
                              <a:lnTo>
                                <a:pt x="285" y="947"/>
                              </a:lnTo>
                              <a:lnTo>
                                <a:pt x="272" y="958"/>
                              </a:lnTo>
                              <a:lnTo>
                                <a:pt x="259" y="968"/>
                              </a:lnTo>
                              <a:lnTo>
                                <a:pt x="246" y="975"/>
                              </a:lnTo>
                              <a:lnTo>
                                <a:pt x="236" y="983"/>
                              </a:lnTo>
                              <a:lnTo>
                                <a:pt x="226" y="988"/>
                              </a:lnTo>
                              <a:lnTo>
                                <a:pt x="220" y="994"/>
                              </a:lnTo>
                              <a:lnTo>
                                <a:pt x="210" y="1023"/>
                              </a:lnTo>
                              <a:lnTo>
                                <a:pt x="202" y="1054"/>
                              </a:lnTo>
                              <a:lnTo>
                                <a:pt x="200" y="1085"/>
                              </a:lnTo>
                              <a:lnTo>
                                <a:pt x="209" y="1115"/>
                              </a:lnTo>
                              <a:lnTo>
                                <a:pt x="206" y="1121"/>
                              </a:lnTo>
                              <a:lnTo>
                                <a:pt x="197" y="1135"/>
                              </a:lnTo>
                              <a:lnTo>
                                <a:pt x="190" y="1149"/>
                              </a:lnTo>
                              <a:lnTo>
                                <a:pt x="184" y="1161"/>
                              </a:lnTo>
                              <a:lnTo>
                                <a:pt x="179" y="1159"/>
                              </a:lnTo>
                              <a:lnTo>
                                <a:pt x="173" y="1159"/>
                              </a:lnTo>
                              <a:lnTo>
                                <a:pt x="167" y="1161"/>
                              </a:lnTo>
                              <a:lnTo>
                                <a:pt x="161" y="1162"/>
                              </a:lnTo>
                              <a:lnTo>
                                <a:pt x="151" y="1167"/>
                              </a:lnTo>
                              <a:lnTo>
                                <a:pt x="141" y="1172"/>
                              </a:lnTo>
                              <a:lnTo>
                                <a:pt x="133" y="1179"/>
                              </a:lnTo>
                              <a:lnTo>
                                <a:pt x="125" y="1188"/>
                              </a:lnTo>
                              <a:lnTo>
                                <a:pt x="120" y="1198"/>
                              </a:lnTo>
                              <a:lnTo>
                                <a:pt x="115" y="1210"/>
                              </a:lnTo>
                              <a:lnTo>
                                <a:pt x="111" y="1221"/>
                              </a:lnTo>
                              <a:lnTo>
                                <a:pt x="110" y="1233"/>
                              </a:lnTo>
                              <a:lnTo>
                                <a:pt x="105" y="1238"/>
                              </a:lnTo>
                              <a:lnTo>
                                <a:pt x="97" y="1238"/>
                              </a:lnTo>
                              <a:lnTo>
                                <a:pt x="88" y="1237"/>
                              </a:lnTo>
                              <a:lnTo>
                                <a:pt x="79" y="1240"/>
                              </a:lnTo>
                              <a:lnTo>
                                <a:pt x="66" y="1254"/>
                              </a:lnTo>
                              <a:lnTo>
                                <a:pt x="58" y="1273"/>
                              </a:lnTo>
                              <a:lnTo>
                                <a:pt x="55" y="1293"/>
                              </a:lnTo>
                              <a:lnTo>
                                <a:pt x="58" y="1313"/>
                              </a:lnTo>
                              <a:lnTo>
                                <a:pt x="52" y="1317"/>
                              </a:lnTo>
                              <a:lnTo>
                                <a:pt x="46" y="1322"/>
                              </a:lnTo>
                              <a:lnTo>
                                <a:pt x="42" y="1326"/>
                              </a:lnTo>
                              <a:lnTo>
                                <a:pt x="39" y="1333"/>
                              </a:lnTo>
                              <a:lnTo>
                                <a:pt x="36" y="1346"/>
                              </a:lnTo>
                              <a:lnTo>
                                <a:pt x="39" y="1358"/>
                              </a:lnTo>
                              <a:lnTo>
                                <a:pt x="40" y="1369"/>
                              </a:lnTo>
                              <a:lnTo>
                                <a:pt x="35" y="1379"/>
                              </a:lnTo>
                              <a:lnTo>
                                <a:pt x="22" y="1378"/>
                              </a:lnTo>
                              <a:lnTo>
                                <a:pt x="12" y="1369"/>
                              </a:lnTo>
                              <a:lnTo>
                                <a:pt x="4" y="1362"/>
                              </a:lnTo>
                              <a:lnTo>
                                <a:pt x="0" y="1359"/>
                              </a:lnTo>
                              <a:lnTo>
                                <a:pt x="0" y="1372"/>
                              </a:lnTo>
                              <a:lnTo>
                                <a:pt x="3" y="1385"/>
                              </a:lnTo>
                              <a:lnTo>
                                <a:pt x="7" y="1395"/>
                              </a:lnTo>
                              <a:lnTo>
                                <a:pt x="17" y="1404"/>
                              </a:lnTo>
                              <a:lnTo>
                                <a:pt x="25" y="1406"/>
                              </a:lnTo>
                              <a:lnTo>
                                <a:pt x="30" y="1409"/>
                              </a:lnTo>
                              <a:lnTo>
                                <a:pt x="39" y="1412"/>
                              </a:lnTo>
                              <a:lnTo>
                                <a:pt x="46" y="1414"/>
                              </a:lnTo>
                              <a:lnTo>
                                <a:pt x="53" y="1415"/>
                              </a:lnTo>
                              <a:lnTo>
                                <a:pt x="61" y="1415"/>
                              </a:lnTo>
                              <a:lnTo>
                                <a:pt x="68" y="1415"/>
                              </a:lnTo>
                              <a:lnTo>
                                <a:pt x="75" y="1414"/>
                              </a:lnTo>
                              <a:lnTo>
                                <a:pt x="71" y="1404"/>
                              </a:lnTo>
                              <a:lnTo>
                                <a:pt x="61" y="1402"/>
                              </a:lnTo>
                              <a:lnTo>
                                <a:pt x="49" y="1401"/>
                              </a:lnTo>
                              <a:lnTo>
                                <a:pt x="42" y="1393"/>
                              </a:lnTo>
                              <a:lnTo>
                                <a:pt x="46" y="1391"/>
                              </a:lnTo>
                              <a:lnTo>
                                <a:pt x="51" y="1386"/>
                              </a:lnTo>
                              <a:lnTo>
                                <a:pt x="55" y="1382"/>
                              </a:lnTo>
                              <a:lnTo>
                                <a:pt x="59" y="1379"/>
                              </a:lnTo>
                              <a:lnTo>
                                <a:pt x="59" y="1375"/>
                              </a:lnTo>
                              <a:lnTo>
                                <a:pt x="58" y="1370"/>
                              </a:lnTo>
                              <a:lnTo>
                                <a:pt x="55" y="1366"/>
                              </a:lnTo>
                              <a:lnTo>
                                <a:pt x="53" y="1362"/>
                              </a:lnTo>
                              <a:lnTo>
                                <a:pt x="53" y="1353"/>
                              </a:lnTo>
                              <a:lnTo>
                                <a:pt x="59" y="1348"/>
                              </a:lnTo>
                              <a:lnTo>
                                <a:pt x="66" y="1343"/>
                              </a:lnTo>
                              <a:lnTo>
                                <a:pt x="72" y="1339"/>
                              </a:lnTo>
                              <a:lnTo>
                                <a:pt x="76" y="1339"/>
                              </a:lnTo>
                              <a:lnTo>
                                <a:pt x="81" y="1340"/>
                              </a:lnTo>
                              <a:lnTo>
                                <a:pt x="85" y="1342"/>
                              </a:lnTo>
                              <a:lnTo>
                                <a:pt x="89" y="1342"/>
                              </a:lnTo>
                              <a:lnTo>
                                <a:pt x="92" y="1337"/>
                              </a:lnTo>
                              <a:lnTo>
                                <a:pt x="91" y="1333"/>
                              </a:lnTo>
                              <a:lnTo>
                                <a:pt x="87" y="1329"/>
                              </a:lnTo>
                              <a:lnTo>
                                <a:pt x="82" y="1326"/>
                              </a:lnTo>
                              <a:lnTo>
                                <a:pt x="78" y="1319"/>
                              </a:lnTo>
                              <a:lnTo>
                                <a:pt x="78" y="1309"/>
                              </a:lnTo>
                              <a:lnTo>
                                <a:pt x="79" y="1300"/>
                              </a:lnTo>
                              <a:lnTo>
                                <a:pt x="82" y="1293"/>
                              </a:lnTo>
                              <a:lnTo>
                                <a:pt x="88" y="1286"/>
                              </a:lnTo>
                              <a:lnTo>
                                <a:pt x="94" y="1279"/>
                              </a:lnTo>
                              <a:lnTo>
                                <a:pt x="101" y="1273"/>
                              </a:lnTo>
                              <a:lnTo>
                                <a:pt x="110" y="1270"/>
                              </a:lnTo>
                              <a:lnTo>
                                <a:pt x="112" y="1271"/>
                              </a:lnTo>
                              <a:lnTo>
                                <a:pt x="118" y="1274"/>
                              </a:lnTo>
                              <a:lnTo>
                                <a:pt x="124" y="1276"/>
                              </a:lnTo>
                              <a:lnTo>
                                <a:pt x="127" y="1274"/>
                              </a:lnTo>
                              <a:lnTo>
                                <a:pt x="125" y="1267"/>
                              </a:lnTo>
                              <a:lnTo>
                                <a:pt x="125" y="1260"/>
                              </a:lnTo>
                              <a:lnTo>
                                <a:pt x="124" y="1254"/>
                              </a:lnTo>
                              <a:lnTo>
                                <a:pt x="123" y="1247"/>
                              </a:lnTo>
                              <a:lnTo>
                                <a:pt x="125" y="1238"/>
                              </a:lnTo>
                              <a:lnTo>
                                <a:pt x="130" y="1228"/>
                              </a:lnTo>
                              <a:lnTo>
                                <a:pt x="136" y="1220"/>
                              </a:lnTo>
                              <a:lnTo>
                                <a:pt x="140" y="1211"/>
                              </a:lnTo>
                              <a:lnTo>
                                <a:pt x="147" y="1204"/>
                              </a:lnTo>
                              <a:lnTo>
                                <a:pt x="154" y="1195"/>
                              </a:lnTo>
                              <a:lnTo>
                                <a:pt x="161" y="1188"/>
                              </a:lnTo>
                              <a:lnTo>
                                <a:pt x="170" y="1182"/>
                              </a:lnTo>
                              <a:lnTo>
                                <a:pt x="180" y="1181"/>
                              </a:lnTo>
                              <a:lnTo>
                                <a:pt x="190" y="1185"/>
                              </a:lnTo>
                              <a:lnTo>
                                <a:pt x="199" y="1189"/>
                              </a:lnTo>
                              <a:lnTo>
                                <a:pt x="209" y="1191"/>
                              </a:lnTo>
                              <a:lnTo>
                                <a:pt x="208" y="1177"/>
                              </a:lnTo>
                              <a:lnTo>
                                <a:pt x="209" y="1161"/>
                              </a:lnTo>
                              <a:lnTo>
                                <a:pt x="213" y="1146"/>
                              </a:lnTo>
                              <a:lnTo>
                                <a:pt x="225" y="1136"/>
                              </a:lnTo>
                              <a:lnTo>
                                <a:pt x="235" y="1136"/>
                              </a:lnTo>
                              <a:lnTo>
                                <a:pt x="246" y="1136"/>
                              </a:lnTo>
                              <a:lnTo>
                                <a:pt x="256" y="1136"/>
                              </a:lnTo>
                              <a:lnTo>
                                <a:pt x="268" y="1135"/>
                              </a:lnTo>
                              <a:lnTo>
                                <a:pt x="278" y="1133"/>
                              </a:lnTo>
                              <a:lnTo>
                                <a:pt x="288" y="1131"/>
                              </a:lnTo>
                              <a:lnTo>
                                <a:pt x="298" y="1128"/>
                              </a:lnTo>
                              <a:lnTo>
                                <a:pt x="307" y="1122"/>
                              </a:lnTo>
                              <a:lnTo>
                                <a:pt x="313" y="1119"/>
                              </a:lnTo>
                              <a:lnTo>
                                <a:pt x="317" y="1113"/>
                              </a:lnTo>
                              <a:lnTo>
                                <a:pt x="320" y="1108"/>
                              </a:lnTo>
                              <a:lnTo>
                                <a:pt x="320" y="1099"/>
                              </a:lnTo>
                              <a:lnTo>
                                <a:pt x="313" y="1090"/>
                              </a:lnTo>
                              <a:lnTo>
                                <a:pt x="304" y="1082"/>
                              </a:lnTo>
                              <a:lnTo>
                                <a:pt x="295" y="1076"/>
                              </a:lnTo>
                              <a:lnTo>
                                <a:pt x="282" y="1075"/>
                              </a:lnTo>
                              <a:lnTo>
                                <a:pt x="277" y="1070"/>
                              </a:lnTo>
                              <a:lnTo>
                                <a:pt x="275" y="1065"/>
                              </a:lnTo>
                              <a:lnTo>
                                <a:pt x="275" y="1057"/>
                              </a:lnTo>
                              <a:lnTo>
                                <a:pt x="275" y="1052"/>
                              </a:lnTo>
                              <a:lnTo>
                                <a:pt x="281" y="1046"/>
                              </a:lnTo>
                              <a:lnTo>
                                <a:pt x="287" y="1039"/>
                              </a:lnTo>
                              <a:lnTo>
                                <a:pt x="293" y="1033"/>
                              </a:lnTo>
                              <a:lnTo>
                                <a:pt x="294" y="1030"/>
                              </a:lnTo>
                              <a:lnTo>
                                <a:pt x="285" y="1029"/>
                              </a:lnTo>
                              <a:lnTo>
                                <a:pt x="275" y="1029"/>
                              </a:lnTo>
                              <a:lnTo>
                                <a:pt x="267" y="1030"/>
                              </a:lnTo>
                              <a:lnTo>
                                <a:pt x="259" y="1034"/>
                              </a:lnTo>
                              <a:lnTo>
                                <a:pt x="258" y="1040"/>
                              </a:lnTo>
                              <a:lnTo>
                                <a:pt x="256" y="1047"/>
                              </a:lnTo>
                              <a:lnTo>
                                <a:pt x="255" y="1056"/>
                              </a:lnTo>
                              <a:lnTo>
                                <a:pt x="256" y="1066"/>
                              </a:lnTo>
                              <a:lnTo>
                                <a:pt x="259" y="1076"/>
                              </a:lnTo>
                              <a:lnTo>
                                <a:pt x="267" y="1086"/>
                              </a:lnTo>
                              <a:lnTo>
                                <a:pt x="277" y="1093"/>
                              </a:lnTo>
                              <a:lnTo>
                                <a:pt x="293" y="1099"/>
                              </a:lnTo>
                              <a:lnTo>
                                <a:pt x="290" y="1108"/>
                              </a:lnTo>
                              <a:lnTo>
                                <a:pt x="282" y="1112"/>
                              </a:lnTo>
                              <a:lnTo>
                                <a:pt x="274" y="1113"/>
                              </a:lnTo>
                              <a:lnTo>
                                <a:pt x="262" y="1113"/>
                              </a:lnTo>
                              <a:lnTo>
                                <a:pt x="252" y="1112"/>
                              </a:lnTo>
                              <a:lnTo>
                                <a:pt x="241" y="1110"/>
                              </a:lnTo>
                              <a:lnTo>
                                <a:pt x="231" y="1106"/>
                              </a:lnTo>
                              <a:lnTo>
                                <a:pt x="223" y="1103"/>
                              </a:lnTo>
                              <a:lnTo>
                                <a:pt x="220" y="1088"/>
                              </a:lnTo>
                              <a:lnTo>
                                <a:pt x="222" y="1054"/>
                              </a:lnTo>
                              <a:lnTo>
                                <a:pt x="231" y="1021"/>
                              </a:lnTo>
                              <a:lnTo>
                                <a:pt x="246" y="998"/>
                              </a:lnTo>
                              <a:lnTo>
                                <a:pt x="261" y="998"/>
                              </a:lnTo>
                              <a:lnTo>
                                <a:pt x="278" y="1000"/>
                              </a:lnTo>
                              <a:lnTo>
                                <a:pt x="295" y="1006"/>
                              </a:lnTo>
                              <a:lnTo>
                                <a:pt x="314" y="1013"/>
                              </a:lnTo>
                              <a:lnTo>
                                <a:pt x="330" y="1019"/>
                              </a:lnTo>
                              <a:lnTo>
                                <a:pt x="343" y="1026"/>
                              </a:lnTo>
                              <a:lnTo>
                                <a:pt x="352" y="1030"/>
                              </a:lnTo>
                              <a:lnTo>
                                <a:pt x="354" y="1031"/>
                              </a:lnTo>
                              <a:lnTo>
                                <a:pt x="347" y="1024"/>
                              </a:lnTo>
                              <a:lnTo>
                                <a:pt x="339" y="1017"/>
                              </a:lnTo>
                              <a:lnTo>
                                <a:pt x="329" y="1007"/>
                              </a:lnTo>
                              <a:lnTo>
                                <a:pt x="318" y="998"/>
                              </a:lnTo>
                              <a:lnTo>
                                <a:pt x="308" y="988"/>
                              </a:lnTo>
                              <a:lnTo>
                                <a:pt x="300" y="980"/>
                              </a:lnTo>
                              <a:lnTo>
                                <a:pt x="293" y="974"/>
                              </a:lnTo>
                              <a:lnTo>
                                <a:pt x="288" y="970"/>
                              </a:lnTo>
                              <a:lnTo>
                                <a:pt x="297" y="963"/>
                              </a:lnTo>
                              <a:lnTo>
                                <a:pt x="304" y="955"/>
                              </a:lnTo>
                              <a:lnTo>
                                <a:pt x="311" y="947"/>
                              </a:lnTo>
                              <a:lnTo>
                                <a:pt x="318" y="938"/>
                              </a:lnTo>
                              <a:lnTo>
                                <a:pt x="323" y="928"/>
                              </a:lnTo>
                              <a:lnTo>
                                <a:pt x="329" y="918"/>
                              </a:lnTo>
                              <a:lnTo>
                                <a:pt x="333" y="908"/>
                              </a:lnTo>
                              <a:lnTo>
                                <a:pt x="336" y="898"/>
                              </a:lnTo>
                              <a:lnTo>
                                <a:pt x="339" y="876"/>
                              </a:lnTo>
                              <a:lnTo>
                                <a:pt x="333" y="855"/>
                              </a:lnTo>
                              <a:lnTo>
                                <a:pt x="321" y="836"/>
                              </a:lnTo>
                              <a:lnTo>
                                <a:pt x="305" y="822"/>
                              </a:lnTo>
                              <a:lnTo>
                                <a:pt x="298" y="817"/>
                              </a:lnTo>
                              <a:lnTo>
                                <a:pt x="293" y="815"/>
                              </a:lnTo>
                              <a:lnTo>
                                <a:pt x="285" y="813"/>
                              </a:lnTo>
                              <a:lnTo>
                                <a:pt x="278" y="813"/>
                              </a:lnTo>
                              <a:lnTo>
                                <a:pt x="271" y="815"/>
                              </a:lnTo>
                              <a:lnTo>
                                <a:pt x="264" y="816"/>
                              </a:lnTo>
                              <a:lnTo>
                                <a:pt x="256" y="819"/>
                              </a:lnTo>
                              <a:lnTo>
                                <a:pt x="251" y="822"/>
                              </a:lnTo>
                              <a:lnTo>
                                <a:pt x="242" y="802"/>
                              </a:lnTo>
                              <a:lnTo>
                                <a:pt x="246" y="773"/>
                              </a:lnTo>
                              <a:lnTo>
                                <a:pt x="254" y="744"/>
                              </a:lnTo>
                              <a:lnTo>
                                <a:pt x="255" y="724"/>
                              </a:lnTo>
                              <a:lnTo>
                                <a:pt x="249" y="717"/>
                              </a:lnTo>
                              <a:lnTo>
                                <a:pt x="244" y="715"/>
                              </a:lnTo>
                              <a:lnTo>
                                <a:pt x="236" y="715"/>
                              </a:lnTo>
                              <a:lnTo>
                                <a:pt x="231" y="720"/>
                              </a:lnTo>
                              <a:lnTo>
                                <a:pt x="225" y="724"/>
                              </a:lnTo>
                              <a:lnTo>
                                <a:pt x="218" y="728"/>
                              </a:lnTo>
                              <a:lnTo>
                                <a:pt x="212" y="731"/>
                              </a:lnTo>
                              <a:lnTo>
                                <a:pt x="206" y="733"/>
                              </a:lnTo>
                              <a:lnTo>
                                <a:pt x="206" y="727"/>
                              </a:lnTo>
                              <a:lnTo>
                                <a:pt x="206" y="723"/>
                              </a:lnTo>
                              <a:lnTo>
                                <a:pt x="203" y="718"/>
                              </a:lnTo>
                              <a:lnTo>
                                <a:pt x="200" y="715"/>
                              </a:lnTo>
                              <a:lnTo>
                                <a:pt x="190" y="714"/>
                              </a:lnTo>
                              <a:lnTo>
                                <a:pt x="177" y="718"/>
                              </a:lnTo>
                              <a:lnTo>
                                <a:pt x="166" y="723"/>
                              </a:lnTo>
                              <a:lnTo>
                                <a:pt x="159" y="724"/>
                              </a:lnTo>
                              <a:lnTo>
                                <a:pt x="161" y="715"/>
                              </a:lnTo>
                              <a:lnTo>
                                <a:pt x="166" y="707"/>
                              </a:lnTo>
                              <a:lnTo>
                                <a:pt x="169" y="700"/>
                              </a:lnTo>
                              <a:lnTo>
                                <a:pt x="166" y="691"/>
                              </a:lnTo>
                              <a:lnTo>
                                <a:pt x="160" y="690"/>
                              </a:lnTo>
                              <a:lnTo>
                                <a:pt x="153" y="690"/>
                              </a:lnTo>
                              <a:lnTo>
                                <a:pt x="146" y="691"/>
                              </a:lnTo>
                              <a:lnTo>
                                <a:pt x="138" y="692"/>
                              </a:lnTo>
                              <a:lnTo>
                                <a:pt x="130" y="692"/>
                              </a:lnTo>
                              <a:lnTo>
                                <a:pt x="123" y="694"/>
                              </a:lnTo>
                              <a:lnTo>
                                <a:pt x="115" y="694"/>
                              </a:lnTo>
                              <a:lnTo>
                                <a:pt x="110" y="694"/>
                              </a:lnTo>
                              <a:lnTo>
                                <a:pt x="121" y="675"/>
                              </a:lnTo>
                              <a:lnTo>
                                <a:pt x="133" y="659"/>
                              </a:lnTo>
                              <a:lnTo>
                                <a:pt x="146" y="647"/>
                              </a:lnTo>
                              <a:lnTo>
                                <a:pt x="161" y="635"/>
                              </a:lnTo>
                              <a:lnTo>
                                <a:pt x="180" y="626"/>
                              </a:lnTo>
                              <a:lnTo>
                                <a:pt x="202" y="619"/>
                              </a:lnTo>
                              <a:lnTo>
                                <a:pt x="228" y="612"/>
                              </a:lnTo>
                              <a:lnTo>
                                <a:pt x="261" y="608"/>
                              </a:lnTo>
                              <a:lnTo>
                                <a:pt x="272" y="606"/>
                              </a:lnTo>
                              <a:lnTo>
                                <a:pt x="282" y="606"/>
                              </a:lnTo>
                              <a:lnTo>
                                <a:pt x="291" y="608"/>
                              </a:lnTo>
                              <a:lnTo>
                                <a:pt x="300" y="609"/>
                              </a:lnTo>
                              <a:lnTo>
                                <a:pt x="308" y="611"/>
                              </a:lnTo>
                              <a:lnTo>
                                <a:pt x="317" y="612"/>
                              </a:lnTo>
                              <a:lnTo>
                                <a:pt x="326" y="613"/>
                              </a:lnTo>
                              <a:lnTo>
                                <a:pt x="336" y="615"/>
                              </a:lnTo>
                              <a:lnTo>
                                <a:pt x="341" y="618"/>
                              </a:lnTo>
                              <a:lnTo>
                                <a:pt x="349" y="621"/>
                              </a:lnTo>
                              <a:lnTo>
                                <a:pt x="353" y="624"/>
                              </a:lnTo>
                              <a:lnTo>
                                <a:pt x="359" y="626"/>
                              </a:lnTo>
                              <a:lnTo>
                                <a:pt x="365" y="629"/>
                              </a:lnTo>
                              <a:lnTo>
                                <a:pt x="370" y="634"/>
                              </a:lnTo>
                              <a:lnTo>
                                <a:pt x="376" y="636"/>
                              </a:lnTo>
                              <a:lnTo>
                                <a:pt x="382" y="639"/>
                              </a:lnTo>
                              <a:lnTo>
                                <a:pt x="396" y="651"/>
                              </a:lnTo>
                              <a:lnTo>
                                <a:pt x="408" y="662"/>
                              </a:lnTo>
                              <a:lnTo>
                                <a:pt x="419" y="675"/>
                              </a:lnTo>
                              <a:lnTo>
                                <a:pt x="429" y="690"/>
                              </a:lnTo>
                              <a:lnTo>
                                <a:pt x="438" y="704"/>
                              </a:lnTo>
                              <a:lnTo>
                                <a:pt x="445" y="718"/>
                              </a:lnTo>
                              <a:lnTo>
                                <a:pt x="454" y="734"/>
                              </a:lnTo>
                              <a:lnTo>
                                <a:pt x="461" y="750"/>
                              </a:lnTo>
                              <a:lnTo>
                                <a:pt x="473" y="783"/>
                              </a:lnTo>
                              <a:lnTo>
                                <a:pt x="475" y="817"/>
                              </a:lnTo>
                              <a:lnTo>
                                <a:pt x="471" y="853"/>
                              </a:lnTo>
                              <a:lnTo>
                                <a:pt x="461" y="886"/>
                              </a:lnTo>
                              <a:lnTo>
                                <a:pt x="458" y="892"/>
                              </a:lnTo>
                              <a:lnTo>
                                <a:pt x="452" y="905"/>
                              </a:lnTo>
                              <a:lnTo>
                                <a:pt x="447" y="921"/>
                              </a:lnTo>
                              <a:lnTo>
                                <a:pt x="438" y="938"/>
                              </a:lnTo>
                              <a:lnTo>
                                <a:pt x="432" y="957"/>
                              </a:lnTo>
                              <a:lnTo>
                                <a:pt x="426" y="975"/>
                              </a:lnTo>
                              <a:lnTo>
                                <a:pt x="424" y="991"/>
                              </a:lnTo>
                              <a:lnTo>
                                <a:pt x="424" y="1003"/>
                              </a:lnTo>
                              <a:lnTo>
                                <a:pt x="431" y="1000"/>
                              </a:lnTo>
                              <a:lnTo>
                                <a:pt x="441" y="988"/>
                              </a:lnTo>
                              <a:lnTo>
                                <a:pt x="454" y="971"/>
                              </a:lnTo>
                              <a:lnTo>
                                <a:pt x="468" y="952"/>
                              </a:lnTo>
                              <a:lnTo>
                                <a:pt x="481" y="934"/>
                              </a:lnTo>
                              <a:lnTo>
                                <a:pt x="493" y="917"/>
                              </a:lnTo>
                              <a:lnTo>
                                <a:pt x="501" y="905"/>
                              </a:lnTo>
                              <a:lnTo>
                                <a:pt x="504" y="901"/>
                              </a:lnTo>
                              <a:lnTo>
                                <a:pt x="513" y="873"/>
                              </a:lnTo>
                              <a:lnTo>
                                <a:pt x="519" y="843"/>
                              </a:lnTo>
                              <a:lnTo>
                                <a:pt x="519" y="815"/>
                              </a:lnTo>
                              <a:lnTo>
                                <a:pt x="514" y="786"/>
                              </a:lnTo>
                              <a:lnTo>
                                <a:pt x="509" y="767"/>
                              </a:lnTo>
                              <a:lnTo>
                                <a:pt x="503" y="748"/>
                              </a:lnTo>
                              <a:lnTo>
                                <a:pt x="496" y="731"/>
                              </a:lnTo>
                              <a:lnTo>
                                <a:pt x="488" y="713"/>
                              </a:lnTo>
                              <a:lnTo>
                                <a:pt x="480" y="695"/>
                              </a:lnTo>
                              <a:lnTo>
                                <a:pt x="470" y="680"/>
                              </a:lnTo>
                              <a:lnTo>
                                <a:pt x="458" y="662"/>
                              </a:lnTo>
                              <a:lnTo>
                                <a:pt x="445" y="648"/>
                              </a:lnTo>
                              <a:lnTo>
                                <a:pt x="435" y="639"/>
                              </a:lnTo>
                              <a:lnTo>
                                <a:pt x="426" y="631"/>
                              </a:lnTo>
                              <a:lnTo>
                                <a:pt x="418" y="621"/>
                              </a:lnTo>
                              <a:lnTo>
                                <a:pt x="411" y="612"/>
                              </a:lnTo>
                              <a:lnTo>
                                <a:pt x="402" y="603"/>
                              </a:lnTo>
                              <a:lnTo>
                                <a:pt x="392" y="596"/>
                              </a:lnTo>
                              <a:lnTo>
                                <a:pt x="382" y="592"/>
                              </a:lnTo>
                              <a:lnTo>
                                <a:pt x="369" y="589"/>
                              </a:lnTo>
                              <a:lnTo>
                                <a:pt x="369" y="49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6" name="Freeform 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14" y="9035"/>
                          <a:ext cx="265" cy="211"/>
                        </a:xfrm>
                        <a:custGeom>
                          <a:avLst/>
                          <a:gdLst>
                            <a:gd name="T0" fmla="*/ 174 w 265"/>
                            <a:gd name="T1" fmla="*/ 35 h 211"/>
                            <a:gd name="T2" fmla="*/ 178 w 265"/>
                            <a:gd name="T3" fmla="*/ 82 h 211"/>
                            <a:gd name="T4" fmla="*/ 184 w 265"/>
                            <a:gd name="T5" fmla="*/ 109 h 211"/>
                            <a:gd name="T6" fmla="*/ 196 w 265"/>
                            <a:gd name="T7" fmla="*/ 112 h 211"/>
                            <a:gd name="T8" fmla="*/ 210 w 265"/>
                            <a:gd name="T9" fmla="*/ 119 h 211"/>
                            <a:gd name="T10" fmla="*/ 227 w 265"/>
                            <a:gd name="T11" fmla="*/ 134 h 211"/>
                            <a:gd name="T12" fmla="*/ 242 w 265"/>
                            <a:gd name="T13" fmla="*/ 150 h 211"/>
                            <a:gd name="T14" fmla="*/ 258 w 265"/>
                            <a:gd name="T15" fmla="*/ 165 h 211"/>
                            <a:gd name="T16" fmla="*/ 262 w 265"/>
                            <a:gd name="T17" fmla="*/ 174 h 211"/>
                            <a:gd name="T18" fmla="*/ 246 w 265"/>
                            <a:gd name="T19" fmla="*/ 178 h 211"/>
                            <a:gd name="T20" fmla="*/ 233 w 265"/>
                            <a:gd name="T21" fmla="*/ 168 h 211"/>
                            <a:gd name="T22" fmla="*/ 217 w 265"/>
                            <a:gd name="T23" fmla="*/ 150 h 211"/>
                            <a:gd name="T24" fmla="*/ 197 w 265"/>
                            <a:gd name="T25" fmla="*/ 134 h 211"/>
                            <a:gd name="T26" fmla="*/ 183 w 265"/>
                            <a:gd name="T27" fmla="*/ 124 h 211"/>
                            <a:gd name="T28" fmla="*/ 177 w 265"/>
                            <a:gd name="T29" fmla="*/ 124 h 211"/>
                            <a:gd name="T30" fmla="*/ 177 w 265"/>
                            <a:gd name="T31" fmla="*/ 131 h 211"/>
                            <a:gd name="T32" fmla="*/ 187 w 265"/>
                            <a:gd name="T33" fmla="*/ 138 h 211"/>
                            <a:gd name="T34" fmla="*/ 206 w 265"/>
                            <a:gd name="T35" fmla="*/ 151 h 211"/>
                            <a:gd name="T36" fmla="*/ 219 w 265"/>
                            <a:gd name="T37" fmla="*/ 170 h 211"/>
                            <a:gd name="T38" fmla="*/ 229 w 265"/>
                            <a:gd name="T39" fmla="*/ 190 h 211"/>
                            <a:gd name="T40" fmla="*/ 227 w 265"/>
                            <a:gd name="T41" fmla="*/ 204 h 211"/>
                            <a:gd name="T42" fmla="*/ 216 w 265"/>
                            <a:gd name="T43" fmla="*/ 211 h 211"/>
                            <a:gd name="T44" fmla="*/ 200 w 265"/>
                            <a:gd name="T45" fmla="*/ 196 h 211"/>
                            <a:gd name="T46" fmla="*/ 180 w 265"/>
                            <a:gd name="T47" fmla="*/ 170 h 211"/>
                            <a:gd name="T48" fmla="*/ 165 w 265"/>
                            <a:gd name="T49" fmla="*/ 161 h 211"/>
                            <a:gd name="T50" fmla="*/ 154 w 265"/>
                            <a:gd name="T51" fmla="*/ 170 h 211"/>
                            <a:gd name="T52" fmla="*/ 132 w 265"/>
                            <a:gd name="T53" fmla="*/ 177 h 211"/>
                            <a:gd name="T54" fmla="*/ 103 w 265"/>
                            <a:gd name="T55" fmla="*/ 170 h 211"/>
                            <a:gd name="T56" fmla="*/ 78 w 265"/>
                            <a:gd name="T57" fmla="*/ 153 h 211"/>
                            <a:gd name="T58" fmla="*/ 57 w 265"/>
                            <a:gd name="T59" fmla="*/ 132 h 211"/>
                            <a:gd name="T60" fmla="*/ 44 w 265"/>
                            <a:gd name="T61" fmla="*/ 122 h 211"/>
                            <a:gd name="T62" fmla="*/ 33 w 265"/>
                            <a:gd name="T63" fmla="*/ 125 h 211"/>
                            <a:gd name="T64" fmla="*/ 17 w 265"/>
                            <a:gd name="T65" fmla="*/ 125 h 211"/>
                            <a:gd name="T66" fmla="*/ 4 w 265"/>
                            <a:gd name="T67" fmla="*/ 124 h 211"/>
                            <a:gd name="T68" fmla="*/ 4 w 265"/>
                            <a:gd name="T69" fmla="*/ 117 h 211"/>
                            <a:gd name="T70" fmla="*/ 23 w 265"/>
                            <a:gd name="T71" fmla="*/ 108 h 211"/>
                            <a:gd name="T72" fmla="*/ 37 w 265"/>
                            <a:gd name="T73" fmla="*/ 98 h 211"/>
                            <a:gd name="T74" fmla="*/ 40 w 265"/>
                            <a:gd name="T75" fmla="*/ 81 h 211"/>
                            <a:gd name="T76" fmla="*/ 37 w 265"/>
                            <a:gd name="T77" fmla="*/ 65 h 211"/>
                            <a:gd name="T78" fmla="*/ 26 w 265"/>
                            <a:gd name="T79" fmla="*/ 56 h 211"/>
                            <a:gd name="T80" fmla="*/ 16 w 265"/>
                            <a:gd name="T81" fmla="*/ 55 h 211"/>
                            <a:gd name="T82" fmla="*/ 8 w 265"/>
                            <a:gd name="T83" fmla="*/ 63 h 211"/>
                            <a:gd name="T84" fmla="*/ 0 w 265"/>
                            <a:gd name="T85" fmla="*/ 56 h 211"/>
                            <a:gd name="T86" fmla="*/ 3 w 265"/>
                            <a:gd name="T87" fmla="*/ 45 h 211"/>
                            <a:gd name="T88" fmla="*/ 11 w 265"/>
                            <a:gd name="T89" fmla="*/ 35 h 211"/>
                            <a:gd name="T90" fmla="*/ 31 w 265"/>
                            <a:gd name="T91" fmla="*/ 35 h 211"/>
                            <a:gd name="T92" fmla="*/ 47 w 265"/>
                            <a:gd name="T93" fmla="*/ 32 h 211"/>
                            <a:gd name="T94" fmla="*/ 78 w 265"/>
                            <a:gd name="T95" fmla="*/ 15 h 211"/>
                            <a:gd name="T96" fmla="*/ 118 w 265"/>
                            <a:gd name="T97" fmla="*/ 2 h 211"/>
                            <a:gd name="T98" fmla="*/ 154 w 265"/>
                            <a:gd name="T99" fmla="*/ 5 h 211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w 265"/>
                            <a:gd name="T151" fmla="*/ 0 h 211"/>
                            <a:gd name="T152" fmla="*/ 265 w 265"/>
                            <a:gd name="T153" fmla="*/ 211 h 211"/>
                          </a:gdLst>
                          <a:ahLst/>
                          <a:cxnLst>
                            <a:cxn ang="T100">
                              <a:pos x="T0" y="T1"/>
                            </a:cxn>
                            <a:cxn ang="T101">
                              <a:pos x="T2" y="T3"/>
                            </a:cxn>
                            <a:cxn ang="T102">
                              <a:pos x="T4" y="T5"/>
                            </a:cxn>
                            <a:cxn ang="T103">
                              <a:pos x="T6" y="T7"/>
                            </a:cxn>
                            <a:cxn ang="T104">
                              <a:pos x="T8" y="T9"/>
                            </a:cxn>
                            <a:cxn ang="T105">
                              <a:pos x="T10" y="T11"/>
                            </a:cxn>
                            <a:cxn ang="T106">
                              <a:pos x="T12" y="T13"/>
                            </a:cxn>
                            <a:cxn ang="T107">
                              <a:pos x="T14" y="T15"/>
                            </a:cxn>
                            <a:cxn ang="T108">
                              <a:pos x="T16" y="T17"/>
                            </a:cxn>
                            <a:cxn ang="T109">
                              <a:pos x="T18" y="T19"/>
                            </a:cxn>
                            <a:cxn ang="T110">
                              <a:pos x="T20" y="T21"/>
                            </a:cxn>
                            <a:cxn ang="T111">
                              <a:pos x="T22" y="T23"/>
                            </a:cxn>
                            <a:cxn ang="T112">
                              <a:pos x="T24" y="T25"/>
                            </a:cxn>
                            <a:cxn ang="T113">
                              <a:pos x="T26" y="T27"/>
                            </a:cxn>
                            <a:cxn ang="T114">
                              <a:pos x="T28" y="T29"/>
                            </a:cxn>
                            <a:cxn ang="T115">
                              <a:pos x="T30" y="T31"/>
                            </a:cxn>
                            <a:cxn ang="T116">
                              <a:pos x="T32" y="T33"/>
                            </a:cxn>
                            <a:cxn ang="T117">
                              <a:pos x="T34" y="T35"/>
                            </a:cxn>
                            <a:cxn ang="T118">
                              <a:pos x="T36" y="T37"/>
                            </a:cxn>
                            <a:cxn ang="T119">
                              <a:pos x="T38" y="T39"/>
                            </a:cxn>
                            <a:cxn ang="T120">
                              <a:pos x="T40" y="T41"/>
                            </a:cxn>
                            <a:cxn ang="T121">
                              <a:pos x="T42" y="T43"/>
                            </a:cxn>
                            <a:cxn ang="T122">
                              <a:pos x="T44" y="T45"/>
                            </a:cxn>
                            <a:cxn ang="T123">
                              <a:pos x="T46" y="T47"/>
                            </a:cxn>
                            <a:cxn ang="T124">
                              <a:pos x="T48" y="T49"/>
                            </a:cxn>
                            <a:cxn ang="T125">
                              <a:pos x="T50" y="T51"/>
                            </a:cxn>
                            <a:cxn ang="T126">
                              <a:pos x="T52" y="T53"/>
                            </a:cxn>
                            <a:cxn ang="T127">
                              <a:pos x="T54" y="T55"/>
                            </a:cxn>
                            <a:cxn ang="T128">
                              <a:pos x="T56" y="T57"/>
                            </a:cxn>
                            <a:cxn ang="T129">
                              <a:pos x="T58" y="T59"/>
                            </a:cxn>
                            <a:cxn ang="T130">
                              <a:pos x="T60" y="T61"/>
                            </a:cxn>
                            <a:cxn ang="T131">
                              <a:pos x="T62" y="T63"/>
                            </a:cxn>
                            <a:cxn ang="T132">
                              <a:pos x="T64" y="T65"/>
                            </a:cxn>
                            <a:cxn ang="T133">
                              <a:pos x="T66" y="T67"/>
                            </a:cxn>
                            <a:cxn ang="T134">
                              <a:pos x="T68" y="T69"/>
                            </a:cxn>
                            <a:cxn ang="T135">
                              <a:pos x="T70" y="T71"/>
                            </a:cxn>
                            <a:cxn ang="T136">
                              <a:pos x="T72" y="T73"/>
                            </a:cxn>
                            <a:cxn ang="T137">
                              <a:pos x="T74" y="T75"/>
                            </a:cxn>
                            <a:cxn ang="T138">
                              <a:pos x="T76" y="T77"/>
                            </a:cxn>
                            <a:cxn ang="T139">
                              <a:pos x="T78" y="T79"/>
                            </a:cxn>
                            <a:cxn ang="T140">
                              <a:pos x="T80" y="T81"/>
                            </a:cxn>
                            <a:cxn ang="T141">
                              <a:pos x="T82" y="T83"/>
                            </a:cxn>
                            <a:cxn ang="T142">
                              <a:pos x="T84" y="T85"/>
                            </a:cxn>
                            <a:cxn ang="T143">
                              <a:pos x="T86" y="T87"/>
                            </a:cxn>
                            <a:cxn ang="T144">
                              <a:pos x="T88" y="T89"/>
                            </a:cxn>
                            <a:cxn ang="T145">
                              <a:pos x="T90" y="T91"/>
                            </a:cxn>
                            <a:cxn ang="T146">
                              <a:pos x="T92" y="T93"/>
                            </a:cxn>
                            <a:cxn ang="T147">
                              <a:pos x="T94" y="T95"/>
                            </a:cxn>
                            <a:cxn ang="T148">
                              <a:pos x="T96" y="T97"/>
                            </a:cxn>
                            <a:cxn ang="T149">
                              <a:pos x="T98" y="T99"/>
                            </a:cxn>
                          </a:cxnLst>
                          <a:rect l="T150" t="T151" r="T152" b="T153"/>
                          <a:pathLst>
                            <a:path w="265" h="211">
                              <a:moveTo>
                                <a:pt x="164" y="15"/>
                              </a:moveTo>
                              <a:lnTo>
                                <a:pt x="174" y="35"/>
                              </a:lnTo>
                              <a:lnTo>
                                <a:pt x="178" y="58"/>
                              </a:lnTo>
                              <a:lnTo>
                                <a:pt x="178" y="82"/>
                              </a:lnTo>
                              <a:lnTo>
                                <a:pt x="178" y="107"/>
                              </a:lnTo>
                              <a:lnTo>
                                <a:pt x="184" y="109"/>
                              </a:lnTo>
                              <a:lnTo>
                                <a:pt x="190" y="111"/>
                              </a:lnTo>
                              <a:lnTo>
                                <a:pt x="196" y="112"/>
                              </a:lnTo>
                              <a:lnTo>
                                <a:pt x="201" y="114"/>
                              </a:lnTo>
                              <a:lnTo>
                                <a:pt x="210" y="119"/>
                              </a:lnTo>
                              <a:lnTo>
                                <a:pt x="219" y="127"/>
                              </a:lnTo>
                              <a:lnTo>
                                <a:pt x="227" y="134"/>
                              </a:lnTo>
                              <a:lnTo>
                                <a:pt x="235" y="141"/>
                              </a:lnTo>
                              <a:lnTo>
                                <a:pt x="242" y="150"/>
                              </a:lnTo>
                              <a:lnTo>
                                <a:pt x="249" y="157"/>
                              </a:lnTo>
                              <a:lnTo>
                                <a:pt x="258" y="165"/>
                              </a:lnTo>
                              <a:lnTo>
                                <a:pt x="265" y="173"/>
                              </a:lnTo>
                              <a:lnTo>
                                <a:pt x="262" y="174"/>
                              </a:lnTo>
                              <a:lnTo>
                                <a:pt x="255" y="175"/>
                              </a:lnTo>
                              <a:lnTo>
                                <a:pt x="246" y="178"/>
                              </a:lnTo>
                              <a:lnTo>
                                <a:pt x="237" y="178"/>
                              </a:lnTo>
                              <a:lnTo>
                                <a:pt x="233" y="168"/>
                              </a:lnTo>
                              <a:lnTo>
                                <a:pt x="226" y="160"/>
                              </a:lnTo>
                              <a:lnTo>
                                <a:pt x="217" y="150"/>
                              </a:lnTo>
                              <a:lnTo>
                                <a:pt x="207" y="141"/>
                              </a:lnTo>
                              <a:lnTo>
                                <a:pt x="197" y="134"/>
                              </a:lnTo>
                              <a:lnTo>
                                <a:pt x="188" y="128"/>
                              </a:lnTo>
                              <a:lnTo>
                                <a:pt x="183" y="124"/>
                              </a:lnTo>
                              <a:lnTo>
                                <a:pt x="180" y="122"/>
                              </a:lnTo>
                              <a:lnTo>
                                <a:pt x="177" y="124"/>
                              </a:lnTo>
                              <a:lnTo>
                                <a:pt x="177" y="127"/>
                              </a:lnTo>
                              <a:lnTo>
                                <a:pt x="177" y="131"/>
                              </a:lnTo>
                              <a:lnTo>
                                <a:pt x="177" y="134"/>
                              </a:lnTo>
                              <a:lnTo>
                                <a:pt x="187" y="138"/>
                              </a:lnTo>
                              <a:lnTo>
                                <a:pt x="197" y="144"/>
                              </a:lnTo>
                              <a:lnTo>
                                <a:pt x="206" y="151"/>
                              </a:lnTo>
                              <a:lnTo>
                                <a:pt x="213" y="160"/>
                              </a:lnTo>
                              <a:lnTo>
                                <a:pt x="219" y="170"/>
                              </a:lnTo>
                              <a:lnTo>
                                <a:pt x="223" y="178"/>
                              </a:lnTo>
                              <a:lnTo>
                                <a:pt x="229" y="190"/>
                              </a:lnTo>
                              <a:lnTo>
                                <a:pt x="232" y="200"/>
                              </a:lnTo>
                              <a:lnTo>
                                <a:pt x="227" y="204"/>
                              </a:lnTo>
                              <a:lnTo>
                                <a:pt x="222" y="209"/>
                              </a:lnTo>
                              <a:lnTo>
                                <a:pt x="216" y="211"/>
                              </a:lnTo>
                              <a:lnTo>
                                <a:pt x="209" y="209"/>
                              </a:lnTo>
                              <a:lnTo>
                                <a:pt x="200" y="196"/>
                              </a:lnTo>
                              <a:lnTo>
                                <a:pt x="190" y="183"/>
                              </a:lnTo>
                              <a:lnTo>
                                <a:pt x="180" y="170"/>
                              </a:lnTo>
                              <a:lnTo>
                                <a:pt x="171" y="157"/>
                              </a:lnTo>
                              <a:lnTo>
                                <a:pt x="165" y="161"/>
                              </a:lnTo>
                              <a:lnTo>
                                <a:pt x="160" y="165"/>
                              </a:lnTo>
                              <a:lnTo>
                                <a:pt x="154" y="170"/>
                              </a:lnTo>
                              <a:lnTo>
                                <a:pt x="150" y="174"/>
                              </a:lnTo>
                              <a:lnTo>
                                <a:pt x="132" y="177"/>
                              </a:lnTo>
                              <a:lnTo>
                                <a:pt x="116" y="175"/>
                              </a:lnTo>
                              <a:lnTo>
                                <a:pt x="103" y="170"/>
                              </a:lnTo>
                              <a:lnTo>
                                <a:pt x="91" y="163"/>
                              </a:lnTo>
                              <a:lnTo>
                                <a:pt x="78" y="153"/>
                              </a:lnTo>
                              <a:lnTo>
                                <a:pt x="67" y="142"/>
                              </a:lnTo>
                              <a:lnTo>
                                <a:pt x="57" y="132"/>
                              </a:lnTo>
                              <a:lnTo>
                                <a:pt x="47" y="122"/>
                              </a:lnTo>
                              <a:lnTo>
                                <a:pt x="44" y="122"/>
                              </a:lnTo>
                              <a:lnTo>
                                <a:pt x="39" y="124"/>
                              </a:lnTo>
                              <a:lnTo>
                                <a:pt x="33" y="125"/>
                              </a:lnTo>
                              <a:lnTo>
                                <a:pt x="26" y="125"/>
                              </a:lnTo>
                              <a:lnTo>
                                <a:pt x="17" y="125"/>
                              </a:lnTo>
                              <a:lnTo>
                                <a:pt x="10" y="125"/>
                              </a:lnTo>
                              <a:lnTo>
                                <a:pt x="4" y="124"/>
                              </a:lnTo>
                              <a:lnTo>
                                <a:pt x="0" y="121"/>
                              </a:lnTo>
                              <a:lnTo>
                                <a:pt x="4" y="117"/>
                              </a:lnTo>
                              <a:lnTo>
                                <a:pt x="13" y="112"/>
                              </a:lnTo>
                              <a:lnTo>
                                <a:pt x="23" y="108"/>
                              </a:lnTo>
                              <a:lnTo>
                                <a:pt x="30" y="105"/>
                              </a:lnTo>
                              <a:lnTo>
                                <a:pt x="37" y="98"/>
                              </a:lnTo>
                              <a:lnTo>
                                <a:pt x="40" y="91"/>
                              </a:lnTo>
                              <a:lnTo>
                                <a:pt x="40" y="81"/>
                              </a:lnTo>
                              <a:lnTo>
                                <a:pt x="40" y="72"/>
                              </a:lnTo>
                              <a:lnTo>
                                <a:pt x="37" y="65"/>
                              </a:lnTo>
                              <a:lnTo>
                                <a:pt x="31" y="59"/>
                              </a:lnTo>
                              <a:lnTo>
                                <a:pt x="26" y="56"/>
                              </a:lnTo>
                              <a:lnTo>
                                <a:pt x="20" y="52"/>
                              </a:lnTo>
                              <a:lnTo>
                                <a:pt x="16" y="55"/>
                              </a:lnTo>
                              <a:lnTo>
                                <a:pt x="13" y="61"/>
                              </a:lnTo>
                              <a:lnTo>
                                <a:pt x="8" y="63"/>
                              </a:lnTo>
                              <a:lnTo>
                                <a:pt x="3" y="62"/>
                              </a:lnTo>
                              <a:lnTo>
                                <a:pt x="0" y="56"/>
                              </a:lnTo>
                              <a:lnTo>
                                <a:pt x="0" y="51"/>
                              </a:lnTo>
                              <a:lnTo>
                                <a:pt x="3" y="45"/>
                              </a:lnTo>
                              <a:lnTo>
                                <a:pt x="3" y="39"/>
                              </a:lnTo>
                              <a:lnTo>
                                <a:pt x="11" y="35"/>
                              </a:lnTo>
                              <a:lnTo>
                                <a:pt x="21" y="33"/>
                              </a:lnTo>
                              <a:lnTo>
                                <a:pt x="31" y="35"/>
                              </a:lnTo>
                              <a:lnTo>
                                <a:pt x="42" y="39"/>
                              </a:lnTo>
                              <a:lnTo>
                                <a:pt x="47" y="32"/>
                              </a:lnTo>
                              <a:lnTo>
                                <a:pt x="60" y="23"/>
                              </a:lnTo>
                              <a:lnTo>
                                <a:pt x="78" y="15"/>
                              </a:lnTo>
                              <a:lnTo>
                                <a:pt x="98" y="7"/>
                              </a:lnTo>
                              <a:lnTo>
                                <a:pt x="118" y="2"/>
                              </a:lnTo>
                              <a:lnTo>
                                <a:pt x="138" y="0"/>
                              </a:lnTo>
                              <a:lnTo>
                                <a:pt x="154" y="5"/>
                              </a:lnTo>
                              <a:lnTo>
                                <a:pt x="164" y="1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7" name="Freeform 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71" y="9054"/>
                          <a:ext cx="101" cy="119"/>
                        </a:xfrm>
                        <a:custGeom>
                          <a:avLst/>
                          <a:gdLst>
                            <a:gd name="T0" fmla="*/ 101 w 101"/>
                            <a:gd name="T1" fmla="*/ 43 h 119"/>
                            <a:gd name="T2" fmla="*/ 101 w 101"/>
                            <a:gd name="T3" fmla="*/ 65 h 119"/>
                            <a:gd name="T4" fmla="*/ 101 w 101"/>
                            <a:gd name="T5" fmla="*/ 86 h 119"/>
                            <a:gd name="T6" fmla="*/ 95 w 101"/>
                            <a:gd name="T7" fmla="*/ 106 h 119"/>
                            <a:gd name="T8" fmla="*/ 81 w 101"/>
                            <a:gd name="T9" fmla="*/ 119 h 119"/>
                            <a:gd name="T10" fmla="*/ 71 w 101"/>
                            <a:gd name="T11" fmla="*/ 118 h 119"/>
                            <a:gd name="T12" fmla="*/ 59 w 101"/>
                            <a:gd name="T13" fmla="*/ 112 h 119"/>
                            <a:gd name="T14" fmla="*/ 46 w 101"/>
                            <a:gd name="T15" fmla="*/ 103 h 119"/>
                            <a:gd name="T16" fmla="*/ 35 w 101"/>
                            <a:gd name="T17" fmla="*/ 95 h 119"/>
                            <a:gd name="T18" fmla="*/ 25 w 101"/>
                            <a:gd name="T19" fmla="*/ 85 h 119"/>
                            <a:gd name="T20" fmla="*/ 16 w 101"/>
                            <a:gd name="T21" fmla="*/ 76 h 119"/>
                            <a:gd name="T22" fmla="*/ 9 w 101"/>
                            <a:gd name="T23" fmla="*/ 70 h 119"/>
                            <a:gd name="T24" fmla="*/ 8 w 101"/>
                            <a:gd name="T25" fmla="*/ 67 h 119"/>
                            <a:gd name="T26" fmla="*/ 16 w 101"/>
                            <a:gd name="T27" fmla="*/ 70 h 119"/>
                            <a:gd name="T28" fmla="*/ 28 w 101"/>
                            <a:gd name="T29" fmla="*/ 69 h 119"/>
                            <a:gd name="T30" fmla="*/ 41 w 101"/>
                            <a:gd name="T31" fmla="*/ 67 h 119"/>
                            <a:gd name="T32" fmla="*/ 54 w 101"/>
                            <a:gd name="T33" fmla="*/ 63 h 119"/>
                            <a:gd name="T34" fmla="*/ 65 w 101"/>
                            <a:gd name="T35" fmla="*/ 59 h 119"/>
                            <a:gd name="T36" fmla="*/ 75 w 101"/>
                            <a:gd name="T37" fmla="*/ 53 h 119"/>
                            <a:gd name="T38" fmla="*/ 82 w 101"/>
                            <a:gd name="T39" fmla="*/ 47 h 119"/>
                            <a:gd name="T40" fmla="*/ 85 w 101"/>
                            <a:gd name="T41" fmla="*/ 43 h 119"/>
                            <a:gd name="T42" fmla="*/ 84 w 101"/>
                            <a:gd name="T43" fmla="*/ 37 h 119"/>
                            <a:gd name="T44" fmla="*/ 81 w 101"/>
                            <a:gd name="T45" fmla="*/ 32 h 119"/>
                            <a:gd name="T46" fmla="*/ 77 w 101"/>
                            <a:gd name="T47" fmla="*/ 27 h 119"/>
                            <a:gd name="T48" fmla="*/ 71 w 101"/>
                            <a:gd name="T49" fmla="*/ 24 h 119"/>
                            <a:gd name="T50" fmla="*/ 65 w 101"/>
                            <a:gd name="T51" fmla="*/ 24 h 119"/>
                            <a:gd name="T52" fmla="*/ 59 w 101"/>
                            <a:gd name="T53" fmla="*/ 24 h 119"/>
                            <a:gd name="T54" fmla="*/ 55 w 101"/>
                            <a:gd name="T55" fmla="*/ 27 h 119"/>
                            <a:gd name="T56" fmla="*/ 51 w 101"/>
                            <a:gd name="T57" fmla="*/ 30 h 119"/>
                            <a:gd name="T58" fmla="*/ 52 w 101"/>
                            <a:gd name="T59" fmla="*/ 32 h 119"/>
                            <a:gd name="T60" fmla="*/ 58 w 101"/>
                            <a:gd name="T61" fmla="*/ 36 h 119"/>
                            <a:gd name="T62" fmla="*/ 65 w 101"/>
                            <a:gd name="T63" fmla="*/ 39 h 119"/>
                            <a:gd name="T64" fmla="*/ 70 w 101"/>
                            <a:gd name="T65" fmla="*/ 39 h 119"/>
                            <a:gd name="T66" fmla="*/ 67 w 101"/>
                            <a:gd name="T67" fmla="*/ 42 h 119"/>
                            <a:gd name="T68" fmla="*/ 59 w 101"/>
                            <a:gd name="T69" fmla="*/ 43 h 119"/>
                            <a:gd name="T70" fmla="*/ 48 w 101"/>
                            <a:gd name="T71" fmla="*/ 44 h 119"/>
                            <a:gd name="T72" fmla="*/ 35 w 101"/>
                            <a:gd name="T73" fmla="*/ 43 h 119"/>
                            <a:gd name="T74" fmla="*/ 22 w 101"/>
                            <a:gd name="T75" fmla="*/ 42 h 119"/>
                            <a:gd name="T76" fmla="*/ 12 w 101"/>
                            <a:gd name="T77" fmla="*/ 40 h 119"/>
                            <a:gd name="T78" fmla="*/ 3 w 101"/>
                            <a:gd name="T79" fmla="*/ 37 h 119"/>
                            <a:gd name="T80" fmla="*/ 0 w 101"/>
                            <a:gd name="T81" fmla="*/ 36 h 119"/>
                            <a:gd name="T82" fmla="*/ 6 w 101"/>
                            <a:gd name="T83" fmla="*/ 32 h 119"/>
                            <a:gd name="T84" fmla="*/ 12 w 101"/>
                            <a:gd name="T85" fmla="*/ 26 h 119"/>
                            <a:gd name="T86" fmla="*/ 21 w 101"/>
                            <a:gd name="T87" fmla="*/ 20 h 119"/>
                            <a:gd name="T88" fmla="*/ 29 w 101"/>
                            <a:gd name="T89" fmla="*/ 13 h 119"/>
                            <a:gd name="T90" fmla="*/ 39 w 101"/>
                            <a:gd name="T91" fmla="*/ 6 h 119"/>
                            <a:gd name="T92" fmla="*/ 49 w 101"/>
                            <a:gd name="T93" fmla="*/ 1 h 119"/>
                            <a:gd name="T94" fmla="*/ 62 w 101"/>
                            <a:gd name="T95" fmla="*/ 0 h 119"/>
                            <a:gd name="T96" fmla="*/ 74 w 101"/>
                            <a:gd name="T97" fmla="*/ 3 h 119"/>
                            <a:gd name="T98" fmla="*/ 85 w 101"/>
                            <a:gd name="T99" fmla="*/ 9 h 119"/>
                            <a:gd name="T100" fmla="*/ 94 w 101"/>
                            <a:gd name="T101" fmla="*/ 19 h 119"/>
                            <a:gd name="T102" fmla="*/ 98 w 101"/>
                            <a:gd name="T103" fmla="*/ 32 h 119"/>
                            <a:gd name="T104" fmla="*/ 101 w 101"/>
                            <a:gd name="T105" fmla="*/ 43 h 119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w 101"/>
                            <a:gd name="T160" fmla="*/ 0 h 119"/>
                            <a:gd name="T161" fmla="*/ 101 w 101"/>
                            <a:gd name="T162" fmla="*/ 119 h 119"/>
                          </a:gdLst>
                          <a:ahLst/>
                          <a:cxnLst>
                            <a:cxn ang="T106">
                              <a:pos x="T0" y="T1"/>
                            </a:cxn>
                            <a:cxn ang="T107">
                              <a:pos x="T2" y="T3"/>
                            </a:cxn>
                            <a:cxn ang="T108">
                              <a:pos x="T4" y="T5"/>
                            </a:cxn>
                            <a:cxn ang="T109">
                              <a:pos x="T6" y="T7"/>
                            </a:cxn>
                            <a:cxn ang="T110">
                              <a:pos x="T8" y="T9"/>
                            </a:cxn>
                            <a:cxn ang="T111">
                              <a:pos x="T10" y="T11"/>
                            </a:cxn>
                            <a:cxn ang="T112">
                              <a:pos x="T12" y="T13"/>
                            </a:cxn>
                            <a:cxn ang="T113">
                              <a:pos x="T14" y="T15"/>
                            </a:cxn>
                            <a:cxn ang="T114">
                              <a:pos x="T16" y="T17"/>
                            </a:cxn>
                            <a:cxn ang="T115">
                              <a:pos x="T18" y="T19"/>
                            </a:cxn>
                            <a:cxn ang="T116">
                              <a:pos x="T20" y="T21"/>
                            </a:cxn>
                            <a:cxn ang="T117">
                              <a:pos x="T22" y="T23"/>
                            </a:cxn>
                            <a:cxn ang="T118">
                              <a:pos x="T24" y="T25"/>
                            </a:cxn>
                            <a:cxn ang="T119">
                              <a:pos x="T26" y="T27"/>
                            </a:cxn>
                            <a:cxn ang="T120">
                              <a:pos x="T28" y="T29"/>
                            </a:cxn>
                            <a:cxn ang="T121">
                              <a:pos x="T30" y="T31"/>
                            </a:cxn>
                            <a:cxn ang="T122">
                              <a:pos x="T32" y="T33"/>
                            </a:cxn>
                            <a:cxn ang="T123">
                              <a:pos x="T34" y="T35"/>
                            </a:cxn>
                            <a:cxn ang="T124">
                              <a:pos x="T36" y="T37"/>
                            </a:cxn>
                            <a:cxn ang="T125">
                              <a:pos x="T38" y="T39"/>
                            </a:cxn>
                            <a:cxn ang="T126">
                              <a:pos x="T40" y="T41"/>
                            </a:cxn>
                            <a:cxn ang="T127">
                              <a:pos x="T42" y="T43"/>
                            </a:cxn>
                            <a:cxn ang="T128">
                              <a:pos x="T44" y="T45"/>
                            </a:cxn>
                            <a:cxn ang="T129">
                              <a:pos x="T46" y="T47"/>
                            </a:cxn>
                            <a:cxn ang="T130">
                              <a:pos x="T48" y="T49"/>
                            </a:cxn>
                            <a:cxn ang="T131">
                              <a:pos x="T50" y="T51"/>
                            </a:cxn>
                            <a:cxn ang="T132">
                              <a:pos x="T52" y="T53"/>
                            </a:cxn>
                            <a:cxn ang="T133">
                              <a:pos x="T54" y="T55"/>
                            </a:cxn>
                            <a:cxn ang="T134">
                              <a:pos x="T56" y="T57"/>
                            </a:cxn>
                            <a:cxn ang="T135">
                              <a:pos x="T58" y="T59"/>
                            </a:cxn>
                            <a:cxn ang="T136">
                              <a:pos x="T60" y="T61"/>
                            </a:cxn>
                            <a:cxn ang="T137">
                              <a:pos x="T62" y="T63"/>
                            </a:cxn>
                            <a:cxn ang="T138">
                              <a:pos x="T64" y="T65"/>
                            </a:cxn>
                            <a:cxn ang="T139">
                              <a:pos x="T66" y="T67"/>
                            </a:cxn>
                            <a:cxn ang="T140">
                              <a:pos x="T68" y="T69"/>
                            </a:cxn>
                            <a:cxn ang="T141">
                              <a:pos x="T70" y="T71"/>
                            </a:cxn>
                            <a:cxn ang="T142">
                              <a:pos x="T72" y="T73"/>
                            </a:cxn>
                            <a:cxn ang="T143">
                              <a:pos x="T74" y="T75"/>
                            </a:cxn>
                            <a:cxn ang="T144">
                              <a:pos x="T76" y="T77"/>
                            </a:cxn>
                            <a:cxn ang="T145">
                              <a:pos x="T78" y="T79"/>
                            </a:cxn>
                            <a:cxn ang="T146">
                              <a:pos x="T80" y="T81"/>
                            </a:cxn>
                            <a:cxn ang="T147">
                              <a:pos x="T82" y="T83"/>
                            </a:cxn>
                            <a:cxn ang="T148">
                              <a:pos x="T84" y="T85"/>
                            </a:cxn>
                            <a:cxn ang="T149">
                              <a:pos x="T86" y="T87"/>
                            </a:cxn>
                            <a:cxn ang="T150">
                              <a:pos x="T88" y="T89"/>
                            </a:cxn>
                            <a:cxn ang="T151">
                              <a:pos x="T90" y="T91"/>
                            </a:cxn>
                            <a:cxn ang="T152">
                              <a:pos x="T92" y="T93"/>
                            </a:cxn>
                            <a:cxn ang="T153">
                              <a:pos x="T94" y="T95"/>
                            </a:cxn>
                            <a:cxn ang="T154">
                              <a:pos x="T96" y="T97"/>
                            </a:cxn>
                            <a:cxn ang="T155">
                              <a:pos x="T98" y="T99"/>
                            </a:cxn>
                            <a:cxn ang="T156">
                              <a:pos x="T100" y="T101"/>
                            </a:cxn>
                            <a:cxn ang="T157">
                              <a:pos x="T102" y="T103"/>
                            </a:cxn>
                            <a:cxn ang="T158">
                              <a:pos x="T104" y="T105"/>
                            </a:cxn>
                          </a:cxnLst>
                          <a:rect l="T159" t="T160" r="T161" b="T162"/>
                          <a:pathLst>
                            <a:path w="101" h="119">
                              <a:moveTo>
                                <a:pt x="101" y="43"/>
                              </a:moveTo>
                              <a:lnTo>
                                <a:pt x="101" y="65"/>
                              </a:lnTo>
                              <a:lnTo>
                                <a:pt x="101" y="86"/>
                              </a:lnTo>
                              <a:lnTo>
                                <a:pt x="95" y="106"/>
                              </a:lnTo>
                              <a:lnTo>
                                <a:pt x="81" y="119"/>
                              </a:lnTo>
                              <a:lnTo>
                                <a:pt x="71" y="118"/>
                              </a:lnTo>
                              <a:lnTo>
                                <a:pt x="59" y="112"/>
                              </a:lnTo>
                              <a:lnTo>
                                <a:pt x="46" y="103"/>
                              </a:lnTo>
                              <a:lnTo>
                                <a:pt x="35" y="95"/>
                              </a:lnTo>
                              <a:lnTo>
                                <a:pt x="25" y="85"/>
                              </a:lnTo>
                              <a:lnTo>
                                <a:pt x="16" y="76"/>
                              </a:lnTo>
                              <a:lnTo>
                                <a:pt x="9" y="70"/>
                              </a:lnTo>
                              <a:lnTo>
                                <a:pt x="8" y="67"/>
                              </a:lnTo>
                              <a:lnTo>
                                <a:pt x="16" y="70"/>
                              </a:lnTo>
                              <a:lnTo>
                                <a:pt x="28" y="69"/>
                              </a:lnTo>
                              <a:lnTo>
                                <a:pt x="41" y="67"/>
                              </a:lnTo>
                              <a:lnTo>
                                <a:pt x="54" y="63"/>
                              </a:lnTo>
                              <a:lnTo>
                                <a:pt x="65" y="59"/>
                              </a:lnTo>
                              <a:lnTo>
                                <a:pt x="75" y="53"/>
                              </a:lnTo>
                              <a:lnTo>
                                <a:pt x="82" y="47"/>
                              </a:lnTo>
                              <a:lnTo>
                                <a:pt x="85" y="43"/>
                              </a:lnTo>
                              <a:lnTo>
                                <a:pt x="84" y="37"/>
                              </a:lnTo>
                              <a:lnTo>
                                <a:pt x="81" y="32"/>
                              </a:lnTo>
                              <a:lnTo>
                                <a:pt x="77" y="27"/>
                              </a:lnTo>
                              <a:lnTo>
                                <a:pt x="71" y="24"/>
                              </a:lnTo>
                              <a:lnTo>
                                <a:pt x="65" y="24"/>
                              </a:lnTo>
                              <a:lnTo>
                                <a:pt x="59" y="24"/>
                              </a:lnTo>
                              <a:lnTo>
                                <a:pt x="55" y="27"/>
                              </a:lnTo>
                              <a:lnTo>
                                <a:pt x="51" y="30"/>
                              </a:lnTo>
                              <a:lnTo>
                                <a:pt x="52" y="32"/>
                              </a:lnTo>
                              <a:lnTo>
                                <a:pt x="58" y="36"/>
                              </a:lnTo>
                              <a:lnTo>
                                <a:pt x="65" y="39"/>
                              </a:lnTo>
                              <a:lnTo>
                                <a:pt x="70" y="39"/>
                              </a:lnTo>
                              <a:lnTo>
                                <a:pt x="67" y="42"/>
                              </a:lnTo>
                              <a:lnTo>
                                <a:pt x="59" y="43"/>
                              </a:lnTo>
                              <a:lnTo>
                                <a:pt x="48" y="44"/>
                              </a:lnTo>
                              <a:lnTo>
                                <a:pt x="35" y="43"/>
                              </a:lnTo>
                              <a:lnTo>
                                <a:pt x="22" y="42"/>
                              </a:lnTo>
                              <a:lnTo>
                                <a:pt x="12" y="40"/>
                              </a:lnTo>
                              <a:lnTo>
                                <a:pt x="3" y="37"/>
                              </a:lnTo>
                              <a:lnTo>
                                <a:pt x="0" y="36"/>
                              </a:lnTo>
                              <a:lnTo>
                                <a:pt x="6" y="32"/>
                              </a:lnTo>
                              <a:lnTo>
                                <a:pt x="12" y="26"/>
                              </a:lnTo>
                              <a:lnTo>
                                <a:pt x="21" y="20"/>
                              </a:lnTo>
                              <a:lnTo>
                                <a:pt x="29" y="13"/>
                              </a:lnTo>
                              <a:lnTo>
                                <a:pt x="39" y="6"/>
                              </a:lnTo>
                              <a:lnTo>
                                <a:pt x="49" y="1"/>
                              </a:lnTo>
                              <a:lnTo>
                                <a:pt x="62" y="0"/>
                              </a:lnTo>
                              <a:lnTo>
                                <a:pt x="74" y="3"/>
                              </a:lnTo>
                              <a:lnTo>
                                <a:pt x="85" y="9"/>
                              </a:lnTo>
                              <a:lnTo>
                                <a:pt x="94" y="19"/>
                              </a:lnTo>
                              <a:lnTo>
                                <a:pt x="98" y="32"/>
                              </a:lnTo>
                              <a:lnTo>
                                <a:pt x="101" y="4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A3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8" name="Freeform 6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58" y="7724"/>
                          <a:ext cx="177" cy="775"/>
                        </a:xfrm>
                        <a:custGeom>
                          <a:avLst/>
                          <a:gdLst>
                            <a:gd name="T0" fmla="*/ 23 w 177"/>
                            <a:gd name="T1" fmla="*/ 775 h 775"/>
                            <a:gd name="T2" fmla="*/ 143 w 177"/>
                            <a:gd name="T3" fmla="*/ 333 h 775"/>
                            <a:gd name="T4" fmla="*/ 151 w 177"/>
                            <a:gd name="T5" fmla="*/ 287 h 775"/>
                            <a:gd name="T6" fmla="*/ 158 w 177"/>
                            <a:gd name="T7" fmla="*/ 241 h 775"/>
                            <a:gd name="T8" fmla="*/ 166 w 177"/>
                            <a:gd name="T9" fmla="*/ 194 h 775"/>
                            <a:gd name="T10" fmla="*/ 174 w 177"/>
                            <a:gd name="T11" fmla="*/ 148 h 775"/>
                            <a:gd name="T12" fmla="*/ 177 w 177"/>
                            <a:gd name="T13" fmla="*/ 109 h 775"/>
                            <a:gd name="T14" fmla="*/ 177 w 177"/>
                            <a:gd name="T15" fmla="*/ 72 h 775"/>
                            <a:gd name="T16" fmla="*/ 173 w 177"/>
                            <a:gd name="T17" fmla="*/ 34 h 775"/>
                            <a:gd name="T18" fmla="*/ 161 w 177"/>
                            <a:gd name="T19" fmla="*/ 0 h 775"/>
                            <a:gd name="T20" fmla="*/ 156 w 177"/>
                            <a:gd name="T21" fmla="*/ 23 h 775"/>
                            <a:gd name="T22" fmla="*/ 150 w 177"/>
                            <a:gd name="T23" fmla="*/ 72 h 775"/>
                            <a:gd name="T24" fmla="*/ 144 w 177"/>
                            <a:gd name="T25" fmla="*/ 122 h 775"/>
                            <a:gd name="T26" fmla="*/ 143 w 177"/>
                            <a:gd name="T27" fmla="*/ 145 h 775"/>
                            <a:gd name="T28" fmla="*/ 134 w 177"/>
                            <a:gd name="T29" fmla="*/ 205 h 775"/>
                            <a:gd name="T30" fmla="*/ 117 w 177"/>
                            <a:gd name="T31" fmla="*/ 291 h 775"/>
                            <a:gd name="T32" fmla="*/ 94 w 177"/>
                            <a:gd name="T33" fmla="*/ 390 h 775"/>
                            <a:gd name="T34" fmla="*/ 68 w 177"/>
                            <a:gd name="T35" fmla="*/ 495 h 775"/>
                            <a:gd name="T36" fmla="*/ 42 w 177"/>
                            <a:gd name="T37" fmla="*/ 594 h 775"/>
                            <a:gd name="T38" fmla="*/ 20 w 177"/>
                            <a:gd name="T39" fmla="*/ 678 h 775"/>
                            <a:gd name="T40" fmla="*/ 6 w 177"/>
                            <a:gd name="T41" fmla="*/ 735 h 775"/>
                            <a:gd name="T42" fmla="*/ 0 w 177"/>
                            <a:gd name="T43" fmla="*/ 757 h 775"/>
                            <a:gd name="T44" fmla="*/ 23 w 177"/>
                            <a:gd name="T45" fmla="*/ 775 h 775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w 177"/>
                            <a:gd name="T70" fmla="*/ 0 h 775"/>
                            <a:gd name="T71" fmla="*/ 177 w 177"/>
                            <a:gd name="T72" fmla="*/ 775 h 775"/>
                          </a:gdLst>
                          <a:ahLst/>
                          <a:cxnLst>
                            <a:cxn ang="T46">
                              <a:pos x="T0" y="T1"/>
                            </a:cxn>
                            <a:cxn ang="T47">
                              <a:pos x="T2" y="T3"/>
                            </a:cxn>
                            <a:cxn ang="T48">
                              <a:pos x="T4" y="T5"/>
                            </a:cxn>
                            <a:cxn ang="T49">
                              <a:pos x="T6" y="T7"/>
                            </a:cxn>
                            <a:cxn ang="T50">
                              <a:pos x="T8" y="T9"/>
                            </a:cxn>
                            <a:cxn ang="T51">
                              <a:pos x="T10" y="T11"/>
                            </a:cxn>
                            <a:cxn ang="T52">
                              <a:pos x="T12" y="T13"/>
                            </a:cxn>
                            <a:cxn ang="T53">
                              <a:pos x="T14" y="T15"/>
                            </a:cxn>
                            <a:cxn ang="T54">
                              <a:pos x="T16" y="T17"/>
                            </a:cxn>
                            <a:cxn ang="T55">
                              <a:pos x="T18" y="T19"/>
                            </a:cxn>
                            <a:cxn ang="T56">
                              <a:pos x="T20" y="T21"/>
                            </a:cxn>
                            <a:cxn ang="T57">
                              <a:pos x="T22" y="T23"/>
                            </a:cxn>
                            <a:cxn ang="T58">
                              <a:pos x="T24" y="T25"/>
                            </a:cxn>
                            <a:cxn ang="T59">
                              <a:pos x="T26" y="T27"/>
                            </a:cxn>
                            <a:cxn ang="T60">
                              <a:pos x="T28" y="T29"/>
                            </a:cxn>
                            <a:cxn ang="T61">
                              <a:pos x="T30" y="T31"/>
                            </a:cxn>
                            <a:cxn ang="T62">
                              <a:pos x="T32" y="T33"/>
                            </a:cxn>
                            <a:cxn ang="T63">
                              <a:pos x="T34" y="T35"/>
                            </a:cxn>
                            <a:cxn ang="T64">
                              <a:pos x="T36" y="T37"/>
                            </a:cxn>
                            <a:cxn ang="T65">
                              <a:pos x="T38" y="T39"/>
                            </a:cxn>
                            <a:cxn ang="T66">
                              <a:pos x="T40" y="T41"/>
                            </a:cxn>
                            <a:cxn ang="T67">
                              <a:pos x="T42" y="T43"/>
                            </a:cxn>
                            <a:cxn ang="T68">
                              <a:pos x="T44" y="T45"/>
                            </a:cxn>
                          </a:cxnLst>
                          <a:rect l="T69" t="T70" r="T71" b="T72"/>
                          <a:pathLst>
                            <a:path w="177" h="775">
                              <a:moveTo>
                                <a:pt x="23" y="775"/>
                              </a:moveTo>
                              <a:lnTo>
                                <a:pt x="143" y="333"/>
                              </a:lnTo>
                              <a:lnTo>
                                <a:pt x="151" y="287"/>
                              </a:lnTo>
                              <a:lnTo>
                                <a:pt x="158" y="241"/>
                              </a:lnTo>
                              <a:lnTo>
                                <a:pt x="166" y="194"/>
                              </a:lnTo>
                              <a:lnTo>
                                <a:pt x="174" y="148"/>
                              </a:lnTo>
                              <a:lnTo>
                                <a:pt x="177" y="109"/>
                              </a:lnTo>
                              <a:lnTo>
                                <a:pt x="177" y="72"/>
                              </a:lnTo>
                              <a:lnTo>
                                <a:pt x="173" y="34"/>
                              </a:lnTo>
                              <a:lnTo>
                                <a:pt x="161" y="0"/>
                              </a:lnTo>
                              <a:lnTo>
                                <a:pt x="156" y="23"/>
                              </a:lnTo>
                              <a:lnTo>
                                <a:pt x="150" y="72"/>
                              </a:lnTo>
                              <a:lnTo>
                                <a:pt x="144" y="122"/>
                              </a:lnTo>
                              <a:lnTo>
                                <a:pt x="143" y="145"/>
                              </a:lnTo>
                              <a:lnTo>
                                <a:pt x="134" y="205"/>
                              </a:lnTo>
                              <a:lnTo>
                                <a:pt x="117" y="291"/>
                              </a:lnTo>
                              <a:lnTo>
                                <a:pt x="94" y="390"/>
                              </a:lnTo>
                              <a:lnTo>
                                <a:pt x="68" y="495"/>
                              </a:lnTo>
                              <a:lnTo>
                                <a:pt x="42" y="594"/>
                              </a:lnTo>
                              <a:lnTo>
                                <a:pt x="20" y="678"/>
                              </a:lnTo>
                              <a:lnTo>
                                <a:pt x="6" y="735"/>
                              </a:lnTo>
                              <a:lnTo>
                                <a:pt x="0" y="757"/>
                              </a:lnTo>
                              <a:lnTo>
                                <a:pt x="23" y="77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19" name="Freeform 6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9" y="7757"/>
                          <a:ext cx="1241" cy="1452"/>
                        </a:xfrm>
                        <a:custGeom>
                          <a:avLst/>
                          <a:gdLst>
                            <a:gd name="T0" fmla="*/ 872 w 1241"/>
                            <a:gd name="T1" fmla="*/ 1209 h 1452"/>
                            <a:gd name="T2" fmla="*/ 1001 w 1241"/>
                            <a:gd name="T3" fmla="*/ 1225 h 1452"/>
                            <a:gd name="T4" fmla="*/ 913 w 1241"/>
                            <a:gd name="T5" fmla="*/ 1191 h 1452"/>
                            <a:gd name="T6" fmla="*/ 795 w 1241"/>
                            <a:gd name="T7" fmla="*/ 964 h 1452"/>
                            <a:gd name="T8" fmla="*/ 836 w 1241"/>
                            <a:gd name="T9" fmla="*/ 961 h 1452"/>
                            <a:gd name="T10" fmla="*/ 910 w 1241"/>
                            <a:gd name="T11" fmla="*/ 949 h 1452"/>
                            <a:gd name="T12" fmla="*/ 970 w 1241"/>
                            <a:gd name="T13" fmla="*/ 1076 h 1452"/>
                            <a:gd name="T14" fmla="*/ 1067 w 1241"/>
                            <a:gd name="T15" fmla="*/ 1102 h 1452"/>
                            <a:gd name="T16" fmla="*/ 1120 w 1241"/>
                            <a:gd name="T17" fmla="*/ 1063 h 1452"/>
                            <a:gd name="T18" fmla="*/ 1136 w 1241"/>
                            <a:gd name="T19" fmla="*/ 1048 h 1452"/>
                            <a:gd name="T20" fmla="*/ 1077 w 1241"/>
                            <a:gd name="T21" fmla="*/ 1058 h 1452"/>
                            <a:gd name="T22" fmla="*/ 1004 w 1241"/>
                            <a:gd name="T23" fmla="*/ 1053 h 1452"/>
                            <a:gd name="T24" fmla="*/ 936 w 1241"/>
                            <a:gd name="T25" fmla="*/ 928 h 1452"/>
                            <a:gd name="T26" fmla="*/ 861 w 1241"/>
                            <a:gd name="T27" fmla="*/ 954 h 1452"/>
                            <a:gd name="T28" fmla="*/ 805 w 1241"/>
                            <a:gd name="T29" fmla="*/ 909 h 1452"/>
                            <a:gd name="T30" fmla="*/ 782 w 1241"/>
                            <a:gd name="T31" fmla="*/ 806 h 1452"/>
                            <a:gd name="T32" fmla="*/ 911 w 1241"/>
                            <a:gd name="T33" fmla="*/ 725 h 1452"/>
                            <a:gd name="T34" fmla="*/ 1091 w 1241"/>
                            <a:gd name="T35" fmla="*/ 732 h 1452"/>
                            <a:gd name="T36" fmla="*/ 1209 w 1241"/>
                            <a:gd name="T37" fmla="*/ 1000 h 1452"/>
                            <a:gd name="T38" fmla="*/ 1173 w 1241"/>
                            <a:gd name="T39" fmla="*/ 1048 h 1452"/>
                            <a:gd name="T40" fmla="*/ 1235 w 1241"/>
                            <a:gd name="T41" fmla="*/ 1000 h 1452"/>
                            <a:gd name="T42" fmla="*/ 1061 w 1241"/>
                            <a:gd name="T43" fmla="*/ 675 h 1452"/>
                            <a:gd name="T44" fmla="*/ 901 w 1241"/>
                            <a:gd name="T45" fmla="*/ 701 h 1452"/>
                            <a:gd name="T46" fmla="*/ 844 w 1241"/>
                            <a:gd name="T47" fmla="*/ 426 h 1452"/>
                            <a:gd name="T48" fmla="*/ 786 w 1241"/>
                            <a:gd name="T49" fmla="*/ 343 h 1452"/>
                            <a:gd name="T50" fmla="*/ 798 w 1241"/>
                            <a:gd name="T51" fmla="*/ 764 h 1452"/>
                            <a:gd name="T52" fmla="*/ 596 w 1241"/>
                            <a:gd name="T53" fmla="*/ 777 h 1452"/>
                            <a:gd name="T54" fmla="*/ 484 w 1241"/>
                            <a:gd name="T55" fmla="*/ 784 h 1452"/>
                            <a:gd name="T56" fmla="*/ 360 w 1241"/>
                            <a:gd name="T57" fmla="*/ 56 h 1452"/>
                            <a:gd name="T58" fmla="*/ 360 w 1241"/>
                            <a:gd name="T59" fmla="*/ 481 h 1452"/>
                            <a:gd name="T60" fmla="*/ 265 w 1241"/>
                            <a:gd name="T61" fmla="*/ 250 h 1452"/>
                            <a:gd name="T62" fmla="*/ 246 w 1241"/>
                            <a:gd name="T63" fmla="*/ 158 h 1452"/>
                            <a:gd name="T64" fmla="*/ 259 w 1241"/>
                            <a:gd name="T65" fmla="*/ 33 h 1452"/>
                            <a:gd name="T66" fmla="*/ 92 w 1241"/>
                            <a:gd name="T67" fmla="*/ 69 h 1452"/>
                            <a:gd name="T68" fmla="*/ 1 w 1241"/>
                            <a:gd name="T69" fmla="*/ 326 h 1452"/>
                            <a:gd name="T70" fmla="*/ 142 w 1241"/>
                            <a:gd name="T71" fmla="*/ 83 h 1452"/>
                            <a:gd name="T72" fmla="*/ 301 w 1241"/>
                            <a:gd name="T73" fmla="*/ 742 h 1452"/>
                            <a:gd name="T74" fmla="*/ 208 w 1241"/>
                            <a:gd name="T75" fmla="*/ 304 h 1452"/>
                            <a:gd name="T76" fmla="*/ 236 w 1241"/>
                            <a:gd name="T77" fmla="*/ 62 h 1452"/>
                            <a:gd name="T78" fmla="*/ 224 w 1241"/>
                            <a:gd name="T79" fmla="*/ 132 h 1452"/>
                            <a:gd name="T80" fmla="*/ 233 w 1241"/>
                            <a:gd name="T81" fmla="*/ 244 h 1452"/>
                            <a:gd name="T82" fmla="*/ 439 w 1241"/>
                            <a:gd name="T83" fmla="*/ 781 h 1452"/>
                            <a:gd name="T84" fmla="*/ 224 w 1241"/>
                            <a:gd name="T85" fmla="*/ 764 h 1452"/>
                            <a:gd name="T86" fmla="*/ 243 w 1241"/>
                            <a:gd name="T87" fmla="*/ 797 h 1452"/>
                            <a:gd name="T88" fmla="*/ 502 w 1241"/>
                            <a:gd name="T89" fmla="*/ 814 h 1452"/>
                            <a:gd name="T90" fmla="*/ 695 w 1241"/>
                            <a:gd name="T91" fmla="*/ 807 h 1452"/>
                            <a:gd name="T92" fmla="*/ 704 w 1241"/>
                            <a:gd name="T93" fmla="*/ 879 h 1452"/>
                            <a:gd name="T94" fmla="*/ 538 w 1241"/>
                            <a:gd name="T95" fmla="*/ 890 h 1452"/>
                            <a:gd name="T96" fmla="*/ 345 w 1241"/>
                            <a:gd name="T97" fmla="*/ 883 h 1452"/>
                            <a:gd name="T98" fmla="*/ 288 w 1241"/>
                            <a:gd name="T99" fmla="*/ 911 h 1452"/>
                            <a:gd name="T100" fmla="*/ 468 w 1241"/>
                            <a:gd name="T101" fmla="*/ 1367 h 1452"/>
                            <a:gd name="T102" fmla="*/ 420 w 1241"/>
                            <a:gd name="T103" fmla="*/ 1406 h 1452"/>
                            <a:gd name="T104" fmla="*/ 600 w 1241"/>
                            <a:gd name="T105" fmla="*/ 1433 h 1452"/>
                            <a:gd name="T106" fmla="*/ 808 w 1241"/>
                            <a:gd name="T107" fmla="*/ 1446 h 1452"/>
                            <a:gd name="T108" fmla="*/ 633 w 1241"/>
                            <a:gd name="T109" fmla="*/ 1400 h 1452"/>
                            <a:gd name="T110" fmla="*/ 534 w 1241"/>
                            <a:gd name="T111" fmla="*/ 922 h 1452"/>
                            <a:gd name="T112" fmla="*/ 702 w 1241"/>
                            <a:gd name="T113" fmla="*/ 912 h 1452"/>
                            <a:gd name="T114" fmla="*/ 769 w 1241"/>
                            <a:gd name="T115" fmla="*/ 998 h 1452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  <a:gd name="T138" fmla="*/ 0 60000 65536"/>
                            <a:gd name="T139" fmla="*/ 0 60000 65536"/>
                            <a:gd name="T140" fmla="*/ 0 60000 65536"/>
                            <a:gd name="T141" fmla="*/ 0 60000 65536"/>
                            <a:gd name="T142" fmla="*/ 0 60000 65536"/>
                            <a:gd name="T143" fmla="*/ 0 60000 65536"/>
                            <a:gd name="T144" fmla="*/ 0 60000 65536"/>
                            <a:gd name="T145" fmla="*/ 0 60000 65536"/>
                            <a:gd name="T146" fmla="*/ 0 60000 65536"/>
                            <a:gd name="T147" fmla="*/ 0 60000 65536"/>
                            <a:gd name="T148" fmla="*/ 0 60000 65536"/>
                            <a:gd name="T149" fmla="*/ 0 60000 65536"/>
                            <a:gd name="T150" fmla="*/ 0 60000 65536"/>
                            <a:gd name="T151" fmla="*/ 0 60000 65536"/>
                            <a:gd name="T152" fmla="*/ 0 60000 65536"/>
                            <a:gd name="T153" fmla="*/ 0 60000 65536"/>
                            <a:gd name="T154" fmla="*/ 0 60000 65536"/>
                            <a:gd name="T155" fmla="*/ 0 60000 65536"/>
                            <a:gd name="T156" fmla="*/ 0 60000 65536"/>
                            <a:gd name="T157" fmla="*/ 0 60000 65536"/>
                            <a:gd name="T158" fmla="*/ 0 60000 65536"/>
                            <a:gd name="T159" fmla="*/ 0 60000 65536"/>
                            <a:gd name="T160" fmla="*/ 0 60000 65536"/>
                            <a:gd name="T161" fmla="*/ 0 60000 65536"/>
                            <a:gd name="T162" fmla="*/ 0 60000 65536"/>
                            <a:gd name="T163" fmla="*/ 0 60000 65536"/>
                            <a:gd name="T164" fmla="*/ 0 60000 65536"/>
                            <a:gd name="T165" fmla="*/ 0 60000 65536"/>
                            <a:gd name="T166" fmla="*/ 0 60000 65536"/>
                            <a:gd name="T167" fmla="*/ 0 60000 65536"/>
                            <a:gd name="T168" fmla="*/ 0 60000 65536"/>
                            <a:gd name="T169" fmla="*/ 0 60000 65536"/>
                            <a:gd name="T170" fmla="*/ 0 60000 65536"/>
                            <a:gd name="T171" fmla="*/ 0 60000 65536"/>
                            <a:gd name="T172" fmla="*/ 0 60000 65536"/>
                            <a:gd name="T173" fmla="*/ 0 60000 65536"/>
                            <a:gd name="T174" fmla="*/ 0 w 1241"/>
                            <a:gd name="T175" fmla="*/ 0 h 1452"/>
                            <a:gd name="T176" fmla="*/ 1241 w 1241"/>
                            <a:gd name="T177" fmla="*/ 1452 h 1452"/>
                          </a:gdLst>
                          <a:ahLst/>
                          <a:cxnLst>
                            <a:cxn ang="T116">
                              <a:pos x="T0" y="T1"/>
                            </a:cxn>
                            <a:cxn ang="T117">
                              <a:pos x="T2" y="T3"/>
                            </a:cxn>
                            <a:cxn ang="T118">
                              <a:pos x="T4" y="T5"/>
                            </a:cxn>
                            <a:cxn ang="T119">
                              <a:pos x="T6" y="T7"/>
                            </a:cxn>
                            <a:cxn ang="T120">
                              <a:pos x="T8" y="T9"/>
                            </a:cxn>
                            <a:cxn ang="T121">
                              <a:pos x="T10" y="T11"/>
                            </a:cxn>
                            <a:cxn ang="T122">
                              <a:pos x="T12" y="T13"/>
                            </a:cxn>
                            <a:cxn ang="T123">
                              <a:pos x="T14" y="T15"/>
                            </a:cxn>
                            <a:cxn ang="T124">
                              <a:pos x="T16" y="T17"/>
                            </a:cxn>
                            <a:cxn ang="T125">
                              <a:pos x="T18" y="T19"/>
                            </a:cxn>
                            <a:cxn ang="T126">
                              <a:pos x="T20" y="T21"/>
                            </a:cxn>
                            <a:cxn ang="T127">
                              <a:pos x="T22" y="T23"/>
                            </a:cxn>
                            <a:cxn ang="T128">
                              <a:pos x="T24" y="T25"/>
                            </a:cxn>
                            <a:cxn ang="T129">
                              <a:pos x="T26" y="T27"/>
                            </a:cxn>
                            <a:cxn ang="T130">
                              <a:pos x="T28" y="T29"/>
                            </a:cxn>
                            <a:cxn ang="T131">
                              <a:pos x="T30" y="T31"/>
                            </a:cxn>
                            <a:cxn ang="T132">
                              <a:pos x="T32" y="T33"/>
                            </a:cxn>
                            <a:cxn ang="T133">
                              <a:pos x="T34" y="T35"/>
                            </a:cxn>
                            <a:cxn ang="T134">
                              <a:pos x="T36" y="T37"/>
                            </a:cxn>
                            <a:cxn ang="T135">
                              <a:pos x="T38" y="T39"/>
                            </a:cxn>
                            <a:cxn ang="T136">
                              <a:pos x="T40" y="T41"/>
                            </a:cxn>
                            <a:cxn ang="T137">
                              <a:pos x="T42" y="T43"/>
                            </a:cxn>
                            <a:cxn ang="T138">
                              <a:pos x="T44" y="T45"/>
                            </a:cxn>
                            <a:cxn ang="T139">
                              <a:pos x="T46" y="T47"/>
                            </a:cxn>
                            <a:cxn ang="T140">
                              <a:pos x="T48" y="T49"/>
                            </a:cxn>
                            <a:cxn ang="T141">
                              <a:pos x="T50" y="T51"/>
                            </a:cxn>
                            <a:cxn ang="T142">
                              <a:pos x="T52" y="T53"/>
                            </a:cxn>
                            <a:cxn ang="T143">
                              <a:pos x="T54" y="T55"/>
                            </a:cxn>
                            <a:cxn ang="T144">
                              <a:pos x="T56" y="T57"/>
                            </a:cxn>
                            <a:cxn ang="T145">
                              <a:pos x="T58" y="T59"/>
                            </a:cxn>
                            <a:cxn ang="T146">
                              <a:pos x="T60" y="T61"/>
                            </a:cxn>
                            <a:cxn ang="T147">
                              <a:pos x="T62" y="T63"/>
                            </a:cxn>
                            <a:cxn ang="T148">
                              <a:pos x="T64" y="T65"/>
                            </a:cxn>
                            <a:cxn ang="T149">
                              <a:pos x="T66" y="T67"/>
                            </a:cxn>
                            <a:cxn ang="T150">
                              <a:pos x="T68" y="T69"/>
                            </a:cxn>
                            <a:cxn ang="T151">
                              <a:pos x="T70" y="T71"/>
                            </a:cxn>
                            <a:cxn ang="T152">
                              <a:pos x="T72" y="T73"/>
                            </a:cxn>
                            <a:cxn ang="T153">
                              <a:pos x="T74" y="T75"/>
                            </a:cxn>
                            <a:cxn ang="T154">
                              <a:pos x="T76" y="T77"/>
                            </a:cxn>
                            <a:cxn ang="T155">
                              <a:pos x="T78" y="T79"/>
                            </a:cxn>
                            <a:cxn ang="T156">
                              <a:pos x="T80" y="T81"/>
                            </a:cxn>
                            <a:cxn ang="T157">
                              <a:pos x="T82" y="T83"/>
                            </a:cxn>
                            <a:cxn ang="T158">
                              <a:pos x="T84" y="T85"/>
                            </a:cxn>
                            <a:cxn ang="T159">
                              <a:pos x="T86" y="T87"/>
                            </a:cxn>
                            <a:cxn ang="T160">
                              <a:pos x="T88" y="T89"/>
                            </a:cxn>
                            <a:cxn ang="T161">
                              <a:pos x="T90" y="T91"/>
                            </a:cxn>
                            <a:cxn ang="T162">
                              <a:pos x="T92" y="T93"/>
                            </a:cxn>
                            <a:cxn ang="T163">
                              <a:pos x="T94" y="T95"/>
                            </a:cxn>
                            <a:cxn ang="T164">
                              <a:pos x="T96" y="T97"/>
                            </a:cxn>
                            <a:cxn ang="T165">
                              <a:pos x="T98" y="T99"/>
                            </a:cxn>
                            <a:cxn ang="T166">
                              <a:pos x="T100" y="T101"/>
                            </a:cxn>
                            <a:cxn ang="T167">
                              <a:pos x="T102" y="T103"/>
                            </a:cxn>
                            <a:cxn ang="T168">
                              <a:pos x="T104" y="T105"/>
                            </a:cxn>
                            <a:cxn ang="T169">
                              <a:pos x="T106" y="T107"/>
                            </a:cxn>
                            <a:cxn ang="T170">
                              <a:pos x="T108" y="T109"/>
                            </a:cxn>
                            <a:cxn ang="T171">
                              <a:pos x="T110" y="T111"/>
                            </a:cxn>
                            <a:cxn ang="T172">
                              <a:pos x="T112" y="T113"/>
                            </a:cxn>
                            <a:cxn ang="T173">
                              <a:pos x="T114" y="T115"/>
                            </a:cxn>
                          </a:cxnLst>
                          <a:rect l="T174" t="T175" r="T176" b="T177"/>
                          <a:pathLst>
                            <a:path w="1241" h="1452">
                              <a:moveTo>
                                <a:pt x="773" y="1024"/>
                              </a:moveTo>
                              <a:lnTo>
                                <a:pt x="774" y="1048"/>
                              </a:lnTo>
                              <a:lnTo>
                                <a:pt x="779" y="1071"/>
                              </a:lnTo>
                              <a:lnTo>
                                <a:pt x="783" y="1094"/>
                              </a:lnTo>
                              <a:lnTo>
                                <a:pt x="789" y="1116"/>
                              </a:lnTo>
                              <a:lnTo>
                                <a:pt x="798" y="1136"/>
                              </a:lnTo>
                              <a:lnTo>
                                <a:pt x="809" y="1156"/>
                              </a:lnTo>
                              <a:lnTo>
                                <a:pt x="822" y="1173"/>
                              </a:lnTo>
                              <a:lnTo>
                                <a:pt x="839" y="1191"/>
                              </a:lnTo>
                              <a:lnTo>
                                <a:pt x="855" y="1202"/>
                              </a:lnTo>
                              <a:lnTo>
                                <a:pt x="872" y="1209"/>
                              </a:lnTo>
                              <a:lnTo>
                                <a:pt x="890" y="1215"/>
                              </a:lnTo>
                              <a:lnTo>
                                <a:pt x="907" y="1219"/>
                              </a:lnTo>
                              <a:lnTo>
                                <a:pt x="924" y="1221"/>
                              </a:lnTo>
                              <a:lnTo>
                                <a:pt x="942" y="1219"/>
                              </a:lnTo>
                              <a:lnTo>
                                <a:pt x="957" y="1218"/>
                              </a:lnTo>
                              <a:lnTo>
                                <a:pt x="972" y="1214"/>
                              </a:lnTo>
                              <a:lnTo>
                                <a:pt x="976" y="1219"/>
                              </a:lnTo>
                              <a:lnTo>
                                <a:pt x="983" y="1227"/>
                              </a:lnTo>
                              <a:lnTo>
                                <a:pt x="992" y="1234"/>
                              </a:lnTo>
                              <a:lnTo>
                                <a:pt x="999" y="1237"/>
                              </a:lnTo>
                              <a:lnTo>
                                <a:pt x="1001" y="1225"/>
                              </a:lnTo>
                              <a:lnTo>
                                <a:pt x="995" y="1212"/>
                              </a:lnTo>
                              <a:lnTo>
                                <a:pt x="986" y="1199"/>
                              </a:lnTo>
                              <a:lnTo>
                                <a:pt x="980" y="1191"/>
                              </a:lnTo>
                              <a:lnTo>
                                <a:pt x="976" y="1189"/>
                              </a:lnTo>
                              <a:lnTo>
                                <a:pt x="969" y="1189"/>
                              </a:lnTo>
                              <a:lnTo>
                                <a:pt x="957" y="1189"/>
                              </a:lnTo>
                              <a:lnTo>
                                <a:pt x="946" y="1189"/>
                              </a:lnTo>
                              <a:lnTo>
                                <a:pt x="933" y="1189"/>
                              </a:lnTo>
                              <a:lnTo>
                                <a:pt x="923" y="1191"/>
                              </a:lnTo>
                              <a:lnTo>
                                <a:pt x="916" y="1191"/>
                              </a:lnTo>
                              <a:lnTo>
                                <a:pt x="913" y="1191"/>
                              </a:lnTo>
                              <a:lnTo>
                                <a:pt x="885" y="1182"/>
                              </a:lnTo>
                              <a:lnTo>
                                <a:pt x="862" y="1169"/>
                              </a:lnTo>
                              <a:lnTo>
                                <a:pt x="845" y="1153"/>
                              </a:lnTo>
                              <a:lnTo>
                                <a:pt x="832" y="1135"/>
                              </a:lnTo>
                              <a:lnTo>
                                <a:pt x="822" y="1114"/>
                              </a:lnTo>
                              <a:lnTo>
                                <a:pt x="813" y="1093"/>
                              </a:lnTo>
                              <a:lnTo>
                                <a:pt x="808" y="1070"/>
                              </a:lnTo>
                              <a:lnTo>
                                <a:pt x="802" y="1046"/>
                              </a:lnTo>
                              <a:lnTo>
                                <a:pt x="799" y="1018"/>
                              </a:lnTo>
                              <a:lnTo>
                                <a:pt x="796" y="991"/>
                              </a:lnTo>
                              <a:lnTo>
                                <a:pt x="795" y="964"/>
                              </a:lnTo>
                              <a:lnTo>
                                <a:pt x="792" y="939"/>
                              </a:lnTo>
                              <a:lnTo>
                                <a:pt x="793" y="939"/>
                              </a:lnTo>
                              <a:lnTo>
                                <a:pt x="796" y="949"/>
                              </a:lnTo>
                              <a:lnTo>
                                <a:pt x="800" y="958"/>
                              </a:lnTo>
                              <a:lnTo>
                                <a:pt x="808" y="967"/>
                              </a:lnTo>
                              <a:lnTo>
                                <a:pt x="816" y="971"/>
                              </a:lnTo>
                              <a:lnTo>
                                <a:pt x="821" y="969"/>
                              </a:lnTo>
                              <a:lnTo>
                                <a:pt x="825" y="967"/>
                              </a:lnTo>
                              <a:lnTo>
                                <a:pt x="826" y="964"/>
                              </a:lnTo>
                              <a:lnTo>
                                <a:pt x="829" y="959"/>
                              </a:lnTo>
                              <a:lnTo>
                                <a:pt x="836" y="961"/>
                              </a:lnTo>
                              <a:lnTo>
                                <a:pt x="847" y="965"/>
                              </a:lnTo>
                              <a:lnTo>
                                <a:pt x="855" y="968"/>
                              </a:lnTo>
                              <a:lnTo>
                                <a:pt x="858" y="971"/>
                              </a:lnTo>
                              <a:lnTo>
                                <a:pt x="864" y="982"/>
                              </a:lnTo>
                              <a:lnTo>
                                <a:pt x="868" y="987"/>
                              </a:lnTo>
                              <a:lnTo>
                                <a:pt x="872" y="984"/>
                              </a:lnTo>
                              <a:lnTo>
                                <a:pt x="878" y="978"/>
                              </a:lnTo>
                              <a:lnTo>
                                <a:pt x="883" y="969"/>
                              </a:lnTo>
                              <a:lnTo>
                                <a:pt x="890" y="961"/>
                              </a:lnTo>
                              <a:lnTo>
                                <a:pt x="898" y="954"/>
                              </a:lnTo>
                              <a:lnTo>
                                <a:pt x="910" y="949"/>
                              </a:lnTo>
                              <a:lnTo>
                                <a:pt x="920" y="951"/>
                              </a:lnTo>
                              <a:lnTo>
                                <a:pt x="930" y="955"/>
                              </a:lnTo>
                              <a:lnTo>
                                <a:pt x="939" y="961"/>
                              </a:lnTo>
                              <a:lnTo>
                                <a:pt x="944" y="968"/>
                              </a:lnTo>
                              <a:lnTo>
                                <a:pt x="949" y="1001"/>
                              </a:lnTo>
                              <a:lnTo>
                                <a:pt x="944" y="1034"/>
                              </a:lnTo>
                              <a:lnTo>
                                <a:pt x="944" y="1064"/>
                              </a:lnTo>
                              <a:lnTo>
                                <a:pt x="962" y="1089"/>
                              </a:lnTo>
                              <a:lnTo>
                                <a:pt x="970" y="1089"/>
                              </a:lnTo>
                              <a:lnTo>
                                <a:pt x="972" y="1083"/>
                              </a:lnTo>
                              <a:lnTo>
                                <a:pt x="970" y="1076"/>
                              </a:lnTo>
                              <a:lnTo>
                                <a:pt x="973" y="1069"/>
                              </a:lnTo>
                              <a:lnTo>
                                <a:pt x="979" y="1073"/>
                              </a:lnTo>
                              <a:lnTo>
                                <a:pt x="988" y="1079"/>
                              </a:lnTo>
                              <a:lnTo>
                                <a:pt x="999" y="1084"/>
                              </a:lnTo>
                              <a:lnTo>
                                <a:pt x="1011" y="1092"/>
                              </a:lnTo>
                              <a:lnTo>
                                <a:pt x="1022" y="1099"/>
                              </a:lnTo>
                              <a:lnTo>
                                <a:pt x="1034" y="1106"/>
                              </a:lnTo>
                              <a:lnTo>
                                <a:pt x="1045" y="1112"/>
                              </a:lnTo>
                              <a:lnTo>
                                <a:pt x="1054" y="1114"/>
                              </a:lnTo>
                              <a:lnTo>
                                <a:pt x="1064" y="1110"/>
                              </a:lnTo>
                              <a:lnTo>
                                <a:pt x="1067" y="1102"/>
                              </a:lnTo>
                              <a:lnTo>
                                <a:pt x="1070" y="1090"/>
                              </a:lnTo>
                              <a:lnTo>
                                <a:pt x="1076" y="1081"/>
                              </a:lnTo>
                              <a:lnTo>
                                <a:pt x="1081" y="1083"/>
                              </a:lnTo>
                              <a:lnTo>
                                <a:pt x="1088" y="1087"/>
                              </a:lnTo>
                              <a:lnTo>
                                <a:pt x="1096" y="1089"/>
                              </a:lnTo>
                              <a:lnTo>
                                <a:pt x="1103" y="1089"/>
                              </a:lnTo>
                              <a:lnTo>
                                <a:pt x="1110" y="1084"/>
                              </a:lnTo>
                              <a:lnTo>
                                <a:pt x="1112" y="1077"/>
                              </a:lnTo>
                              <a:lnTo>
                                <a:pt x="1112" y="1069"/>
                              </a:lnTo>
                              <a:lnTo>
                                <a:pt x="1114" y="1061"/>
                              </a:lnTo>
                              <a:lnTo>
                                <a:pt x="1120" y="1063"/>
                              </a:lnTo>
                              <a:lnTo>
                                <a:pt x="1126" y="1063"/>
                              </a:lnTo>
                              <a:lnTo>
                                <a:pt x="1133" y="1064"/>
                              </a:lnTo>
                              <a:lnTo>
                                <a:pt x="1140" y="1064"/>
                              </a:lnTo>
                              <a:lnTo>
                                <a:pt x="1148" y="1064"/>
                              </a:lnTo>
                              <a:lnTo>
                                <a:pt x="1152" y="1064"/>
                              </a:lnTo>
                              <a:lnTo>
                                <a:pt x="1156" y="1063"/>
                              </a:lnTo>
                              <a:lnTo>
                                <a:pt x="1156" y="1060"/>
                              </a:lnTo>
                              <a:lnTo>
                                <a:pt x="1155" y="1058"/>
                              </a:lnTo>
                              <a:lnTo>
                                <a:pt x="1150" y="1056"/>
                              </a:lnTo>
                              <a:lnTo>
                                <a:pt x="1143" y="1053"/>
                              </a:lnTo>
                              <a:lnTo>
                                <a:pt x="1136" y="1048"/>
                              </a:lnTo>
                              <a:lnTo>
                                <a:pt x="1127" y="1046"/>
                              </a:lnTo>
                              <a:lnTo>
                                <a:pt x="1119" y="1043"/>
                              </a:lnTo>
                              <a:lnTo>
                                <a:pt x="1110" y="1041"/>
                              </a:lnTo>
                              <a:lnTo>
                                <a:pt x="1103" y="1040"/>
                              </a:lnTo>
                              <a:lnTo>
                                <a:pt x="1100" y="1047"/>
                              </a:lnTo>
                              <a:lnTo>
                                <a:pt x="1099" y="1057"/>
                              </a:lnTo>
                              <a:lnTo>
                                <a:pt x="1099" y="1066"/>
                              </a:lnTo>
                              <a:lnTo>
                                <a:pt x="1097" y="1074"/>
                              </a:lnTo>
                              <a:lnTo>
                                <a:pt x="1090" y="1069"/>
                              </a:lnTo>
                              <a:lnTo>
                                <a:pt x="1084" y="1063"/>
                              </a:lnTo>
                              <a:lnTo>
                                <a:pt x="1077" y="1058"/>
                              </a:lnTo>
                              <a:lnTo>
                                <a:pt x="1070" y="1053"/>
                              </a:lnTo>
                              <a:lnTo>
                                <a:pt x="1055" y="1050"/>
                              </a:lnTo>
                              <a:lnTo>
                                <a:pt x="1051" y="1061"/>
                              </a:lnTo>
                              <a:lnTo>
                                <a:pt x="1048" y="1077"/>
                              </a:lnTo>
                              <a:lnTo>
                                <a:pt x="1044" y="1089"/>
                              </a:lnTo>
                              <a:lnTo>
                                <a:pt x="1037" y="1083"/>
                              </a:lnTo>
                              <a:lnTo>
                                <a:pt x="1029" y="1079"/>
                              </a:lnTo>
                              <a:lnTo>
                                <a:pt x="1022" y="1071"/>
                              </a:lnTo>
                              <a:lnTo>
                                <a:pt x="1016" y="1066"/>
                              </a:lnTo>
                              <a:lnTo>
                                <a:pt x="1009" y="1060"/>
                              </a:lnTo>
                              <a:lnTo>
                                <a:pt x="1004" y="1053"/>
                              </a:lnTo>
                              <a:lnTo>
                                <a:pt x="998" y="1047"/>
                              </a:lnTo>
                              <a:lnTo>
                                <a:pt x="992" y="1040"/>
                              </a:lnTo>
                              <a:lnTo>
                                <a:pt x="980" y="1023"/>
                              </a:lnTo>
                              <a:lnTo>
                                <a:pt x="978" y="1002"/>
                              </a:lnTo>
                              <a:lnTo>
                                <a:pt x="976" y="981"/>
                              </a:lnTo>
                              <a:lnTo>
                                <a:pt x="969" y="961"/>
                              </a:lnTo>
                              <a:lnTo>
                                <a:pt x="965" y="952"/>
                              </a:lnTo>
                              <a:lnTo>
                                <a:pt x="959" y="945"/>
                              </a:lnTo>
                              <a:lnTo>
                                <a:pt x="952" y="938"/>
                              </a:lnTo>
                              <a:lnTo>
                                <a:pt x="944" y="932"/>
                              </a:lnTo>
                              <a:lnTo>
                                <a:pt x="936" y="928"/>
                              </a:lnTo>
                              <a:lnTo>
                                <a:pt x="926" y="925"/>
                              </a:lnTo>
                              <a:lnTo>
                                <a:pt x="916" y="923"/>
                              </a:lnTo>
                              <a:lnTo>
                                <a:pt x="906" y="923"/>
                              </a:lnTo>
                              <a:lnTo>
                                <a:pt x="903" y="925"/>
                              </a:lnTo>
                              <a:lnTo>
                                <a:pt x="898" y="929"/>
                              </a:lnTo>
                              <a:lnTo>
                                <a:pt x="891" y="933"/>
                              </a:lnTo>
                              <a:lnTo>
                                <a:pt x="884" y="938"/>
                              </a:lnTo>
                              <a:lnTo>
                                <a:pt x="877" y="944"/>
                              </a:lnTo>
                              <a:lnTo>
                                <a:pt x="870" y="948"/>
                              </a:lnTo>
                              <a:lnTo>
                                <a:pt x="864" y="951"/>
                              </a:lnTo>
                              <a:lnTo>
                                <a:pt x="861" y="954"/>
                              </a:lnTo>
                              <a:lnTo>
                                <a:pt x="855" y="945"/>
                              </a:lnTo>
                              <a:lnTo>
                                <a:pt x="848" y="933"/>
                              </a:lnTo>
                              <a:lnTo>
                                <a:pt x="841" y="922"/>
                              </a:lnTo>
                              <a:lnTo>
                                <a:pt x="835" y="913"/>
                              </a:lnTo>
                              <a:lnTo>
                                <a:pt x="828" y="913"/>
                              </a:lnTo>
                              <a:lnTo>
                                <a:pt x="823" y="918"/>
                              </a:lnTo>
                              <a:lnTo>
                                <a:pt x="821" y="923"/>
                              </a:lnTo>
                              <a:lnTo>
                                <a:pt x="818" y="929"/>
                              </a:lnTo>
                              <a:lnTo>
                                <a:pt x="813" y="922"/>
                              </a:lnTo>
                              <a:lnTo>
                                <a:pt x="809" y="916"/>
                              </a:lnTo>
                              <a:lnTo>
                                <a:pt x="805" y="909"/>
                              </a:lnTo>
                              <a:lnTo>
                                <a:pt x="800" y="902"/>
                              </a:lnTo>
                              <a:lnTo>
                                <a:pt x="793" y="905"/>
                              </a:lnTo>
                              <a:lnTo>
                                <a:pt x="782" y="915"/>
                              </a:lnTo>
                              <a:lnTo>
                                <a:pt x="769" y="926"/>
                              </a:lnTo>
                              <a:lnTo>
                                <a:pt x="759" y="938"/>
                              </a:lnTo>
                              <a:lnTo>
                                <a:pt x="751" y="926"/>
                              </a:lnTo>
                              <a:lnTo>
                                <a:pt x="747" y="909"/>
                              </a:lnTo>
                              <a:lnTo>
                                <a:pt x="746" y="885"/>
                              </a:lnTo>
                              <a:lnTo>
                                <a:pt x="751" y="859"/>
                              </a:lnTo>
                              <a:lnTo>
                                <a:pt x="763" y="832"/>
                              </a:lnTo>
                              <a:lnTo>
                                <a:pt x="782" y="806"/>
                              </a:lnTo>
                              <a:lnTo>
                                <a:pt x="810" y="783"/>
                              </a:lnTo>
                              <a:lnTo>
                                <a:pt x="849" y="765"/>
                              </a:lnTo>
                              <a:lnTo>
                                <a:pt x="854" y="764"/>
                              </a:lnTo>
                              <a:lnTo>
                                <a:pt x="859" y="765"/>
                              </a:lnTo>
                              <a:lnTo>
                                <a:pt x="865" y="767"/>
                              </a:lnTo>
                              <a:lnTo>
                                <a:pt x="870" y="767"/>
                              </a:lnTo>
                              <a:lnTo>
                                <a:pt x="877" y="755"/>
                              </a:lnTo>
                              <a:lnTo>
                                <a:pt x="884" y="747"/>
                              </a:lnTo>
                              <a:lnTo>
                                <a:pt x="893" y="738"/>
                              </a:lnTo>
                              <a:lnTo>
                                <a:pt x="901" y="731"/>
                              </a:lnTo>
                              <a:lnTo>
                                <a:pt x="911" y="725"/>
                              </a:lnTo>
                              <a:lnTo>
                                <a:pt x="921" y="718"/>
                              </a:lnTo>
                              <a:lnTo>
                                <a:pt x="931" y="712"/>
                              </a:lnTo>
                              <a:lnTo>
                                <a:pt x="942" y="705"/>
                              </a:lnTo>
                              <a:lnTo>
                                <a:pt x="972" y="702"/>
                              </a:lnTo>
                              <a:lnTo>
                                <a:pt x="998" y="701"/>
                              </a:lnTo>
                              <a:lnTo>
                                <a:pt x="1021" y="704"/>
                              </a:lnTo>
                              <a:lnTo>
                                <a:pt x="1041" y="708"/>
                              </a:lnTo>
                              <a:lnTo>
                                <a:pt x="1057" y="714"/>
                              </a:lnTo>
                              <a:lnTo>
                                <a:pt x="1071" y="721"/>
                              </a:lnTo>
                              <a:lnTo>
                                <a:pt x="1083" y="727"/>
                              </a:lnTo>
                              <a:lnTo>
                                <a:pt x="1091" y="732"/>
                              </a:lnTo>
                              <a:lnTo>
                                <a:pt x="1113" y="748"/>
                              </a:lnTo>
                              <a:lnTo>
                                <a:pt x="1130" y="768"/>
                              </a:lnTo>
                              <a:lnTo>
                                <a:pt x="1146" y="790"/>
                              </a:lnTo>
                              <a:lnTo>
                                <a:pt x="1158" y="814"/>
                              </a:lnTo>
                              <a:lnTo>
                                <a:pt x="1166" y="839"/>
                              </a:lnTo>
                              <a:lnTo>
                                <a:pt x="1173" y="866"/>
                              </a:lnTo>
                              <a:lnTo>
                                <a:pt x="1179" y="892"/>
                              </a:lnTo>
                              <a:lnTo>
                                <a:pt x="1185" y="919"/>
                              </a:lnTo>
                              <a:lnTo>
                                <a:pt x="1191" y="946"/>
                              </a:lnTo>
                              <a:lnTo>
                                <a:pt x="1199" y="974"/>
                              </a:lnTo>
                              <a:lnTo>
                                <a:pt x="1209" y="1000"/>
                              </a:lnTo>
                              <a:lnTo>
                                <a:pt x="1220" y="1027"/>
                              </a:lnTo>
                              <a:lnTo>
                                <a:pt x="1212" y="1028"/>
                              </a:lnTo>
                              <a:lnTo>
                                <a:pt x="1204" y="1030"/>
                              </a:lnTo>
                              <a:lnTo>
                                <a:pt x="1194" y="1030"/>
                              </a:lnTo>
                              <a:lnTo>
                                <a:pt x="1185" y="1031"/>
                              </a:lnTo>
                              <a:lnTo>
                                <a:pt x="1176" y="1031"/>
                              </a:lnTo>
                              <a:lnTo>
                                <a:pt x="1169" y="1031"/>
                              </a:lnTo>
                              <a:lnTo>
                                <a:pt x="1165" y="1031"/>
                              </a:lnTo>
                              <a:lnTo>
                                <a:pt x="1163" y="1031"/>
                              </a:lnTo>
                              <a:lnTo>
                                <a:pt x="1168" y="1040"/>
                              </a:lnTo>
                              <a:lnTo>
                                <a:pt x="1173" y="1048"/>
                              </a:lnTo>
                              <a:lnTo>
                                <a:pt x="1178" y="1057"/>
                              </a:lnTo>
                              <a:lnTo>
                                <a:pt x="1182" y="1066"/>
                              </a:lnTo>
                              <a:lnTo>
                                <a:pt x="1189" y="1063"/>
                              </a:lnTo>
                              <a:lnTo>
                                <a:pt x="1195" y="1056"/>
                              </a:lnTo>
                              <a:lnTo>
                                <a:pt x="1198" y="1047"/>
                              </a:lnTo>
                              <a:lnTo>
                                <a:pt x="1201" y="1044"/>
                              </a:lnTo>
                              <a:lnTo>
                                <a:pt x="1211" y="1043"/>
                              </a:lnTo>
                              <a:lnTo>
                                <a:pt x="1221" y="1041"/>
                              </a:lnTo>
                              <a:lnTo>
                                <a:pt x="1233" y="1038"/>
                              </a:lnTo>
                              <a:lnTo>
                                <a:pt x="1241" y="1034"/>
                              </a:lnTo>
                              <a:lnTo>
                                <a:pt x="1235" y="1000"/>
                              </a:lnTo>
                              <a:lnTo>
                                <a:pt x="1230" y="967"/>
                              </a:lnTo>
                              <a:lnTo>
                                <a:pt x="1221" y="932"/>
                              </a:lnTo>
                              <a:lnTo>
                                <a:pt x="1212" y="899"/>
                              </a:lnTo>
                              <a:lnTo>
                                <a:pt x="1202" y="866"/>
                              </a:lnTo>
                              <a:lnTo>
                                <a:pt x="1191" y="832"/>
                              </a:lnTo>
                              <a:lnTo>
                                <a:pt x="1178" y="798"/>
                              </a:lnTo>
                              <a:lnTo>
                                <a:pt x="1163" y="765"/>
                              </a:lnTo>
                              <a:lnTo>
                                <a:pt x="1146" y="735"/>
                              </a:lnTo>
                              <a:lnTo>
                                <a:pt x="1123" y="709"/>
                              </a:lnTo>
                              <a:lnTo>
                                <a:pt x="1096" y="689"/>
                              </a:lnTo>
                              <a:lnTo>
                                <a:pt x="1061" y="675"/>
                              </a:lnTo>
                              <a:lnTo>
                                <a:pt x="1045" y="672"/>
                              </a:lnTo>
                              <a:lnTo>
                                <a:pt x="1029" y="669"/>
                              </a:lnTo>
                              <a:lnTo>
                                <a:pt x="1012" y="669"/>
                              </a:lnTo>
                              <a:lnTo>
                                <a:pt x="996" y="669"/>
                              </a:lnTo>
                              <a:lnTo>
                                <a:pt x="980" y="671"/>
                              </a:lnTo>
                              <a:lnTo>
                                <a:pt x="965" y="672"/>
                              </a:lnTo>
                              <a:lnTo>
                                <a:pt x="950" y="675"/>
                              </a:lnTo>
                              <a:lnTo>
                                <a:pt x="937" y="679"/>
                              </a:lnTo>
                              <a:lnTo>
                                <a:pt x="924" y="685"/>
                              </a:lnTo>
                              <a:lnTo>
                                <a:pt x="913" y="692"/>
                              </a:lnTo>
                              <a:lnTo>
                                <a:pt x="901" y="701"/>
                              </a:lnTo>
                              <a:lnTo>
                                <a:pt x="891" y="709"/>
                              </a:lnTo>
                              <a:lnTo>
                                <a:pt x="881" y="718"/>
                              </a:lnTo>
                              <a:lnTo>
                                <a:pt x="872" y="727"/>
                              </a:lnTo>
                              <a:lnTo>
                                <a:pt x="867" y="732"/>
                              </a:lnTo>
                              <a:lnTo>
                                <a:pt x="861" y="737"/>
                              </a:lnTo>
                              <a:lnTo>
                                <a:pt x="859" y="737"/>
                              </a:lnTo>
                              <a:lnTo>
                                <a:pt x="844" y="442"/>
                              </a:lnTo>
                              <a:lnTo>
                                <a:pt x="844" y="426"/>
                              </a:lnTo>
                              <a:lnTo>
                                <a:pt x="844" y="385"/>
                              </a:lnTo>
                              <a:lnTo>
                                <a:pt x="847" y="326"/>
                              </a:lnTo>
                              <a:lnTo>
                                <a:pt x="855" y="258"/>
                              </a:lnTo>
                              <a:lnTo>
                                <a:pt x="842" y="289"/>
                              </a:lnTo>
                              <a:lnTo>
                                <a:pt x="831" y="332"/>
                              </a:lnTo>
                              <a:lnTo>
                                <a:pt x="822" y="372"/>
                              </a:lnTo>
                              <a:lnTo>
                                <a:pt x="816" y="396"/>
                              </a:lnTo>
                              <a:lnTo>
                                <a:pt x="810" y="383"/>
                              </a:lnTo>
                              <a:lnTo>
                                <a:pt x="802" y="365"/>
                              </a:lnTo>
                              <a:lnTo>
                                <a:pt x="792" y="349"/>
                              </a:lnTo>
                              <a:lnTo>
                                <a:pt x="786" y="343"/>
                              </a:lnTo>
                              <a:lnTo>
                                <a:pt x="790" y="370"/>
                              </a:lnTo>
                              <a:lnTo>
                                <a:pt x="799" y="421"/>
                              </a:lnTo>
                              <a:lnTo>
                                <a:pt x="808" y="471"/>
                              </a:lnTo>
                              <a:lnTo>
                                <a:pt x="812" y="497"/>
                              </a:lnTo>
                              <a:lnTo>
                                <a:pt x="812" y="543"/>
                              </a:lnTo>
                              <a:lnTo>
                                <a:pt x="813" y="630"/>
                              </a:lnTo>
                              <a:lnTo>
                                <a:pt x="815" y="717"/>
                              </a:lnTo>
                              <a:lnTo>
                                <a:pt x="816" y="755"/>
                              </a:lnTo>
                              <a:lnTo>
                                <a:pt x="812" y="757"/>
                              </a:lnTo>
                              <a:lnTo>
                                <a:pt x="806" y="760"/>
                              </a:lnTo>
                              <a:lnTo>
                                <a:pt x="798" y="764"/>
                              </a:lnTo>
                              <a:lnTo>
                                <a:pt x="792" y="767"/>
                              </a:lnTo>
                              <a:lnTo>
                                <a:pt x="777" y="767"/>
                              </a:lnTo>
                              <a:lnTo>
                                <a:pt x="762" y="768"/>
                              </a:lnTo>
                              <a:lnTo>
                                <a:pt x="744" y="770"/>
                              </a:lnTo>
                              <a:lnTo>
                                <a:pt x="724" y="770"/>
                              </a:lnTo>
                              <a:lnTo>
                                <a:pt x="704" y="771"/>
                              </a:lnTo>
                              <a:lnTo>
                                <a:pt x="682" y="773"/>
                              </a:lnTo>
                              <a:lnTo>
                                <a:pt x="661" y="774"/>
                              </a:lnTo>
                              <a:lnTo>
                                <a:pt x="639" y="774"/>
                              </a:lnTo>
                              <a:lnTo>
                                <a:pt x="616" y="775"/>
                              </a:lnTo>
                              <a:lnTo>
                                <a:pt x="596" y="777"/>
                              </a:lnTo>
                              <a:lnTo>
                                <a:pt x="576" y="778"/>
                              </a:lnTo>
                              <a:lnTo>
                                <a:pt x="557" y="780"/>
                              </a:lnTo>
                              <a:lnTo>
                                <a:pt x="541" y="780"/>
                              </a:lnTo>
                              <a:lnTo>
                                <a:pt x="527" y="781"/>
                              </a:lnTo>
                              <a:lnTo>
                                <a:pt x="515" y="783"/>
                              </a:lnTo>
                              <a:lnTo>
                                <a:pt x="507" y="783"/>
                              </a:lnTo>
                              <a:lnTo>
                                <a:pt x="504" y="783"/>
                              </a:lnTo>
                              <a:lnTo>
                                <a:pt x="499" y="784"/>
                              </a:lnTo>
                              <a:lnTo>
                                <a:pt x="495" y="784"/>
                              </a:lnTo>
                              <a:lnTo>
                                <a:pt x="489" y="784"/>
                              </a:lnTo>
                              <a:lnTo>
                                <a:pt x="484" y="784"/>
                              </a:lnTo>
                              <a:lnTo>
                                <a:pt x="478" y="784"/>
                              </a:lnTo>
                              <a:lnTo>
                                <a:pt x="471" y="783"/>
                              </a:lnTo>
                              <a:lnTo>
                                <a:pt x="463" y="783"/>
                              </a:lnTo>
                              <a:lnTo>
                                <a:pt x="414" y="628"/>
                              </a:lnTo>
                              <a:lnTo>
                                <a:pt x="411" y="602"/>
                              </a:lnTo>
                              <a:lnTo>
                                <a:pt x="406" y="534"/>
                              </a:lnTo>
                              <a:lnTo>
                                <a:pt x="397" y="438"/>
                              </a:lnTo>
                              <a:lnTo>
                                <a:pt x="387" y="329"/>
                              </a:lnTo>
                              <a:lnTo>
                                <a:pt x="377" y="218"/>
                              </a:lnTo>
                              <a:lnTo>
                                <a:pt x="367" y="123"/>
                              </a:lnTo>
                              <a:lnTo>
                                <a:pt x="360" y="56"/>
                              </a:lnTo>
                              <a:lnTo>
                                <a:pt x="357" y="31"/>
                              </a:lnTo>
                              <a:lnTo>
                                <a:pt x="344" y="76"/>
                              </a:lnTo>
                              <a:lnTo>
                                <a:pt x="339" y="142"/>
                              </a:lnTo>
                              <a:lnTo>
                                <a:pt x="342" y="220"/>
                              </a:lnTo>
                              <a:lnTo>
                                <a:pt x="350" y="303"/>
                              </a:lnTo>
                              <a:lnTo>
                                <a:pt x="358" y="382"/>
                              </a:lnTo>
                              <a:lnTo>
                                <a:pt x="368" y="448"/>
                              </a:lnTo>
                              <a:lnTo>
                                <a:pt x="375" y="494"/>
                              </a:lnTo>
                              <a:lnTo>
                                <a:pt x="378" y="511"/>
                              </a:lnTo>
                              <a:lnTo>
                                <a:pt x="373" y="503"/>
                              </a:lnTo>
                              <a:lnTo>
                                <a:pt x="360" y="481"/>
                              </a:lnTo>
                              <a:lnTo>
                                <a:pt x="339" y="449"/>
                              </a:lnTo>
                              <a:lnTo>
                                <a:pt x="318" y="412"/>
                              </a:lnTo>
                              <a:lnTo>
                                <a:pt x="295" y="373"/>
                              </a:lnTo>
                              <a:lnTo>
                                <a:pt x="275" y="339"/>
                              </a:lnTo>
                              <a:lnTo>
                                <a:pt x="260" y="310"/>
                              </a:lnTo>
                              <a:lnTo>
                                <a:pt x="254" y="294"/>
                              </a:lnTo>
                              <a:lnTo>
                                <a:pt x="252" y="283"/>
                              </a:lnTo>
                              <a:lnTo>
                                <a:pt x="252" y="273"/>
                              </a:lnTo>
                              <a:lnTo>
                                <a:pt x="254" y="264"/>
                              </a:lnTo>
                              <a:lnTo>
                                <a:pt x="259" y="257"/>
                              </a:lnTo>
                              <a:lnTo>
                                <a:pt x="265" y="250"/>
                              </a:lnTo>
                              <a:lnTo>
                                <a:pt x="272" y="244"/>
                              </a:lnTo>
                              <a:lnTo>
                                <a:pt x="280" y="237"/>
                              </a:lnTo>
                              <a:lnTo>
                                <a:pt x="290" y="230"/>
                              </a:lnTo>
                              <a:lnTo>
                                <a:pt x="292" y="217"/>
                              </a:lnTo>
                              <a:lnTo>
                                <a:pt x="289" y="207"/>
                              </a:lnTo>
                              <a:lnTo>
                                <a:pt x="283" y="198"/>
                              </a:lnTo>
                              <a:lnTo>
                                <a:pt x="276" y="189"/>
                              </a:lnTo>
                              <a:lnTo>
                                <a:pt x="267" y="182"/>
                              </a:lnTo>
                              <a:lnTo>
                                <a:pt x="259" y="175"/>
                              </a:lnTo>
                              <a:lnTo>
                                <a:pt x="252" y="166"/>
                              </a:lnTo>
                              <a:lnTo>
                                <a:pt x="246" y="158"/>
                              </a:lnTo>
                              <a:lnTo>
                                <a:pt x="252" y="142"/>
                              </a:lnTo>
                              <a:lnTo>
                                <a:pt x="265" y="123"/>
                              </a:lnTo>
                              <a:lnTo>
                                <a:pt x="279" y="100"/>
                              </a:lnTo>
                              <a:lnTo>
                                <a:pt x="296" y="76"/>
                              </a:lnTo>
                              <a:lnTo>
                                <a:pt x="314" y="53"/>
                              </a:lnTo>
                              <a:lnTo>
                                <a:pt x="327" y="31"/>
                              </a:lnTo>
                              <a:lnTo>
                                <a:pt x="337" y="13"/>
                              </a:lnTo>
                              <a:lnTo>
                                <a:pt x="339" y="0"/>
                              </a:lnTo>
                              <a:lnTo>
                                <a:pt x="316" y="14"/>
                              </a:lnTo>
                              <a:lnTo>
                                <a:pt x="289" y="26"/>
                              </a:lnTo>
                              <a:lnTo>
                                <a:pt x="259" y="33"/>
                              </a:lnTo>
                              <a:lnTo>
                                <a:pt x="229" y="37"/>
                              </a:lnTo>
                              <a:lnTo>
                                <a:pt x="198" y="41"/>
                              </a:lnTo>
                              <a:lnTo>
                                <a:pt x="171" y="43"/>
                              </a:lnTo>
                              <a:lnTo>
                                <a:pt x="149" y="44"/>
                              </a:lnTo>
                              <a:lnTo>
                                <a:pt x="133" y="46"/>
                              </a:lnTo>
                              <a:lnTo>
                                <a:pt x="128" y="49"/>
                              </a:lnTo>
                              <a:lnTo>
                                <a:pt x="122" y="50"/>
                              </a:lnTo>
                              <a:lnTo>
                                <a:pt x="115" y="54"/>
                              </a:lnTo>
                              <a:lnTo>
                                <a:pt x="108" y="57"/>
                              </a:lnTo>
                              <a:lnTo>
                                <a:pt x="99" y="63"/>
                              </a:lnTo>
                              <a:lnTo>
                                <a:pt x="92" y="69"/>
                              </a:lnTo>
                              <a:lnTo>
                                <a:pt x="85" y="76"/>
                              </a:lnTo>
                              <a:lnTo>
                                <a:pt x="79" y="85"/>
                              </a:lnTo>
                              <a:lnTo>
                                <a:pt x="67" y="113"/>
                              </a:lnTo>
                              <a:lnTo>
                                <a:pt x="54" y="146"/>
                              </a:lnTo>
                              <a:lnTo>
                                <a:pt x="40" y="184"/>
                              </a:lnTo>
                              <a:lnTo>
                                <a:pt x="27" y="221"/>
                              </a:lnTo>
                              <a:lnTo>
                                <a:pt x="14" y="255"/>
                              </a:lnTo>
                              <a:lnTo>
                                <a:pt x="5" y="286"/>
                              </a:lnTo>
                              <a:lnTo>
                                <a:pt x="0" y="307"/>
                              </a:lnTo>
                              <a:lnTo>
                                <a:pt x="0" y="319"/>
                              </a:lnTo>
                              <a:lnTo>
                                <a:pt x="1" y="326"/>
                              </a:lnTo>
                              <a:lnTo>
                                <a:pt x="5" y="340"/>
                              </a:lnTo>
                              <a:lnTo>
                                <a:pt x="11" y="349"/>
                              </a:lnTo>
                              <a:lnTo>
                                <a:pt x="18" y="342"/>
                              </a:lnTo>
                              <a:lnTo>
                                <a:pt x="28" y="304"/>
                              </a:lnTo>
                              <a:lnTo>
                                <a:pt x="41" y="261"/>
                              </a:lnTo>
                              <a:lnTo>
                                <a:pt x="57" y="217"/>
                              </a:lnTo>
                              <a:lnTo>
                                <a:pt x="74" y="174"/>
                              </a:lnTo>
                              <a:lnTo>
                                <a:pt x="93" y="135"/>
                              </a:lnTo>
                              <a:lnTo>
                                <a:pt x="110" y="105"/>
                              </a:lnTo>
                              <a:lnTo>
                                <a:pt x="128" y="86"/>
                              </a:lnTo>
                              <a:lnTo>
                                <a:pt x="142" y="83"/>
                              </a:lnTo>
                              <a:lnTo>
                                <a:pt x="149" y="136"/>
                              </a:lnTo>
                              <a:lnTo>
                                <a:pt x="161" y="211"/>
                              </a:lnTo>
                              <a:lnTo>
                                <a:pt x="172" y="287"/>
                              </a:lnTo>
                              <a:lnTo>
                                <a:pt x="182" y="349"/>
                              </a:lnTo>
                              <a:lnTo>
                                <a:pt x="195" y="406"/>
                              </a:lnTo>
                              <a:lnTo>
                                <a:pt x="214" y="471"/>
                              </a:lnTo>
                              <a:lnTo>
                                <a:pt x="234" y="538"/>
                              </a:lnTo>
                              <a:lnTo>
                                <a:pt x="254" y="605"/>
                              </a:lnTo>
                              <a:lnTo>
                                <a:pt x="273" y="663"/>
                              </a:lnTo>
                              <a:lnTo>
                                <a:pt x="290" y="711"/>
                              </a:lnTo>
                              <a:lnTo>
                                <a:pt x="301" y="742"/>
                              </a:lnTo>
                              <a:lnTo>
                                <a:pt x="305" y="754"/>
                              </a:lnTo>
                              <a:lnTo>
                                <a:pt x="344" y="757"/>
                              </a:lnTo>
                              <a:lnTo>
                                <a:pt x="339" y="744"/>
                              </a:lnTo>
                              <a:lnTo>
                                <a:pt x="327" y="709"/>
                              </a:lnTo>
                              <a:lnTo>
                                <a:pt x="308" y="658"/>
                              </a:lnTo>
                              <a:lnTo>
                                <a:pt x="286" y="594"/>
                              </a:lnTo>
                              <a:lnTo>
                                <a:pt x="263" y="526"/>
                              </a:lnTo>
                              <a:lnTo>
                                <a:pt x="242" y="454"/>
                              </a:lnTo>
                              <a:lnTo>
                                <a:pt x="224" y="386"/>
                              </a:lnTo>
                              <a:lnTo>
                                <a:pt x="211" y="327"/>
                              </a:lnTo>
                              <a:lnTo>
                                <a:pt x="208" y="304"/>
                              </a:lnTo>
                              <a:lnTo>
                                <a:pt x="203" y="270"/>
                              </a:lnTo>
                              <a:lnTo>
                                <a:pt x="195" y="228"/>
                              </a:lnTo>
                              <a:lnTo>
                                <a:pt x="188" y="184"/>
                              </a:lnTo>
                              <a:lnTo>
                                <a:pt x="180" y="141"/>
                              </a:lnTo>
                              <a:lnTo>
                                <a:pt x="174" y="105"/>
                              </a:lnTo>
                              <a:lnTo>
                                <a:pt x="169" y="79"/>
                              </a:lnTo>
                              <a:lnTo>
                                <a:pt x="168" y="69"/>
                              </a:lnTo>
                              <a:lnTo>
                                <a:pt x="182" y="67"/>
                              </a:lnTo>
                              <a:lnTo>
                                <a:pt x="198" y="66"/>
                              </a:lnTo>
                              <a:lnTo>
                                <a:pt x="217" y="64"/>
                              </a:lnTo>
                              <a:lnTo>
                                <a:pt x="236" y="62"/>
                              </a:lnTo>
                              <a:lnTo>
                                <a:pt x="253" y="60"/>
                              </a:lnTo>
                              <a:lnTo>
                                <a:pt x="267" y="59"/>
                              </a:lnTo>
                              <a:lnTo>
                                <a:pt x="278" y="57"/>
                              </a:lnTo>
                              <a:lnTo>
                                <a:pt x="280" y="57"/>
                              </a:lnTo>
                              <a:lnTo>
                                <a:pt x="273" y="66"/>
                              </a:lnTo>
                              <a:lnTo>
                                <a:pt x="265" y="76"/>
                              </a:lnTo>
                              <a:lnTo>
                                <a:pt x="256" y="89"/>
                              </a:lnTo>
                              <a:lnTo>
                                <a:pt x="247" y="102"/>
                              </a:lnTo>
                              <a:lnTo>
                                <a:pt x="237" y="113"/>
                              </a:lnTo>
                              <a:lnTo>
                                <a:pt x="230" y="125"/>
                              </a:lnTo>
                              <a:lnTo>
                                <a:pt x="224" y="132"/>
                              </a:lnTo>
                              <a:lnTo>
                                <a:pt x="221" y="138"/>
                              </a:lnTo>
                              <a:lnTo>
                                <a:pt x="216" y="151"/>
                              </a:lnTo>
                              <a:lnTo>
                                <a:pt x="216" y="162"/>
                              </a:lnTo>
                              <a:lnTo>
                                <a:pt x="221" y="172"/>
                              </a:lnTo>
                              <a:lnTo>
                                <a:pt x="229" y="181"/>
                              </a:lnTo>
                              <a:lnTo>
                                <a:pt x="239" y="189"/>
                              </a:lnTo>
                              <a:lnTo>
                                <a:pt x="247" y="198"/>
                              </a:lnTo>
                              <a:lnTo>
                                <a:pt x="253" y="208"/>
                              </a:lnTo>
                              <a:lnTo>
                                <a:pt x="256" y="220"/>
                              </a:lnTo>
                              <a:lnTo>
                                <a:pt x="244" y="232"/>
                              </a:lnTo>
                              <a:lnTo>
                                <a:pt x="233" y="244"/>
                              </a:lnTo>
                              <a:lnTo>
                                <a:pt x="223" y="257"/>
                              </a:lnTo>
                              <a:lnTo>
                                <a:pt x="214" y="271"/>
                              </a:lnTo>
                              <a:lnTo>
                                <a:pt x="217" y="284"/>
                              </a:lnTo>
                              <a:lnTo>
                                <a:pt x="227" y="307"/>
                              </a:lnTo>
                              <a:lnTo>
                                <a:pt x="243" y="339"/>
                              </a:lnTo>
                              <a:lnTo>
                                <a:pt x="263" y="376"/>
                              </a:lnTo>
                              <a:lnTo>
                                <a:pt x="286" y="419"/>
                              </a:lnTo>
                              <a:lnTo>
                                <a:pt x="312" y="462"/>
                              </a:lnTo>
                              <a:lnTo>
                                <a:pt x="337" y="507"/>
                              </a:lnTo>
                              <a:lnTo>
                                <a:pt x="361" y="547"/>
                              </a:lnTo>
                              <a:lnTo>
                                <a:pt x="439" y="781"/>
                              </a:lnTo>
                              <a:lnTo>
                                <a:pt x="420" y="780"/>
                              </a:lnTo>
                              <a:lnTo>
                                <a:pt x="400" y="778"/>
                              </a:lnTo>
                              <a:lnTo>
                                <a:pt x="380" y="777"/>
                              </a:lnTo>
                              <a:lnTo>
                                <a:pt x="358" y="775"/>
                              </a:lnTo>
                              <a:lnTo>
                                <a:pt x="337" y="774"/>
                              </a:lnTo>
                              <a:lnTo>
                                <a:pt x="316" y="773"/>
                              </a:lnTo>
                              <a:lnTo>
                                <a:pt x="295" y="771"/>
                              </a:lnTo>
                              <a:lnTo>
                                <a:pt x="275" y="768"/>
                              </a:lnTo>
                              <a:lnTo>
                                <a:pt x="256" y="767"/>
                              </a:lnTo>
                              <a:lnTo>
                                <a:pt x="239" y="765"/>
                              </a:lnTo>
                              <a:lnTo>
                                <a:pt x="224" y="764"/>
                              </a:lnTo>
                              <a:lnTo>
                                <a:pt x="210" y="764"/>
                              </a:lnTo>
                              <a:lnTo>
                                <a:pt x="200" y="763"/>
                              </a:lnTo>
                              <a:lnTo>
                                <a:pt x="191" y="761"/>
                              </a:lnTo>
                              <a:lnTo>
                                <a:pt x="185" y="761"/>
                              </a:lnTo>
                              <a:lnTo>
                                <a:pt x="184" y="761"/>
                              </a:lnTo>
                              <a:lnTo>
                                <a:pt x="184" y="793"/>
                              </a:lnTo>
                              <a:lnTo>
                                <a:pt x="187" y="793"/>
                              </a:lnTo>
                              <a:lnTo>
                                <a:pt x="194" y="794"/>
                              </a:lnTo>
                              <a:lnTo>
                                <a:pt x="207" y="794"/>
                              </a:lnTo>
                              <a:lnTo>
                                <a:pt x="223" y="796"/>
                              </a:lnTo>
                              <a:lnTo>
                                <a:pt x="243" y="797"/>
                              </a:lnTo>
                              <a:lnTo>
                                <a:pt x="265" y="800"/>
                              </a:lnTo>
                              <a:lnTo>
                                <a:pt x="289" y="801"/>
                              </a:lnTo>
                              <a:lnTo>
                                <a:pt x="315" y="803"/>
                              </a:lnTo>
                              <a:lnTo>
                                <a:pt x="342" y="806"/>
                              </a:lnTo>
                              <a:lnTo>
                                <a:pt x="370" y="807"/>
                              </a:lnTo>
                              <a:lnTo>
                                <a:pt x="396" y="810"/>
                              </a:lnTo>
                              <a:lnTo>
                                <a:pt x="422" y="811"/>
                              </a:lnTo>
                              <a:lnTo>
                                <a:pt x="446" y="813"/>
                              </a:lnTo>
                              <a:lnTo>
                                <a:pt x="468" y="813"/>
                              </a:lnTo>
                              <a:lnTo>
                                <a:pt x="486" y="814"/>
                              </a:lnTo>
                              <a:lnTo>
                                <a:pt x="502" y="814"/>
                              </a:lnTo>
                              <a:lnTo>
                                <a:pt x="521" y="814"/>
                              </a:lnTo>
                              <a:lnTo>
                                <a:pt x="541" y="814"/>
                              </a:lnTo>
                              <a:lnTo>
                                <a:pt x="560" y="814"/>
                              </a:lnTo>
                              <a:lnTo>
                                <a:pt x="579" y="813"/>
                              </a:lnTo>
                              <a:lnTo>
                                <a:pt x="597" y="813"/>
                              </a:lnTo>
                              <a:lnTo>
                                <a:pt x="615" y="811"/>
                              </a:lnTo>
                              <a:lnTo>
                                <a:pt x="632" y="811"/>
                              </a:lnTo>
                              <a:lnTo>
                                <a:pt x="649" y="810"/>
                              </a:lnTo>
                              <a:lnTo>
                                <a:pt x="665" y="809"/>
                              </a:lnTo>
                              <a:lnTo>
                                <a:pt x="681" y="809"/>
                              </a:lnTo>
                              <a:lnTo>
                                <a:pt x="695" y="807"/>
                              </a:lnTo>
                              <a:lnTo>
                                <a:pt x="708" y="807"/>
                              </a:lnTo>
                              <a:lnTo>
                                <a:pt x="721" y="806"/>
                              </a:lnTo>
                              <a:lnTo>
                                <a:pt x="733" y="804"/>
                              </a:lnTo>
                              <a:lnTo>
                                <a:pt x="743" y="804"/>
                              </a:lnTo>
                              <a:lnTo>
                                <a:pt x="751" y="803"/>
                              </a:lnTo>
                              <a:lnTo>
                                <a:pt x="741" y="820"/>
                              </a:lnTo>
                              <a:lnTo>
                                <a:pt x="733" y="837"/>
                              </a:lnTo>
                              <a:lnTo>
                                <a:pt x="728" y="856"/>
                              </a:lnTo>
                              <a:lnTo>
                                <a:pt x="726" y="876"/>
                              </a:lnTo>
                              <a:lnTo>
                                <a:pt x="715" y="877"/>
                              </a:lnTo>
                              <a:lnTo>
                                <a:pt x="704" y="879"/>
                              </a:lnTo>
                              <a:lnTo>
                                <a:pt x="691" y="879"/>
                              </a:lnTo>
                              <a:lnTo>
                                <a:pt x="678" y="880"/>
                              </a:lnTo>
                              <a:lnTo>
                                <a:pt x="664" y="882"/>
                              </a:lnTo>
                              <a:lnTo>
                                <a:pt x="649" y="883"/>
                              </a:lnTo>
                              <a:lnTo>
                                <a:pt x="635" y="885"/>
                              </a:lnTo>
                              <a:lnTo>
                                <a:pt x="619" y="886"/>
                              </a:lnTo>
                              <a:lnTo>
                                <a:pt x="603" y="888"/>
                              </a:lnTo>
                              <a:lnTo>
                                <a:pt x="586" y="888"/>
                              </a:lnTo>
                              <a:lnTo>
                                <a:pt x="570" y="889"/>
                              </a:lnTo>
                              <a:lnTo>
                                <a:pt x="554" y="889"/>
                              </a:lnTo>
                              <a:lnTo>
                                <a:pt x="538" y="890"/>
                              </a:lnTo>
                              <a:lnTo>
                                <a:pt x="522" y="890"/>
                              </a:lnTo>
                              <a:lnTo>
                                <a:pt x="507" y="890"/>
                              </a:lnTo>
                              <a:lnTo>
                                <a:pt x="492" y="890"/>
                              </a:lnTo>
                              <a:lnTo>
                                <a:pt x="482" y="890"/>
                              </a:lnTo>
                              <a:lnTo>
                                <a:pt x="468" y="890"/>
                              </a:lnTo>
                              <a:lnTo>
                                <a:pt x="452" y="889"/>
                              </a:lnTo>
                              <a:lnTo>
                                <a:pt x="433" y="889"/>
                              </a:lnTo>
                              <a:lnTo>
                                <a:pt x="413" y="888"/>
                              </a:lnTo>
                              <a:lnTo>
                                <a:pt x="390" y="886"/>
                              </a:lnTo>
                              <a:lnTo>
                                <a:pt x="368" y="885"/>
                              </a:lnTo>
                              <a:lnTo>
                                <a:pt x="345" y="883"/>
                              </a:lnTo>
                              <a:lnTo>
                                <a:pt x="324" y="883"/>
                              </a:lnTo>
                              <a:lnTo>
                                <a:pt x="303" y="882"/>
                              </a:lnTo>
                              <a:lnTo>
                                <a:pt x="285" y="880"/>
                              </a:lnTo>
                              <a:lnTo>
                                <a:pt x="267" y="879"/>
                              </a:lnTo>
                              <a:lnTo>
                                <a:pt x="253" y="879"/>
                              </a:lnTo>
                              <a:lnTo>
                                <a:pt x="242" y="877"/>
                              </a:lnTo>
                              <a:lnTo>
                                <a:pt x="236" y="877"/>
                              </a:lnTo>
                              <a:lnTo>
                                <a:pt x="233" y="877"/>
                              </a:lnTo>
                              <a:lnTo>
                                <a:pt x="267" y="909"/>
                              </a:lnTo>
                              <a:lnTo>
                                <a:pt x="273" y="909"/>
                              </a:lnTo>
                              <a:lnTo>
                                <a:pt x="288" y="911"/>
                              </a:lnTo>
                              <a:lnTo>
                                <a:pt x="309" y="912"/>
                              </a:lnTo>
                              <a:lnTo>
                                <a:pt x="338" y="915"/>
                              </a:lnTo>
                              <a:lnTo>
                                <a:pt x="370" y="916"/>
                              </a:lnTo>
                              <a:lnTo>
                                <a:pt x="403" y="919"/>
                              </a:lnTo>
                              <a:lnTo>
                                <a:pt x="436" y="921"/>
                              </a:lnTo>
                              <a:lnTo>
                                <a:pt x="466" y="922"/>
                              </a:lnTo>
                              <a:lnTo>
                                <a:pt x="468" y="1000"/>
                              </a:lnTo>
                              <a:lnTo>
                                <a:pt x="469" y="1125"/>
                              </a:lnTo>
                              <a:lnTo>
                                <a:pt x="471" y="1260"/>
                              </a:lnTo>
                              <a:lnTo>
                                <a:pt x="475" y="1366"/>
                              </a:lnTo>
                              <a:lnTo>
                                <a:pt x="468" y="1367"/>
                              </a:lnTo>
                              <a:lnTo>
                                <a:pt x="455" y="1370"/>
                              </a:lnTo>
                              <a:lnTo>
                                <a:pt x="439" y="1373"/>
                              </a:lnTo>
                              <a:lnTo>
                                <a:pt x="420" y="1376"/>
                              </a:lnTo>
                              <a:lnTo>
                                <a:pt x="401" y="1379"/>
                              </a:lnTo>
                              <a:lnTo>
                                <a:pt x="383" y="1382"/>
                              </a:lnTo>
                              <a:lnTo>
                                <a:pt x="367" y="1383"/>
                              </a:lnTo>
                              <a:lnTo>
                                <a:pt x="355" y="1385"/>
                              </a:lnTo>
                              <a:lnTo>
                                <a:pt x="377" y="1408"/>
                              </a:lnTo>
                              <a:lnTo>
                                <a:pt x="387" y="1409"/>
                              </a:lnTo>
                              <a:lnTo>
                                <a:pt x="403" y="1409"/>
                              </a:lnTo>
                              <a:lnTo>
                                <a:pt x="420" y="1406"/>
                              </a:lnTo>
                              <a:lnTo>
                                <a:pt x="439" y="1403"/>
                              </a:lnTo>
                              <a:lnTo>
                                <a:pt x="456" y="1400"/>
                              </a:lnTo>
                              <a:lnTo>
                                <a:pt x="471" y="1397"/>
                              </a:lnTo>
                              <a:lnTo>
                                <a:pt x="481" y="1395"/>
                              </a:lnTo>
                              <a:lnTo>
                                <a:pt x="485" y="1393"/>
                              </a:lnTo>
                              <a:lnTo>
                                <a:pt x="491" y="1399"/>
                              </a:lnTo>
                              <a:lnTo>
                                <a:pt x="505" y="1406"/>
                              </a:lnTo>
                              <a:lnTo>
                                <a:pt x="527" y="1413"/>
                              </a:lnTo>
                              <a:lnTo>
                                <a:pt x="551" y="1422"/>
                              </a:lnTo>
                              <a:lnTo>
                                <a:pt x="576" y="1428"/>
                              </a:lnTo>
                              <a:lnTo>
                                <a:pt x="600" y="1433"/>
                              </a:lnTo>
                              <a:lnTo>
                                <a:pt x="619" y="1436"/>
                              </a:lnTo>
                              <a:lnTo>
                                <a:pt x="630" y="1435"/>
                              </a:lnTo>
                              <a:lnTo>
                                <a:pt x="638" y="1436"/>
                              </a:lnTo>
                              <a:lnTo>
                                <a:pt x="656" y="1438"/>
                              </a:lnTo>
                              <a:lnTo>
                                <a:pt x="682" y="1441"/>
                              </a:lnTo>
                              <a:lnTo>
                                <a:pt x="713" y="1443"/>
                              </a:lnTo>
                              <a:lnTo>
                                <a:pt x="743" y="1448"/>
                              </a:lnTo>
                              <a:lnTo>
                                <a:pt x="772" y="1451"/>
                              </a:lnTo>
                              <a:lnTo>
                                <a:pt x="793" y="1452"/>
                              </a:lnTo>
                              <a:lnTo>
                                <a:pt x="805" y="1452"/>
                              </a:lnTo>
                              <a:lnTo>
                                <a:pt x="808" y="1446"/>
                              </a:lnTo>
                              <a:lnTo>
                                <a:pt x="812" y="1436"/>
                              </a:lnTo>
                              <a:lnTo>
                                <a:pt x="813" y="1425"/>
                              </a:lnTo>
                              <a:lnTo>
                                <a:pt x="813" y="1420"/>
                              </a:lnTo>
                              <a:lnTo>
                                <a:pt x="787" y="1419"/>
                              </a:lnTo>
                              <a:lnTo>
                                <a:pt x="762" y="1418"/>
                              </a:lnTo>
                              <a:lnTo>
                                <a:pt x="736" y="1415"/>
                              </a:lnTo>
                              <a:lnTo>
                                <a:pt x="711" y="1412"/>
                              </a:lnTo>
                              <a:lnTo>
                                <a:pt x="688" y="1409"/>
                              </a:lnTo>
                              <a:lnTo>
                                <a:pt x="666" y="1406"/>
                              </a:lnTo>
                              <a:lnTo>
                                <a:pt x="648" y="1403"/>
                              </a:lnTo>
                              <a:lnTo>
                                <a:pt x="633" y="1400"/>
                              </a:lnTo>
                              <a:lnTo>
                                <a:pt x="622" y="1399"/>
                              </a:lnTo>
                              <a:lnTo>
                                <a:pt x="606" y="1397"/>
                              </a:lnTo>
                              <a:lnTo>
                                <a:pt x="587" y="1395"/>
                              </a:lnTo>
                              <a:lnTo>
                                <a:pt x="567" y="1390"/>
                              </a:lnTo>
                              <a:lnTo>
                                <a:pt x="548" y="1385"/>
                              </a:lnTo>
                              <a:lnTo>
                                <a:pt x="532" y="1379"/>
                              </a:lnTo>
                              <a:lnTo>
                                <a:pt x="521" y="1372"/>
                              </a:lnTo>
                              <a:lnTo>
                                <a:pt x="515" y="1364"/>
                              </a:lnTo>
                              <a:lnTo>
                                <a:pt x="494" y="922"/>
                              </a:lnTo>
                              <a:lnTo>
                                <a:pt x="514" y="922"/>
                              </a:lnTo>
                              <a:lnTo>
                                <a:pt x="534" y="922"/>
                              </a:lnTo>
                              <a:lnTo>
                                <a:pt x="553" y="921"/>
                              </a:lnTo>
                              <a:lnTo>
                                <a:pt x="571" y="921"/>
                              </a:lnTo>
                              <a:lnTo>
                                <a:pt x="589" y="921"/>
                              </a:lnTo>
                              <a:lnTo>
                                <a:pt x="606" y="919"/>
                              </a:lnTo>
                              <a:lnTo>
                                <a:pt x="623" y="918"/>
                              </a:lnTo>
                              <a:lnTo>
                                <a:pt x="639" y="918"/>
                              </a:lnTo>
                              <a:lnTo>
                                <a:pt x="653" y="916"/>
                              </a:lnTo>
                              <a:lnTo>
                                <a:pt x="666" y="915"/>
                              </a:lnTo>
                              <a:lnTo>
                                <a:pt x="679" y="915"/>
                              </a:lnTo>
                              <a:lnTo>
                                <a:pt x="692" y="913"/>
                              </a:lnTo>
                              <a:lnTo>
                                <a:pt x="702" y="912"/>
                              </a:lnTo>
                              <a:lnTo>
                                <a:pt x="713" y="912"/>
                              </a:lnTo>
                              <a:lnTo>
                                <a:pt x="720" y="911"/>
                              </a:lnTo>
                              <a:lnTo>
                                <a:pt x="727" y="911"/>
                              </a:lnTo>
                              <a:lnTo>
                                <a:pt x="728" y="922"/>
                              </a:lnTo>
                              <a:lnTo>
                                <a:pt x="733" y="944"/>
                              </a:lnTo>
                              <a:lnTo>
                                <a:pt x="744" y="962"/>
                              </a:lnTo>
                              <a:lnTo>
                                <a:pt x="766" y="972"/>
                              </a:lnTo>
                              <a:lnTo>
                                <a:pt x="769" y="978"/>
                              </a:lnTo>
                              <a:lnTo>
                                <a:pt x="769" y="985"/>
                              </a:lnTo>
                              <a:lnTo>
                                <a:pt x="769" y="992"/>
                              </a:lnTo>
                              <a:lnTo>
                                <a:pt x="769" y="998"/>
                              </a:lnTo>
                              <a:lnTo>
                                <a:pt x="762" y="1000"/>
                              </a:lnTo>
                              <a:lnTo>
                                <a:pt x="757" y="1001"/>
                              </a:lnTo>
                              <a:lnTo>
                                <a:pt x="751" y="1004"/>
                              </a:lnTo>
                              <a:lnTo>
                                <a:pt x="744" y="1005"/>
                              </a:lnTo>
                              <a:lnTo>
                                <a:pt x="743" y="1010"/>
                              </a:lnTo>
                              <a:lnTo>
                                <a:pt x="744" y="1015"/>
                              </a:lnTo>
                              <a:lnTo>
                                <a:pt x="746" y="1021"/>
                              </a:lnTo>
                              <a:lnTo>
                                <a:pt x="749" y="1025"/>
                              </a:lnTo>
                              <a:lnTo>
                                <a:pt x="773" y="1024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20" name="Freeform 6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399" y="7602"/>
                          <a:ext cx="39" cy="43"/>
                        </a:xfrm>
                        <a:custGeom>
                          <a:avLst/>
                          <a:gdLst>
                            <a:gd name="T0" fmla="*/ 20 w 39"/>
                            <a:gd name="T1" fmla="*/ 43 h 43"/>
                            <a:gd name="T2" fmla="*/ 28 w 39"/>
                            <a:gd name="T3" fmla="*/ 41 h 43"/>
                            <a:gd name="T4" fmla="*/ 33 w 39"/>
                            <a:gd name="T5" fmla="*/ 36 h 43"/>
                            <a:gd name="T6" fmla="*/ 38 w 39"/>
                            <a:gd name="T7" fmla="*/ 30 h 43"/>
                            <a:gd name="T8" fmla="*/ 39 w 39"/>
                            <a:gd name="T9" fmla="*/ 21 h 43"/>
                            <a:gd name="T10" fmla="*/ 38 w 39"/>
                            <a:gd name="T11" fmla="*/ 13 h 43"/>
                            <a:gd name="T12" fmla="*/ 33 w 39"/>
                            <a:gd name="T13" fmla="*/ 5 h 43"/>
                            <a:gd name="T14" fmla="*/ 28 w 39"/>
                            <a:gd name="T15" fmla="*/ 1 h 43"/>
                            <a:gd name="T16" fmla="*/ 20 w 39"/>
                            <a:gd name="T17" fmla="*/ 0 h 43"/>
                            <a:gd name="T18" fmla="*/ 12 w 39"/>
                            <a:gd name="T19" fmla="*/ 1 h 43"/>
                            <a:gd name="T20" fmla="*/ 6 w 39"/>
                            <a:gd name="T21" fmla="*/ 5 h 43"/>
                            <a:gd name="T22" fmla="*/ 2 w 39"/>
                            <a:gd name="T23" fmla="*/ 13 h 43"/>
                            <a:gd name="T24" fmla="*/ 0 w 39"/>
                            <a:gd name="T25" fmla="*/ 21 h 43"/>
                            <a:gd name="T26" fmla="*/ 2 w 39"/>
                            <a:gd name="T27" fmla="*/ 30 h 43"/>
                            <a:gd name="T28" fmla="*/ 6 w 39"/>
                            <a:gd name="T29" fmla="*/ 36 h 43"/>
                            <a:gd name="T30" fmla="*/ 12 w 39"/>
                            <a:gd name="T31" fmla="*/ 41 h 43"/>
                            <a:gd name="T32" fmla="*/ 20 w 39"/>
                            <a:gd name="T33" fmla="*/ 43 h 43"/>
                            <a:gd name="T34" fmla="*/ 0 60000 65536"/>
                            <a:gd name="T35" fmla="*/ 0 60000 65536"/>
                            <a:gd name="T36" fmla="*/ 0 60000 65536"/>
                            <a:gd name="T37" fmla="*/ 0 60000 65536"/>
                            <a:gd name="T38" fmla="*/ 0 60000 65536"/>
                            <a:gd name="T39" fmla="*/ 0 60000 65536"/>
                            <a:gd name="T40" fmla="*/ 0 60000 65536"/>
                            <a:gd name="T41" fmla="*/ 0 60000 65536"/>
                            <a:gd name="T42" fmla="*/ 0 60000 65536"/>
                            <a:gd name="T43" fmla="*/ 0 60000 65536"/>
                            <a:gd name="T44" fmla="*/ 0 60000 65536"/>
                            <a:gd name="T45" fmla="*/ 0 60000 65536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w 39"/>
                            <a:gd name="T52" fmla="*/ 0 h 43"/>
                            <a:gd name="T53" fmla="*/ 39 w 39"/>
                            <a:gd name="T54" fmla="*/ 43 h 43"/>
                          </a:gdLst>
                          <a:ahLst/>
                          <a:cxnLst>
                            <a:cxn ang="T34">
                              <a:pos x="T0" y="T1"/>
                            </a:cxn>
                            <a:cxn ang="T35">
                              <a:pos x="T2" y="T3"/>
                            </a:cxn>
                            <a:cxn ang="T36">
                              <a:pos x="T4" y="T5"/>
                            </a:cxn>
                            <a:cxn ang="T37">
                              <a:pos x="T6" y="T7"/>
                            </a:cxn>
                            <a:cxn ang="T38">
                              <a:pos x="T8" y="T9"/>
                            </a:cxn>
                            <a:cxn ang="T39">
                              <a:pos x="T10" y="T11"/>
                            </a:cxn>
                            <a:cxn ang="T40">
                              <a:pos x="T12" y="T13"/>
                            </a:cxn>
                            <a:cxn ang="T41">
                              <a:pos x="T14" y="T15"/>
                            </a:cxn>
                            <a:cxn ang="T42">
                              <a:pos x="T16" y="T17"/>
                            </a:cxn>
                            <a:cxn ang="T43">
                              <a:pos x="T18" y="T19"/>
                            </a:cxn>
                            <a:cxn ang="T44">
                              <a:pos x="T20" y="T21"/>
                            </a:cxn>
                            <a:cxn ang="T45">
                              <a:pos x="T22" y="T23"/>
                            </a:cxn>
                            <a:cxn ang="T46">
                              <a:pos x="T24" y="T25"/>
                            </a:cxn>
                            <a:cxn ang="T47">
                              <a:pos x="T26" y="T27"/>
                            </a:cxn>
                            <a:cxn ang="T48">
                              <a:pos x="T28" y="T29"/>
                            </a:cxn>
                            <a:cxn ang="T49">
                              <a:pos x="T30" y="T31"/>
                            </a:cxn>
                            <a:cxn ang="T50">
                              <a:pos x="T32" y="T33"/>
                            </a:cxn>
                          </a:cxnLst>
                          <a:rect l="T51" t="T52" r="T53" b="T54"/>
                          <a:pathLst>
                            <a:path w="39" h="43">
                              <a:moveTo>
                                <a:pt x="20" y="43"/>
                              </a:moveTo>
                              <a:lnTo>
                                <a:pt x="28" y="41"/>
                              </a:lnTo>
                              <a:lnTo>
                                <a:pt x="33" y="36"/>
                              </a:lnTo>
                              <a:lnTo>
                                <a:pt x="38" y="30"/>
                              </a:lnTo>
                              <a:lnTo>
                                <a:pt x="39" y="21"/>
                              </a:lnTo>
                              <a:lnTo>
                                <a:pt x="38" y="13"/>
                              </a:lnTo>
                              <a:lnTo>
                                <a:pt x="33" y="5"/>
                              </a:lnTo>
                              <a:lnTo>
                                <a:pt x="28" y="1"/>
                              </a:lnTo>
                              <a:lnTo>
                                <a:pt x="20" y="0"/>
                              </a:lnTo>
                              <a:lnTo>
                                <a:pt x="12" y="1"/>
                              </a:lnTo>
                              <a:lnTo>
                                <a:pt x="6" y="5"/>
                              </a:lnTo>
                              <a:lnTo>
                                <a:pt x="2" y="13"/>
                              </a:lnTo>
                              <a:lnTo>
                                <a:pt x="0" y="21"/>
                              </a:lnTo>
                              <a:lnTo>
                                <a:pt x="2" y="30"/>
                              </a:lnTo>
                              <a:lnTo>
                                <a:pt x="6" y="36"/>
                              </a:lnTo>
                              <a:lnTo>
                                <a:pt x="12" y="41"/>
                              </a:lnTo>
                              <a:lnTo>
                                <a:pt x="20" y="4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21" name="Freeform 6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03" y="8701"/>
                          <a:ext cx="41" cy="83"/>
                        </a:xfrm>
                        <a:custGeom>
                          <a:avLst/>
                          <a:gdLst>
                            <a:gd name="T0" fmla="*/ 33 w 41"/>
                            <a:gd name="T1" fmla="*/ 67 h 83"/>
                            <a:gd name="T2" fmla="*/ 25 w 41"/>
                            <a:gd name="T3" fmla="*/ 66 h 83"/>
                            <a:gd name="T4" fmla="*/ 19 w 41"/>
                            <a:gd name="T5" fmla="*/ 60 h 83"/>
                            <a:gd name="T6" fmla="*/ 13 w 41"/>
                            <a:gd name="T7" fmla="*/ 51 h 83"/>
                            <a:gd name="T8" fmla="*/ 12 w 41"/>
                            <a:gd name="T9" fmla="*/ 41 h 83"/>
                            <a:gd name="T10" fmla="*/ 13 w 41"/>
                            <a:gd name="T11" fmla="*/ 31 h 83"/>
                            <a:gd name="T12" fmla="*/ 19 w 41"/>
                            <a:gd name="T13" fmla="*/ 23 h 83"/>
                            <a:gd name="T14" fmla="*/ 25 w 41"/>
                            <a:gd name="T15" fmla="*/ 17 h 83"/>
                            <a:gd name="T16" fmla="*/ 33 w 41"/>
                            <a:gd name="T17" fmla="*/ 15 h 83"/>
                            <a:gd name="T18" fmla="*/ 35 w 41"/>
                            <a:gd name="T19" fmla="*/ 15 h 83"/>
                            <a:gd name="T20" fmla="*/ 38 w 41"/>
                            <a:gd name="T21" fmla="*/ 15 h 83"/>
                            <a:gd name="T22" fmla="*/ 39 w 41"/>
                            <a:gd name="T23" fmla="*/ 15 h 83"/>
                            <a:gd name="T24" fmla="*/ 41 w 41"/>
                            <a:gd name="T25" fmla="*/ 17 h 83"/>
                            <a:gd name="T26" fmla="*/ 38 w 41"/>
                            <a:gd name="T27" fmla="*/ 10 h 83"/>
                            <a:gd name="T28" fmla="*/ 33 w 41"/>
                            <a:gd name="T29" fmla="*/ 4 h 83"/>
                            <a:gd name="T30" fmla="*/ 29 w 41"/>
                            <a:gd name="T31" fmla="*/ 1 h 83"/>
                            <a:gd name="T32" fmla="*/ 23 w 41"/>
                            <a:gd name="T33" fmla="*/ 0 h 83"/>
                            <a:gd name="T34" fmla="*/ 15 w 41"/>
                            <a:gd name="T35" fmla="*/ 2 h 83"/>
                            <a:gd name="T36" fmla="*/ 7 w 41"/>
                            <a:gd name="T37" fmla="*/ 11 h 83"/>
                            <a:gd name="T38" fmla="*/ 2 w 41"/>
                            <a:gd name="T39" fmla="*/ 25 h 83"/>
                            <a:gd name="T40" fmla="*/ 0 w 41"/>
                            <a:gd name="T41" fmla="*/ 41 h 83"/>
                            <a:gd name="T42" fmla="*/ 2 w 41"/>
                            <a:gd name="T43" fmla="*/ 57 h 83"/>
                            <a:gd name="T44" fmla="*/ 7 w 41"/>
                            <a:gd name="T45" fmla="*/ 70 h 83"/>
                            <a:gd name="T46" fmla="*/ 15 w 41"/>
                            <a:gd name="T47" fmla="*/ 80 h 83"/>
                            <a:gd name="T48" fmla="*/ 23 w 41"/>
                            <a:gd name="T49" fmla="*/ 83 h 83"/>
                            <a:gd name="T50" fmla="*/ 29 w 41"/>
                            <a:gd name="T51" fmla="*/ 81 h 83"/>
                            <a:gd name="T52" fmla="*/ 33 w 41"/>
                            <a:gd name="T53" fmla="*/ 77 h 83"/>
                            <a:gd name="T54" fmla="*/ 38 w 41"/>
                            <a:gd name="T55" fmla="*/ 71 h 83"/>
                            <a:gd name="T56" fmla="*/ 41 w 41"/>
                            <a:gd name="T57" fmla="*/ 64 h 83"/>
                            <a:gd name="T58" fmla="*/ 39 w 41"/>
                            <a:gd name="T59" fmla="*/ 66 h 83"/>
                            <a:gd name="T60" fmla="*/ 38 w 41"/>
                            <a:gd name="T61" fmla="*/ 66 h 83"/>
                            <a:gd name="T62" fmla="*/ 35 w 41"/>
                            <a:gd name="T63" fmla="*/ 67 h 83"/>
                            <a:gd name="T64" fmla="*/ 33 w 41"/>
                            <a:gd name="T65" fmla="*/ 67 h 83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w 41"/>
                            <a:gd name="T100" fmla="*/ 0 h 83"/>
                            <a:gd name="T101" fmla="*/ 41 w 41"/>
                            <a:gd name="T102" fmla="*/ 83 h 83"/>
                          </a:gdLst>
                          <a:ahLst/>
                          <a:cxnLst>
                            <a:cxn ang="T66">
                              <a:pos x="T0" y="T1"/>
                            </a:cxn>
                            <a:cxn ang="T67">
                              <a:pos x="T2" y="T3"/>
                            </a:cxn>
                            <a:cxn ang="T68">
                              <a:pos x="T4" y="T5"/>
                            </a:cxn>
                            <a:cxn ang="T69">
                              <a:pos x="T6" y="T7"/>
                            </a:cxn>
                            <a:cxn ang="T70">
                              <a:pos x="T8" y="T9"/>
                            </a:cxn>
                            <a:cxn ang="T71">
                              <a:pos x="T10" y="T11"/>
                            </a:cxn>
                            <a:cxn ang="T72">
                              <a:pos x="T12" y="T13"/>
                            </a:cxn>
                            <a:cxn ang="T73">
                              <a:pos x="T14" y="T15"/>
                            </a:cxn>
                            <a:cxn ang="T74">
                              <a:pos x="T16" y="T17"/>
                            </a:cxn>
                            <a:cxn ang="T75">
                              <a:pos x="T18" y="T19"/>
                            </a:cxn>
                            <a:cxn ang="T76">
                              <a:pos x="T20" y="T21"/>
                            </a:cxn>
                            <a:cxn ang="T77">
                              <a:pos x="T22" y="T23"/>
                            </a:cxn>
                            <a:cxn ang="T78">
                              <a:pos x="T24" y="T25"/>
                            </a:cxn>
                            <a:cxn ang="T79">
                              <a:pos x="T26" y="T27"/>
                            </a:cxn>
                            <a:cxn ang="T80">
                              <a:pos x="T28" y="T29"/>
                            </a:cxn>
                            <a:cxn ang="T81">
                              <a:pos x="T30" y="T31"/>
                            </a:cxn>
                            <a:cxn ang="T82">
                              <a:pos x="T32" y="T33"/>
                            </a:cxn>
                            <a:cxn ang="T83">
                              <a:pos x="T34" y="T35"/>
                            </a:cxn>
                            <a:cxn ang="T84">
                              <a:pos x="T36" y="T37"/>
                            </a:cxn>
                            <a:cxn ang="T85">
                              <a:pos x="T38" y="T39"/>
                            </a:cxn>
                            <a:cxn ang="T86">
                              <a:pos x="T40" y="T41"/>
                            </a:cxn>
                            <a:cxn ang="T87">
                              <a:pos x="T42" y="T43"/>
                            </a:cxn>
                            <a:cxn ang="T88">
                              <a:pos x="T44" y="T45"/>
                            </a:cxn>
                            <a:cxn ang="T89">
                              <a:pos x="T46" y="T47"/>
                            </a:cxn>
                            <a:cxn ang="T90">
                              <a:pos x="T48" y="T49"/>
                            </a:cxn>
                            <a:cxn ang="T91">
                              <a:pos x="T50" y="T51"/>
                            </a:cxn>
                            <a:cxn ang="T92">
                              <a:pos x="T52" y="T53"/>
                            </a:cxn>
                            <a:cxn ang="T93">
                              <a:pos x="T54" y="T55"/>
                            </a:cxn>
                            <a:cxn ang="T94">
                              <a:pos x="T56" y="T57"/>
                            </a:cxn>
                            <a:cxn ang="T95">
                              <a:pos x="T58" y="T59"/>
                            </a:cxn>
                            <a:cxn ang="T96">
                              <a:pos x="T60" y="T61"/>
                            </a:cxn>
                            <a:cxn ang="T97">
                              <a:pos x="T62" y="T63"/>
                            </a:cxn>
                            <a:cxn ang="T98">
                              <a:pos x="T64" y="T65"/>
                            </a:cxn>
                          </a:cxnLst>
                          <a:rect l="T99" t="T100" r="T101" b="T102"/>
                          <a:pathLst>
                            <a:path w="41" h="83">
                              <a:moveTo>
                                <a:pt x="33" y="67"/>
                              </a:moveTo>
                              <a:lnTo>
                                <a:pt x="25" y="66"/>
                              </a:lnTo>
                              <a:lnTo>
                                <a:pt x="19" y="60"/>
                              </a:lnTo>
                              <a:lnTo>
                                <a:pt x="13" y="51"/>
                              </a:lnTo>
                              <a:lnTo>
                                <a:pt x="12" y="41"/>
                              </a:lnTo>
                              <a:lnTo>
                                <a:pt x="13" y="31"/>
                              </a:lnTo>
                              <a:lnTo>
                                <a:pt x="19" y="23"/>
                              </a:lnTo>
                              <a:lnTo>
                                <a:pt x="25" y="17"/>
                              </a:lnTo>
                              <a:lnTo>
                                <a:pt x="33" y="15"/>
                              </a:lnTo>
                              <a:lnTo>
                                <a:pt x="35" y="15"/>
                              </a:lnTo>
                              <a:lnTo>
                                <a:pt x="38" y="15"/>
                              </a:lnTo>
                              <a:lnTo>
                                <a:pt x="39" y="15"/>
                              </a:lnTo>
                              <a:lnTo>
                                <a:pt x="41" y="17"/>
                              </a:lnTo>
                              <a:lnTo>
                                <a:pt x="38" y="10"/>
                              </a:lnTo>
                              <a:lnTo>
                                <a:pt x="33" y="4"/>
                              </a:lnTo>
                              <a:lnTo>
                                <a:pt x="29" y="1"/>
                              </a:lnTo>
                              <a:lnTo>
                                <a:pt x="23" y="0"/>
                              </a:lnTo>
                              <a:lnTo>
                                <a:pt x="15" y="2"/>
                              </a:lnTo>
                              <a:lnTo>
                                <a:pt x="7" y="11"/>
                              </a:lnTo>
                              <a:lnTo>
                                <a:pt x="2" y="25"/>
                              </a:lnTo>
                              <a:lnTo>
                                <a:pt x="0" y="41"/>
                              </a:lnTo>
                              <a:lnTo>
                                <a:pt x="2" y="57"/>
                              </a:lnTo>
                              <a:lnTo>
                                <a:pt x="7" y="70"/>
                              </a:lnTo>
                              <a:lnTo>
                                <a:pt x="15" y="80"/>
                              </a:lnTo>
                              <a:lnTo>
                                <a:pt x="23" y="83"/>
                              </a:lnTo>
                              <a:lnTo>
                                <a:pt x="29" y="81"/>
                              </a:lnTo>
                              <a:lnTo>
                                <a:pt x="33" y="77"/>
                              </a:lnTo>
                              <a:lnTo>
                                <a:pt x="38" y="71"/>
                              </a:lnTo>
                              <a:lnTo>
                                <a:pt x="41" y="64"/>
                              </a:lnTo>
                              <a:lnTo>
                                <a:pt x="39" y="66"/>
                              </a:lnTo>
                              <a:lnTo>
                                <a:pt x="38" y="66"/>
                              </a:lnTo>
                              <a:lnTo>
                                <a:pt x="35" y="67"/>
                              </a:lnTo>
                              <a:lnTo>
                                <a:pt x="33" y="6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22" name="Freeform 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199" y="8879"/>
                          <a:ext cx="40" cy="83"/>
                        </a:xfrm>
                        <a:custGeom>
                          <a:avLst/>
                          <a:gdLst>
                            <a:gd name="T0" fmla="*/ 32 w 40"/>
                            <a:gd name="T1" fmla="*/ 67 h 83"/>
                            <a:gd name="T2" fmla="*/ 23 w 40"/>
                            <a:gd name="T3" fmla="*/ 66 h 83"/>
                            <a:gd name="T4" fmla="*/ 17 w 40"/>
                            <a:gd name="T5" fmla="*/ 60 h 83"/>
                            <a:gd name="T6" fmla="*/ 13 w 40"/>
                            <a:gd name="T7" fmla="*/ 51 h 83"/>
                            <a:gd name="T8" fmla="*/ 11 w 40"/>
                            <a:gd name="T9" fmla="*/ 41 h 83"/>
                            <a:gd name="T10" fmla="*/ 13 w 40"/>
                            <a:gd name="T11" fmla="*/ 33 h 83"/>
                            <a:gd name="T12" fmla="*/ 17 w 40"/>
                            <a:gd name="T13" fmla="*/ 24 h 83"/>
                            <a:gd name="T14" fmla="*/ 23 w 40"/>
                            <a:gd name="T15" fmla="*/ 18 h 83"/>
                            <a:gd name="T16" fmla="*/ 32 w 40"/>
                            <a:gd name="T17" fmla="*/ 17 h 83"/>
                            <a:gd name="T18" fmla="*/ 35 w 40"/>
                            <a:gd name="T19" fmla="*/ 17 h 83"/>
                            <a:gd name="T20" fmla="*/ 36 w 40"/>
                            <a:gd name="T21" fmla="*/ 17 h 83"/>
                            <a:gd name="T22" fmla="*/ 39 w 40"/>
                            <a:gd name="T23" fmla="*/ 17 h 83"/>
                            <a:gd name="T24" fmla="*/ 40 w 40"/>
                            <a:gd name="T25" fmla="*/ 18 h 83"/>
                            <a:gd name="T26" fmla="*/ 37 w 40"/>
                            <a:gd name="T27" fmla="*/ 11 h 83"/>
                            <a:gd name="T28" fmla="*/ 33 w 40"/>
                            <a:gd name="T29" fmla="*/ 4 h 83"/>
                            <a:gd name="T30" fmla="*/ 27 w 40"/>
                            <a:gd name="T31" fmla="*/ 1 h 83"/>
                            <a:gd name="T32" fmla="*/ 22 w 40"/>
                            <a:gd name="T33" fmla="*/ 0 h 83"/>
                            <a:gd name="T34" fmla="*/ 13 w 40"/>
                            <a:gd name="T35" fmla="*/ 3 h 83"/>
                            <a:gd name="T36" fmla="*/ 7 w 40"/>
                            <a:gd name="T37" fmla="*/ 11 h 83"/>
                            <a:gd name="T38" fmla="*/ 1 w 40"/>
                            <a:gd name="T39" fmla="*/ 26 h 83"/>
                            <a:gd name="T40" fmla="*/ 0 w 40"/>
                            <a:gd name="T41" fmla="*/ 41 h 83"/>
                            <a:gd name="T42" fmla="*/ 1 w 40"/>
                            <a:gd name="T43" fmla="*/ 57 h 83"/>
                            <a:gd name="T44" fmla="*/ 7 w 40"/>
                            <a:gd name="T45" fmla="*/ 70 h 83"/>
                            <a:gd name="T46" fmla="*/ 13 w 40"/>
                            <a:gd name="T47" fmla="*/ 80 h 83"/>
                            <a:gd name="T48" fmla="*/ 22 w 40"/>
                            <a:gd name="T49" fmla="*/ 83 h 83"/>
                            <a:gd name="T50" fmla="*/ 27 w 40"/>
                            <a:gd name="T51" fmla="*/ 82 h 83"/>
                            <a:gd name="T52" fmla="*/ 33 w 40"/>
                            <a:gd name="T53" fmla="*/ 79 h 83"/>
                            <a:gd name="T54" fmla="*/ 37 w 40"/>
                            <a:gd name="T55" fmla="*/ 73 h 83"/>
                            <a:gd name="T56" fmla="*/ 40 w 40"/>
                            <a:gd name="T57" fmla="*/ 66 h 83"/>
                            <a:gd name="T58" fmla="*/ 39 w 40"/>
                            <a:gd name="T59" fmla="*/ 67 h 83"/>
                            <a:gd name="T60" fmla="*/ 36 w 40"/>
                            <a:gd name="T61" fmla="*/ 67 h 83"/>
                            <a:gd name="T62" fmla="*/ 35 w 40"/>
                            <a:gd name="T63" fmla="*/ 67 h 83"/>
                            <a:gd name="T64" fmla="*/ 32 w 40"/>
                            <a:gd name="T65" fmla="*/ 67 h 83"/>
                            <a:gd name="T66" fmla="*/ 0 60000 65536"/>
                            <a:gd name="T67" fmla="*/ 0 60000 65536"/>
                            <a:gd name="T68" fmla="*/ 0 60000 65536"/>
                            <a:gd name="T69" fmla="*/ 0 60000 65536"/>
                            <a:gd name="T70" fmla="*/ 0 60000 65536"/>
                            <a:gd name="T71" fmla="*/ 0 60000 65536"/>
                            <a:gd name="T72" fmla="*/ 0 60000 65536"/>
                            <a:gd name="T73" fmla="*/ 0 60000 65536"/>
                            <a:gd name="T74" fmla="*/ 0 60000 65536"/>
                            <a:gd name="T75" fmla="*/ 0 60000 65536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w 40"/>
                            <a:gd name="T100" fmla="*/ 0 h 83"/>
                            <a:gd name="T101" fmla="*/ 40 w 40"/>
                            <a:gd name="T102" fmla="*/ 83 h 83"/>
                          </a:gdLst>
                          <a:ahLst/>
                          <a:cxnLst>
                            <a:cxn ang="T66">
                              <a:pos x="T0" y="T1"/>
                            </a:cxn>
                            <a:cxn ang="T67">
                              <a:pos x="T2" y="T3"/>
                            </a:cxn>
                            <a:cxn ang="T68">
                              <a:pos x="T4" y="T5"/>
                            </a:cxn>
                            <a:cxn ang="T69">
                              <a:pos x="T6" y="T7"/>
                            </a:cxn>
                            <a:cxn ang="T70">
                              <a:pos x="T8" y="T9"/>
                            </a:cxn>
                            <a:cxn ang="T71">
                              <a:pos x="T10" y="T11"/>
                            </a:cxn>
                            <a:cxn ang="T72">
                              <a:pos x="T12" y="T13"/>
                            </a:cxn>
                            <a:cxn ang="T73">
                              <a:pos x="T14" y="T15"/>
                            </a:cxn>
                            <a:cxn ang="T74">
                              <a:pos x="T16" y="T17"/>
                            </a:cxn>
                            <a:cxn ang="T75">
                              <a:pos x="T18" y="T19"/>
                            </a:cxn>
                            <a:cxn ang="T76">
                              <a:pos x="T20" y="T21"/>
                            </a:cxn>
                            <a:cxn ang="T77">
                              <a:pos x="T22" y="T23"/>
                            </a:cxn>
                            <a:cxn ang="T78">
                              <a:pos x="T24" y="T25"/>
                            </a:cxn>
                            <a:cxn ang="T79">
                              <a:pos x="T26" y="T27"/>
                            </a:cxn>
                            <a:cxn ang="T80">
                              <a:pos x="T28" y="T29"/>
                            </a:cxn>
                            <a:cxn ang="T81">
                              <a:pos x="T30" y="T31"/>
                            </a:cxn>
                            <a:cxn ang="T82">
                              <a:pos x="T32" y="T33"/>
                            </a:cxn>
                            <a:cxn ang="T83">
                              <a:pos x="T34" y="T35"/>
                            </a:cxn>
                            <a:cxn ang="T84">
                              <a:pos x="T36" y="T37"/>
                            </a:cxn>
                            <a:cxn ang="T85">
                              <a:pos x="T38" y="T39"/>
                            </a:cxn>
                            <a:cxn ang="T86">
                              <a:pos x="T40" y="T41"/>
                            </a:cxn>
                            <a:cxn ang="T87">
                              <a:pos x="T42" y="T43"/>
                            </a:cxn>
                            <a:cxn ang="T88">
                              <a:pos x="T44" y="T45"/>
                            </a:cxn>
                            <a:cxn ang="T89">
                              <a:pos x="T46" y="T47"/>
                            </a:cxn>
                            <a:cxn ang="T90">
                              <a:pos x="T48" y="T49"/>
                            </a:cxn>
                            <a:cxn ang="T91">
                              <a:pos x="T50" y="T51"/>
                            </a:cxn>
                            <a:cxn ang="T92">
                              <a:pos x="T52" y="T53"/>
                            </a:cxn>
                            <a:cxn ang="T93">
                              <a:pos x="T54" y="T55"/>
                            </a:cxn>
                            <a:cxn ang="T94">
                              <a:pos x="T56" y="T57"/>
                            </a:cxn>
                            <a:cxn ang="T95">
                              <a:pos x="T58" y="T59"/>
                            </a:cxn>
                            <a:cxn ang="T96">
                              <a:pos x="T60" y="T61"/>
                            </a:cxn>
                            <a:cxn ang="T97">
                              <a:pos x="T62" y="T63"/>
                            </a:cxn>
                            <a:cxn ang="T98">
                              <a:pos x="T64" y="T65"/>
                            </a:cxn>
                          </a:cxnLst>
                          <a:rect l="T99" t="T100" r="T101" b="T102"/>
                          <a:pathLst>
                            <a:path w="40" h="83">
                              <a:moveTo>
                                <a:pt x="32" y="67"/>
                              </a:moveTo>
                              <a:lnTo>
                                <a:pt x="23" y="66"/>
                              </a:lnTo>
                              <a:lnTo>
                                <a:pt x="17" y="60"/>
                              </a:lnTo>
                              <a:lnTo>
                                <a:pt x="13" y="51"/>
                              </a:lnTo>
                              <a:lnTo>
                                <a:pt x="11" y="41"/>
                              </a:lnTo>
                              <a:lnTo>
                                <a:pt x="13" y="33"/>
                              </a:lnTo>
                              <a:lnTo>
                                <a:pt x="17" y="24"/>
                              </a:lnTo>
                              <a:lnTo>
                                <a:pt x="23" y="18"/>
                              </a:lnTo>
                              <a:lnTo>
                                <a:pt x="32" y="17"/>
                              </a:lnTo>
                              <a:lnTo>
                                <a:pt x="35" y="17"/>
                              </a:lnTo>
                              <a:lnTo>
                                <a:pt x="36" y="17"/>
                              </a:lnTo>
                              <a:lnTo>
                                <a:pt x="39" y="17"/>
                              </a:lnTo>
                              <a:lnTo>
                                <a:pt x="40" y="18"/>
                              </a:lnTo>
                              <a:lnTo>
                                <a:pt x="37" y="11"/>
                              </a:lnTo>
                              <a:lnTo>
                                <a:pt x="33" y="4"/>
                              </a:lnTo>
                              <a:lnTo>
                                <a:pt x="27" y="1"/>
                              </a:lnTo>
                              <a:lnTo>
                                <a:pt x="22" y="0"/>
                              </a:lnTo>
                              <a:lnTo>
                                <a:pt x="13" y="3"/>
                              </a:lnTo>
                              <a:lnTo>
                                <a:pt x="7" y="11"/>
                              </a:lnTo>
                              <a:lnTo>
                                <a:pt x="1" y="26"/>
                              </a:lnTo>
                              <a:lnTo>
                                <a:pt x="0" y="41"/>
                              </a:lnTo>
                              <a:lnTo>
                                <a:pt x="1" y="57"/>
                              </a:lnTo>
                              <a:lnTo>
                                <a:pt x="7" y="70"/>
                              </a:lnTo>
                              <a:lnTo>
                                <a:pt x="13" y="80"/>
                              </a:lnTo>
                              <a:lnTo>
                                <a:pt x="22" y="83"/>
                              </a:lnTo>
                              <a:lnTo>
                                <a:pt x="27" y="82"/>
                              </a:lnTo>
                              <a:lnTo>
                                <a:pt x="33" y="79"/>
                              </a:lnTo>
                              <a:lnTo>
                                <a:pt x="37" y="73"/>
                              </a:lnTo>
                              <a:lnTo>
                                <a:pt x="40" y="66"/>
                              </a:lnTo>
                              <a:lnTo>
                                <a:pt x="39" y="67"/>
                              </a:lnTo>
                              <a:lnTo>
                                <a:pt x="36" y="67"/>
                              </a:lnTo>
                              <a:lnTo>
                                <a:pt x="35" y="67"/>
                              </a:lnTo>
                              <a:lnTo>
                                <a:pt x="32" y="6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s-ES"/>
                        </a:p>
                      </p:txBody>
                    </p:sp>
                    <p:sp>
                      <p:nvSpPr>
                        <p:cNvPr id="23623" name="WordArt 65"/>
                        <p:cNvSpPr>
                          <a:spLocks noChangeArrowheads="1" noChangeShapeType="1" noTextEdit="1"/>
                        </p:cNvSpPr>
                        <p:nvPr/>
                      </p:nvSpPr>
                      <p:spPr bwMode="auto">
                        <a:xfrm>
                          <a:off x="3387" y="7139"/>
                          <a:ext cx="499" cy="240"/>
                        </a:xfrm>
                        <a:prstGeom prst="rect">
                          <a:avLst/>
                        </a:prstGeom>
                      </p:spPr>
                      <p:txBody>
                        <a:bodyPr wrap="none" fromWordArt="1">
                          <a:prstTxWarp prst="textPlain">
                            <a:avLst>
                              <a:gd name="adj" fmla="val 50000"/>
                            </a:avLst>
                          </a:prstTxWarp>
                        </a:bodyPr>
                        <a:lstStyle/>
                        <a:p>
                          <a:pPr algn="ctr"/>
                          <a:r>
                            <a:rPr lang="es-ES" sz="900" kern="10" normalizeH="1">
                              <a:ln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:ln>
                              <a:solidFill>
                                <a:srgbClr val="FFFFFF"/>
                              </a:solidFill>
                              <a:latin typeface="Arial Black"/>
                            </a:rPr>
                            <a:t>ALTO</a:t>
                          </a:r>
                        </a:p>
                      </p:txBody>
                    </p:sp>
                  </p:grpSp>
                </p:grpSp>
              </p:grpSp>
            </p:grpSp>
          </p:grpSp>
        </p:grpSp>
      </p:grpSp>
      <p:sp>
        <p:nvSpPr>
          <p:cNvPr id="23557" name="Text Box 66"/>
          <p:cNvSpPr txBox="1">
            <a:spLocks noChangeArrowheads="1"/>
          </p:cNvSpPr>
          <p:nvPr/>
        </p:nvSpPr>
        <p:spPr bwMode="auto">
          <a:xfrm>
            <a:off x="592138" y="5969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23558" name="Text Box 126"/>
          <p:cNvSpPr txBox="1">
            <a:spLocks noChangeArrowheads="1"/>
          </p:cNvSpPr>
          <p:nvPr/>
        </p:nvSpPr>
        <p:spPr bwMode="auto">
          <a:xfrm>
            <a:off x="447693" y="3644900"/>
            <a:ext cx="66960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/>
              <a:t>Acciones:</a:t>
            </a:r>
          </a:p>
          <a:p>
            <a:r>
              <a:rPr lang="es-MX" b="1" dirty="0"/>
              <a:t>-</a:t>
            </a:r>
            <a:r>
              <a:rPr lang="es-MX" dirty="0"/>
              <a:t>Recabar las actividades de las escuelas para diseñar proyectos de apoyo a su labor.</a:t>
            </a:r>
          </a:p>
          <a:p>
            <a:r>
              <a:rPr lang="es-MX" dirty="0"/>
              <a:t>-Promover el Programa de Seguridad y Emergencia Escolar, </a:t>
            </a:r>
          </a:p>
          <a:p>
            <a:r>
              <a:rPr lang="es-MX" dirty="0"/>
              <a:t>la elaboración de un directorio de organismos y dependencias de protección civil, servicios médicos, bomberos, policías y transito.</a:t>
            </a:r>
          </a:p>
          <a:p>
            <a:r>
              <a:rPr lang="es-MX" dirty="0"/>
              <a:t>-Promover campañas para prevenir las adicciones.</a:t>
            </a:r>
          </a:p>
        </p:txBody>
      </p:sp>
      <p:grpSp>
        <p:nvGrpSpPr>
          <p:cNvPr id="9" name="Group 127"/>
          <p:cNvGrpSpPr>
            <a:grpSpLocks/>
          </p:cNvGrpSpPr>
          <p:nvPr/>
        </p:nvGrpSpPr>
        <p:grpSpPr bwMode="auto">
          <a:xfrm>
            <a:off x="7200900" y="4221163"/>
            <a:ext cx="1763713" cy="1604962"/>
            <a:chOff x="3087" y="6119"/>
            <a:chExt cx="1980" cy="1800"/>
          </a:xfrm>
        </p:grpSpPr>
        <p:sp>
          <p:nvSpPr>
            <p:cNvPr id="23560" name="AutoShape 128"/>
            <p:cNvSpPr>
              <a:spLocks noChangeArrowheads="1"/>
            </p:cNvSpPr>
            <p:nvPr/>
          </p:nvSpPr>
          <p:spPr bwMode="auto">
            <a:xfrm>
              <a:off x="3087" y="6119"/>
              <a:ext cx="1980" cy="1800"/>
            </a:xfrm>
            <a:prstGeom prst="roundRect">
              <a:avLst>
                <a:gd name="adj" fmla="val 16667"/>
              </a:avLst>
            </a:prstGeom>
            <a:solidFill>
              <a:srgbClr val="008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1" name="Oval 129"/>
            <p:cNvSpPr>
              <a:spLocks noChangeArrowheads="1"/>
            </p:cNvSpPr>
            <p:nvPr/>
          </p:nvSpPr>
          <p:spPr bwMode="auto">
            <a:xfrm>
              <a:off x="3887" y="6859"/>
              <a:ext cx="360" cy="360"/>
            </a:xfrm>
            <a:prstGeom prst="ellipse">
              <a:avLst/>
            </a:prstGeom>
            <a:solidFill>
              <a:srgbClr val="FFFFFF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2" name="AutoShape 130"/>
            <p:cNvSpPr>
              <a:spLocks noChangeArrowheads="1"/>
            </p:cNvSpPr>
            <p:nvPr/>
          </p:nvSpPr>
          <p:spPr bwMode="auto">
            <a:xfrm>
              <a:off x="3187" y="6859"/>
              <a:ext cx="540" cy="360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3" name="AutoShape 131"/>
            <p:cNvSpPr>
              <a:spLocks noChangeArrowheads="1"/>
            </p:cNvSpPr>
            <p:nvPr/>
          </p:nvSpPr>
          <p:spPr bwMode="auto">
            <a:xfrm>
              <a:off x="4427" y="6859"/>
              <a:ext cx="540" cy="360"/>
            </a:xfrm>
            <a:prstGeom prst="leftArrow">
              <a:avLst>
                <a:gd name="adj1" fmla="val 50000"/>
                <a:gd name="adj2" fmla="val 3750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4" name="AutoShape 132"/>
            <p:cNvSpPr>
              <a:spLocks noChangeArrowheads="1"/>
            </p:cNvSpPr>
            <p:nvPr/>
          </p:nvSpPr>
          <p:spPr bwMode="auto">
            <a:xfrm rot="5400000">
              <a:off x="3797" y="6319"/>
              <a:ext cx="540" cy="360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23565" name="AutoShape 133"/>
            <p:cNvSpPr>
              <a:spLocks noChangeArrowheads="1"/>
            </p:cNvSpPr>
            <p:nvPr/>
          </p:nvSpPr>
          <p:spPr bwMode="auto">
            <a:xfrm rot="-5400000">
              <a:off x="3797" y="7409"/>
              <a:ext cx="540" cy="360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72" name="71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73" name="72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594004" y="357166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VI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MOTIVACIÓN A LA PARTICIPACIÓN SOCIAL</a:t>
            </a:r>
            <a:endParaRPr lang="es-MX" b="1" dirty="0">
              <a:latin typeface="Comic Sans MS" pitchFamily="66" charset="0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2554288" y="1052513"/>
            <a:ext cx="61214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/>
              <a:t>OBJETIVOS:</a:t>
            </a:r>
          </a:p>
          <a:p>
            <a:r>
              <a:rPr lang="es-ES"/>
              <a:t>Establecer la coordinación de escuelas con autoridades y programas de bienestar comunitario.</a:t>
            </a:r>
          </a:p>
          <a:p>
            <a:r>
              <a:rPr lang="es-ES"/>
              <a:t>Promover actividades de orientación, capacitación y difusión dirigidas a padres de familia y  tutores, para que cumplan cabalmente con sus obligaciones en materia educativa.</a:t>
            </a:r>
            <a:endParaRPr lang="es-MX"/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250825" y="3141663"/>
            <a:ext cx="8748713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- Intercambiar puntos de vista y opiniones entre maestros y padres de familia, acerca de la problemática particular y general que sufren los alumnos en los procesos de socialización, desarrollo físico y psicológico.</a:t>
            </a:r>
          </a:p>
          <a:p>
            <a:r>
              <a:rPr lang="es-MX" dirty="0"/>
              <a:t>- Promover en la comunidad la exposición de trabajos realizados por los alumnos del plantel.</a:t>
            </a:r>
          </a:p>
          <a:p>
            <a:r>
              <a:rPr lang="es-MX" dirty="0"/>
              <a:t>- Establecer una comunicación permanente con los consejos escolares del municipio  para promover los programas de apoyos a las escuelas y a la comunidad en general.</a:t>
            </a:r>
          </a:p>
          <a:p>
            <a:r>
              <a:rPr lang="es-MX" dirty="0"/>
              <a:t>- Integrar un directorio de autoridades e instancias municipales y estatales que puedan dar apoyo a la escuela y a la labor del maestro.</a:t>
            </a:r>
          </a:p>
        </p:txBody>
      </p:sp>
      <p:pic>
        <p:nvPicPr>
          <p:cNvPr id="25605" name="Picture 7" descr="j029751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96988"/>
            <a:ext cx="2376488" cy="1555750"/>
          </a:xfrm>
          <a:noFill/>
          <a:ln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7" name="6 Imagen" descr="C:\Documents and Settings\Rodriguezb\Configuración local\Temp\notes29331C\~8946890.jpg"/>
          <p:cNvPicPr/>
          <p:nvPr/>
        </p:nvPicPr>
        <p:blipFill>
          <a:blip r:embed="rId3" r:link="rId4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779463"/>
            <a:ext cx="6870700" cy="1600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s-ES" smtClean="0"/>
              <a:t>DIRECCIÓN DE PARTICIPACIÓN SOCIAL</a:t>
            </a: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6329368" y="5286388"/>
            <a:ext cx="281463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s-ES" dirty="0"/>
              <a:t>Av. </a:t>
            </a:r>
            <a:r>
              <a:rPr lang="es-ES" dirty="0" err="1"/>
              <a:t>Prol</a:t>
            </a:r>
            <a:r>
              <a:rPr lang="es-ES" dirty="0"/>
              <a:t>. Alcalde 1351</a:t>
            </a:r>
          </a:p>
          <a:p>
            <a:pPr marL="342900" indent="-342900">
              <a:spcBef>
                <a:spcPct val="20000"/>
              </a:spcBef>
            </a:pPr>
            <a:r>
              <a:rPr lang="es-ES" dirty="0"/>
              <a:t>Edif. “C” planta baja</a:t>
            </a:r>
          </a:p>
          <a:p>
            <a:pPr marL="342900" indent="-342900">
              <a:spcBef>
                <a:spcPct val="20000"/>
              </a:spcBef>
            </a:pPr>
            <a:r>
              <a:rPr lang="es-ES" dirty="0"/>
              <a:t>TEL. 38-19-27-26</a:t>
            </a:r>
          </a:p>
        </p:txBody>
      </p: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1260475" y="2708275"/>
            <a:ext cx="64801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000" dirty="0" smtClean="0"/>
              <a:t>LIC. GERARDO DANIEL INSUA CASAO</a:t>
            </a:r>
            <a:endParaRPr lang="es-MX" sz="2000" dirty="0"/>
          </a:p>
          <a:p>
            <a:pPr algn="ctr">
              <a:spcBef>
                <a:spcPct val="50000"/>
              </a:spcBef>
            </a:pPr>
            <a:r>
              <a:rPr lang="es-MX" sz="2000" dirty="0"/>
              <a:t>DIRECTOR DE PARTICIPACIÓN SOCIAL</a:t>
            </a:r>
          </a:p>
          <a:p>
            <a:pPr algn="ctr">
              <a:spcBef>
                <a:spcPct val="50000"/>
              </a:spcBef>
            </a:pPr>
            <a:endParaRPr lang="es-MX" sz="2000" dirty="0"/>
          </a:p>
          <a:p>
            <a:pPr algn="ctr">
              <a:spcBef>
                <a:spcPct val="50000"/>
              </a:spcBef>
            </a:pPr>
            <a:r>
              <a:rPr lang="es-MX" sz="2000" dirty="0"/>
              <a:t>MTRA. GLORIA ESTELA ANDRADE RODRIGUEZ </a:t>
            </a:r>
          </a:p>
          <a:p>
            <a:pPr algn="ctr">
              <a:spcBef>
                <a:spcPct val="50000"/>
              </a:spcBef>
            </a:pPr>
            <a:r>
              <a:rPr lang="es-MX" sz="2000" dirty="0"/>
              <a:t>SUB DIRECTORA DE PROYECTOS DE PARTICIPACIÓN SOCIAL</a:t>
            </a:r>
          </a:p>
        </p:txBody>
      </p:sp>
      <p:pic>
        <p:nvPicPr>
          <p:cNvPr id="5" name="4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571472" y="6215082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28992" y="500042"/>
            <a:ext cx="4968875" cy="1209675"/>
          </a:xfrm>
          <a:prstGeom prst="rect">
            <a:avLst/>
          </a:prstGeom>
          <a:solidFill>
            <a:srgbClr val="FFFFFF"/>
          </a:solidFill>
          <a:ln w="2857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es-MX" sz="700" b="1" dirty="0"/>
          </a:p>
          <a:p>
            <a:pPr algn="ctr"/>
            <a:r>
              <a:rPr lang="es-MX" sz="2400" b="1" dirty="0"/>
              <a:t>¿QUE ES LA</a:t>
            </a:r>
          </a:p>
          <a:p>
            <a:pPr algn="ctr"/>
            <a:r>
              <a:rPr lang="es-MX" sz="2400" b="1" dirty="0"/>
              <a:t>PARTICIPACIÓN SOCIAL?</a:t>
            </a:r>
            <a:endParaRPr lang="es-MX" sz="1200" b="1" dirty="0">
              <a:latin typeface="Verdana" pitchFamily="34" charset="0"/>
            </a:endParaRPr>
          </a:p>
          <a:p>
            <a:endParaRPr lang="es-MX" sz="1600" dirty="0">
              <a:latin typeface="Comic Sans MS" pitchFamily="66" charset="0"/>
            </a:endParaRPr>
          </a:p>
        </p:txBody>
      </p:sp>
      <p:pic>
        <p:nvPicPr>
          <p:cNvPr id="6" name="Picture 6" descr="j02391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1903383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43240" y="857232"/>
            <a:ext cx="4318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4EF22"/>
                </a:solidFill>
                <a:latin typeface="Arial Black"/>
              </a:rPr>
              <a:t>?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43438" y="2409834"/>
            <a:ext cx="4029078" cy="1876422"/>
          </a:xfrm>
          <a:prstGeom prst="rect">
            <a:avLst/>
          </a:prstGeom>
          <a:solidFill>
            <a:srgbClr val="FFFFFF"/>
          </a:solidFill>
          <a:ln w="28575">
            <a:noFill/>
            <a:miter lim="800000"/>
            <a:headEnd/>
            <a:tailEnd/>
          </a:ln>
        </p:spPr>
        <p:txBody>
          <a:bodyPr/>
          <a:lstStyle/>
          <a:p>
            <a:r>
              <a:rPr lang="es-MX" sz="2800" dirty="0">
                <a:latin typeface="Comic Sans MS" pitchFamily="66" charset="0"/>
              </a:rPr>
              <a:t>Es un proceso en el cual se actúa junto con los otros </a:t>
            </a:r>
            <a:r>
              <a:rPr lang="es-MX" sz="2800" dirty="0" smtClean="0">
                <a:latin typeface="Comic Sans MS" pitchFamily="66" charset="0"/>
              </a:rPr>
              <a:t>Miembros </a:t>
            </a:r>
            <a:r>
              <a:rPr lang="es-MX" sz="2800" dirty="0">
                <a:latin typeface="Comic Sans MS" pitchFamily="66" charset="0"/>
              </a:rPr>
              <a:t>del grupo o comunidad, en</a:t>
            </a:r>
            <a:endParaRPr lang="es-MX" dirty="0">
              <a:latin typeface="Comic Sans MS" pitchFamily="66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50905" y="4357694"/>
            <a:ext cx="820737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800" dirty="0">
                <a:latin typeface="Comic Sans MS" pitchFamily="66" charset="0"/>
              </a:rPr>
              <a:t>condiciones de igualdad por el bien común con conciencia de responsabilidad ciudadana en todas o cualquiera de las etapas de un proyecto.</a:t>
            </a:r>
            <a:endParaRPr lang="es-MX" dirty="0"/>
          </a:p>
        </p:txBody>
      </p:sp>
      <p:pic>
        <p:nvPicPr>
          <p:cNvPr id="10" name="9 Imagen" descr="C:\Documents and Settings\Rodriguezb\Configuración local\Temp\notes29331C\~8946890.jpg"/>
          <p:cNvPicPr/>
          <p:nvPr/>
        </p:nvPicPr>
        <p:blipFill>
          <a:blip r:embed="rId3" r:link="rId4" cstate="print"/>
          <a:srcRect l="11530" t="36673" r="11530" b="39755"/>
          <a:stretch>
            <a:fillRect/>
          </a:stretch>
        </p:blipFill>
        <p:spPr bwMode="auto">
          <a:xfrm>
            <a:off x="357158" y="357166"/>
            <a:ext cx="2071702" cy="714380"/>
          </a:xfrm>
          <a:prstGeom prst="rect">
            <a:avLst/>
          </a:prstGeom>
          <a:noFill/>
        </p:spPr>
      </p:pic>
      <p:pic>
        <p:nvPicPr>
          <p:cNvPr id="11" name="Picture 8" descr="j023308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000372"/>
            <a:ext cx="3723380" cy="122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571472" y="6215082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928662" y="785794"/>
            <a:ext cx="7543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3200" b="1" dirty="0">
                <a:latin typeface="Comic Sans MS" pitchFamily="66" charset="0"/>
              </a:rPr>
              <a:t>VENTAJAS</a:t>
            </a:r>
            <a:endParaRPr lang="es-ES_tradnl" sz="2400" dirty="0">
              <a:latin typeface="Comic Sans MS" pitchFamily="66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071538" y="1428736"/>
            <a:ext cx="723900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200" dirty="0">
                <a:latin typeface="Comic Sans MS" pitchFamily="66" charset="0"/>
              </a:rPr>
              <a:t>El aprovechamiento racional de los recursos.</a:t>
            </a:r>
          </a:p>
          <a:p>
            <a:pPr>
              <a:buFont typeface="Wingdings" pitchFamily="2" charset="2"/>
              <a:buChar char="Ø"/>
            </a:pPr>
            <a:r>
              <a:rPr lang="es-ES" sz="2200" dirty="0">
                <a:latin typeface="Comic Sans MS" pitchFamily="66" charset="0"/>
              </a:rPr>
              <a:t>La distribución de las tareas y diversificación del trabajo. </a:t>
            </a:r>
          </a:p>
          <a:p>
            <a:pPr>
              <a:buFont typeface="Wingdings" pitchFamily="2" charset="2"/>
              <a:buChar char="Ø"/>
            </a:pPr>
            <a:r>
              <a:rPr lang="es-ES" sz="2200" dirty="0">
                <a:latin typeface="Comic Sans MS" pitchFamily="66" charset="0"/>
              </a:rPr>
              <a:t>La riqueza de puntos de vista.</a:t>
            </a:r>
          </a:p>
          <a:p>
            <a:pPr>
              <a:buFont typeface="Wingdings" pitchFamily="2" charset="2"/>
              <a:buChar char="Ø"/>
            </a:pPr>
            <a:r>
              <a:rPr lang="es-ES" sz="2200" dirty="0">
                <a:latin typeface="Comic Sans MS" pitchFamily="66" charset="0"/>
              </a:rPr>
              <a:t>La aportación de apoyo y respaldo a las iniciativas. </a:t>
            </a:r>
          </a:p>
          <a:p>
            <a:pPr>
              <a:buFont typeface="Wingdings" pitchFamily="2" charset="2"/>
              <a:buChar char="Ø"/>
            </a:pPr>
            <a:r>
              <a:rPr lang="es-ES_tradnl" sz="2200" dirty="0">
                <a:solidFill>
                  <a:srgbClr val="000000"/>
                </a:solidFill>
                <a:latin typeface="Comic Sans MS" pitchFamily="66" charset="0"/>
              </a:rPr>
              <a:t>La colaboración en: </a:t>
            </a:r>
            <a:endParaRPr lang="es-ES_tradnl" sz="2200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endParaRPr lang="es-ES_tradnl" sz="2200" dirty="0">
              <a:solidFill>
                <a:srgbClr val="000000"/>
              </a:solidFill>
              <a:latin typeface="Comic Sans MS" pitchFamily="66" charset="0"/>
            </a:endParaRPr>
          </a:p>
          <a:p>
            <a:pPr lvl="3" algn="just">
              <a:buFont typeface="Wingdings" pitchFamily="2" charset="2"/>
              <a:buNone/>
            </a:pPr>
            <a:r>
              <a:rPr lang="es-ES_tradnl" sz="2200" dirty="0">
                <a:solidFill>
                  <a:srgbClr val="000000"/>
                </a:solidFill>
                <a:latin typeface="Comic Sans MS" pitchFamily="66" charset="0"/>
              </a:rPr>
              <a:t>la resolución de conflictos </a:t>
            </a:r>
          </a:p>
          <a:p>
            <a:pPr lvl="3" algn="just">
              <a:buFont typeface="Wingdings" pitchFamily="2" charset="2"/>
              <a:buNone/>
            </a:pPr>
            <a:r>
              <a:rPr lang="es-ES_tradnl" sz="2200" dirty="0">
                <a:solidFill>
                  <a:srgbClr val="000000"/>
                </a:solidFill>
                <a:latin typeface="Comic Sans MS" pitchFamily="66" charset="0"/>
              </a:rPr>
              <a:t>la toma de decisiones. </a:t>
            </a:r>
          </a:p>
          <a:p>
            <a:pPr>
              <a:buFont typeface="Wingdings" pitchFamily="2" charset="2"/>
              <a:buNone/>
            </a:pPr>
            <a:r>
              <a:rPr lang="es-ES" sz="2200" dirty="0">
                <a:latin typeface="Comic Sans MS" pitchFamily="66" charset="0"/>
              </a:rPr>
              <a:t>                la realización de proyectos</a:t>
            </a:r>
            <a:r>
              <a:rPr lang="es-ES" sz="2200" dirty="0" smtClean="0">
                <a:latin typeface="Comic Sans MS" pitchFamily="66" charset="0"/>
              </a:rPr>
              <a:t>.</a:t>
            </a:r>
          </a:p>
          <a:p>
            <a:pPr>
              <a:buFont typeface="Wingdings" pitchFamily="2" charset="2"/>
              <a:buNone/>
            </a:pPr>
            <a:endParaRPr lang="es-ES" sz="2200" dirty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es-ES" sz="2200" dirty="0" smtClean="0">
                <a:latin typeface="Comic Sans MS" pitchFamily="66" charset="0"/>
              </a:rPr>
              <a:t>El </a:t>
            </a:r>
            <a:r>
              <a:rPr lang="es-ES" sz="2200" dirty="0">
                <a:latin typeface="Comic Sans MS" pitchFamily="66" charset="0"/>
              </a:rPr>
              <a:t>intercambio de información y experiencias. </a:t>
            </a:r>
          </a:p>
          <a:p>
            <a:pPr>
              <a:buFont typeface="Wingdings" pitchFamily="2" charset="2"/>
              <a:buChar char="Ø"/>
            </a:pPr>
            <a:r>
              <a:rPr lang="es-ES" sz="2200" dirty="0">
                <a:latin typeface="Comic Sans MS" pitchFamily="66" charset="0"/>
              </a:rPr>
              <a:t>El mejoramiento del clima educativo.</a:t>
            </a:r>
            <a:endParaRPr lang="es-ES_tradnl" dirty="0"/>
          </a:p>
        </p:txBody>
      </p:sp>
      <p:pic>
        <p:nvPicPr>
          <p:cNvPr id="10" name="9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642910" y="357166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00034" y="42860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s-ES_tradnl" sz="4400" dirty="0"/>
              <a:t>PARTICIPAR SUPONE: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14348" y="1857364"/>
            <a:ext cx="76962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3000" b="1" dirty="0"/>
              <a:t>DEDICAR UN TIEMPO</a:t>
            </a:r>
            <a:endParaRPr lang="es-ES_tradnl" sz="3000" b="1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sz="3000" b="1" dirty="0"/>
              <a:t>DISPONER DE UN ESPACIO DE ENCUENTRO CON LOS OTROS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sz="3000" b="1" dirty="0"/>
              <a:t>VALORAR LO COLECTIVO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sz="3000" b="1" dirty="0"/>
              <a:t>VALORAR LA PROPIA APORTACIÓN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_tradnl" sz="3000" b="1" dirty="0"/>
              <a:t>CONCEBIR LA EDUCACIÓN COMO TAREA COMÚN</a:t>
            </a:r>
            <a:endParaRPr lang="es-ES_tradnl" sz="3200" dirty="0"/>
          </a:p>
          <a:p>
            <a:pPr marL="342900" indent="-342900">
              <a:spcBef>
                <a:spcPct val="20000"/>
              </a:spcBef>
            </a:pPr>
            <a:endParaRPr lang="es-ES_tradnl" sz="3200" dirty="0"/>
          </a:p>
        </p:txBody>
      </p:sp>
      <p:pic>
        <p:nvPicPr>
          <p:cNvPr id="6" name="5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14348" y="1428736"/>
            <a:ext cx="80645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3200" b="1" dirty="0"/>
              <a:t>CONSEJO MUNICIPAL DE PARTICIPACIÓN SOCIAL EN LA EDUCACIÓN</a:t>
            </a:r>
          </a:p>
        </p:txBody>
      </p:sp>
      <p:sp>
        <p:nvSpPr>
          <p:cNvPr id="5" name="4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6" name="5 Imagen" descr="C:\Documents and Settings\Rodriguezb\Configuración local\Temp\notes29331C\~8946890.jpg"/>
          <p:cNvPicPr/>
          <p:nvPr/>
        </p:nvPicPr>
        <p:blipFill>
          <a:blip r:embed="rId2" r:link="rId3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28662" y="3071810"/>
            <a:ext cx="75724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dirty="0"/>
              <a:t>El Consejo Municipal es un órgano de consulta, orientación, colaboración y apoyo que tiene por objeto promover la participación de la sociedad en actividades que permitan fortalecer y elevar la calidad  de la educación pública en el municipio, así como ampliar la cobertura de los servicios educativos.</a:t>
            </a:r>
            <a:endParaRPr lang="es-MX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"/>
          <p:cNvSpPr>
            <a:spLocks noChangeArrowheads="1"/>
          </p:cNvSpPr>
          <p:nvPr/>
        </p:nvSpPr>
        <p:spPr bwMode="auto">
          <a:xfrm>
            <a:off x="7308850" y="3371850"/>
            <a:ext cx="1425575" cy="2649538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/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endParaRPr lang="es-MX" sz="1100" dirty="0"/>
          </a:p>
          <a:p>
            <a:pPr algn="ctr"/>
            <a:r>
              <a:rPr lang="es-MX" sz="1600" b="1" dirty="0"/>
              <a:t>ACUERDO</a:t>
            </a:r>
          </a:p>
          <a:p>
            <a:pPr algn="ctr"/>
            <a:r>
              <a:rPr lang="es-MX" sz="1600" b="1" dirty="0"/>
              <a:t>280 DE LA</a:t>
            </a:r>
          </a:p>
          <a:p>
            <a:pPr algn="ctr"/>
            <a:r>
              <a:rPr lang="es-MX" sz="1600" b="1" dirty="0"/>
              <a:t>S.E.P.</a:t>
            </a:r>
            <a:endParaRPr lang="es-MX" sz="1600" dirty="0"/>
          </a:p>
        </p:txBody>
      </p:sp>
      <p:grpSp>
        <p:nvGrpSpPr>
          <p:cNvPr id="2" name="Group 279"/>
          <p:cNvGrpSpPr>
            <a:grpSpLocks/>
          </p:cNvGrpSpPr>
          <p:nvPr/>
        </p:nvGrpSpPr>
        <p:grpSpPr bwMode="auto">
          <a:xfrm>
            <a:off x="7524750" y="3500438"/>
            <a:ext cx="950913" cy="1222375"/>
            <a:chOff x="4748" y="2110"/>
            <a:chExt cx="599" cy="770"/>
          </a:xfrm>
        </p:grpSpPr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4748" y="2110"/>
              <a:ext cx="599" cy="770"/>
              <a:chOff x="29" y="101"/>
              <a:chExt cx="2716" cy="2524"/>
            </a:xfrm>
          </p:grpSpPr>
          <p:sp>
            <p:nvSpPr>
              <p:cNvPr id="11529" name="Freeform 13"/>
              <p:cNvSpPr>
                <a:spLocks/>
              </p:cNvSpPr>
              <p:nvPr/>
            </p:nvSpPr>
            <p:spPr bwMode="auto">
              <a:xfrm>
                <a:off x="29" y="101"/>
                <a:ext cx="2716" cy="2524"/>
              </a:xfrm>
              <a:custGeom>
                <a:avLst/>
                <a:gdLst>
                  <a:gd name="T0" fmla="*/ 2407 w 2716"/>
                  <a:gd name="T1" fmla="*/ 2378 h 2524"/>
                  <a:gd name="T2" fmla="*/ 2217 w 2716"/>
                  <a:gd name="T3" fmla="*/ 1877 h 2524"/>
                  <a:gd name="T4" fmla="*/ 1961 w 2716"/>
                  <a:gd name="T5" fmla="*/ 1918 h 2524"/>
                  <a:gd name="T6" fmla="*/ 1625 w 2716"/>
                  <a:gd name="T7" fmla="*/ 2378 h 2524"/>
                  <a:gd name="T8" fmla="*/ 1457 w 2716"/>
                  <a:gd name="T9" fmla="*/ 1738 h 2524"/>
                  <a:gd name="T10" fmla="*/ 1234 w 2716"/>
                  <a:gd name="T11" fmla="*/ 1739 h 2524"/>
                  <a:gd name="T12" fmla="*/ 1241 w 2716"/>
                  <a:gd name="T13" fmla="*/ 1639 h 2524"/>
                  <a:gd name="T14" fmla="*/ 1289 w 2716"/>
                  <a:gd name="T15" fmla="*/ 1548 h 2524"/>
                  <a:gd name="T16" fmla="*/ 1333 w 2716"/>
                  <a:gd name="T17" fmla="*/ 1465 h 2524"/>
                  <a:gd name="T18" fmla="*/ 1372 w 2716"/>
                  <a:gd name="T19" fmla="*/ 1364 h 2524"/>
                  <a:gd name="T20" fmla="*/ 1380 w 2716"/>
                  <a:gd name="T21" fmla="*/ 1297 h 2524"/>
                  <a:gd name="T22" fmla="*/ 1443 w 2716"/>
                  <a:gd name="T23" fmla="*/ 1267 h 2524"/>
                  <a:gd name="T24" fmla="*/ 1547 w 2716"/>
                  <a:gd name="T25" fmla="*/ 1208 h 2524"/>
                  <a:gd name="T26" fmla="*/ 1672 w 2716"/>
                  <a:gd name="T27" fmla="*/ 1040 h 2524"/>
                  <a:gd name="T28" fmla="*/ 1727 w 2716"/>
                  <a:gd name="T29" fmla="*/ 986 h 2524"/>
                  <a:gd name="T30" fmla="*/ 1727 w 2716"/>
                  <a:gd name="T31" fmla="*/ 638 h 2524"/>
                  <a:gd name="T32" fmla="*/ 1665 w 2716"/>
                  <a:gd name="T33" fmla="*/ 642 h 2524"/>
                  <a:gd name="T34" fmla="*/ 1623 w 2716"/>
                  <a:gd name="T35" fmla="*/ 654 h 2524"/>
                  <a:gd name="T36" fmla="*/ 1597 w 2716"/>
                  <a:gd name="T37" fmla="*/ 752 h 2524"/>
                  <a:gd name="T38" fmla="*/ 1620 w 2716"/>
                  <a:gd name="T39" fmla="*/ 889 h 2524"/>
                  <a:gd name="T40" fmla="*/ 1586 w 2716"/>
                  <a:gd name="T41" fmla="*/ 939 h 2524"/>
                  <a:gd name="T42" fmla="*/ 1456 w 2716"/>
                  <a:gd name="T43" fmla="*/ 1009 h 2524"/>
                  <a:gd name="T44" fmla="*/ 1344 w 2716"/>
                  <a:gd name="T45" fmla="*/ 1029 h 2524"/>
                  <a:gd name="T46" fmla="*/ 1224 w 2716"/>
                  <a:gd name="T47" fmla="*/ 1033 h 2524"/>
                  <a:gd name="T48" fmla="*/ 1120 w 2716"/>
                  <a:gd name="T49" fmla="*/ 1030 h 2524"/>
                  <a:gd name="T50" fmla="*/ 1054 w 2716"/>
                  <a:gd name="T51" fmla="*/ 1025 h 2524"/>
                  <a:gd name="T52" fmla="*/ 969 w 2716"/>
                  <a:gd name="T53" fmla="*/ 644 h 2524"/>
                  <a:gd name="T54" fmla="*/ 1083 w 2716"/>
                  <a:gd name="T55" fmla="*/ 622 h 2524"/>
                  <a:gd name="T56" fmla="*/ 1198 w 2716"/>
                  <a:gd name="T57" fmla="*/ 580 h 2524"/>
                  <a:gd name="T58" fmla="*/ 1283 w 2716"/>
                  <a:gd name="T59" fmla="*/ 514 h 2524"/>
                  <a:gd name="T60" fmla="*/ 1293 w 2716"/>
                  <a:gd name="T61" fmla="*/ 446 h 2524"/>
                  <a:gd name="T62" fmla="*/ 1234 w 2716"/>
                  <a:gd name="T63" fmla="*/ 368 h 2524"/>
                  <a:gd name="T64" fmla="*/ 1134 w 2716"/>
                  <a:gd name="T65" fmla="*/ 290 h 2524"/>
                  <a:gd name="T66" fmla="*/ 1015 w 2716"/>
                  <a:gd name="T67" fmla="*/ 216 h 2524"/>
                  <a:gd name="T68" fmla="*/ 875 w 2716"/>
                  <a:gd name="T69" fmla="*/ 146 h 2524"/>
                  <a:gd name="T70" fmla="*/ 725 w 2716"/>
                  <a:gd name="T71" fmla="*/ 82 h 2524"/>
                  <a:gd name="T72" fmla="*/ 575 w 2716"/>
                  <a:gd name="T73" fmla="*/ 35 h 2524"/>
                  <a:gd name="T74" fmla="*/ 432 w 2716"/>
                  <a:gd name="T75" fmla="*/ 6 h 2524"/>
                  <a:gd name="T76" fmla="*/ 304 w 2716"/>
                  <a:gd name="T77" fmla="*/ 1 h 2524"/>
                  <a:gd name="T78" fmla="*/ 202 w 2716"/>
                  <a:gd name="T79" fmla="*/ 29 h 2524"/>
                  <a:gd name="T80" fmla="*/ 109 w 2716"/>
                  <a:gd name="T81" fmla="*/ 152 h 2524"/>
                  <a:gd name="T82" fmla="*/ 132 w 2716"/>
                  <a:gd name="T83" fmla="*/ 411 h 2524"/>
                  <a:gd name="T84" fmla="*/ 122 w 2716"/>
                  <a:gd name="T85" fmla="*/ 499 h 2524"/>
                  <a:gd name="T86" fmla="*/ 65 w 2716"/>
                  <a:gd name="T87" fmla="*/ 527 h 2524"/>
                  <a:gd name="T88" fmla="*/ 0 w 2716"/>
                  <a:gd name="T89" fmla="*/ 631 h 2524"/>
                  <a:gd name="T90" fmla="*/ 32 w 2716"/>
                  <a:gd name="T91" fmla="*/ 766 h 2524"/>
                  <a:gd name="T92" fmla="*/ 112 w 2716"/>
                  <a:gd name="T93" fmla="*/ 857 h 2524"/>
                  <a:gd name="T94" fmla="*/ 206 w 2716"/>
                  <a:gd name="T95" fmla="*/ 883 h 2524"/>
                  <a:gd name="T96" fmla="*/ 256 w 2716"/>
                  <a:gd name="T97" fmla="*/ 853 h 2524"/>
                  <a:gd name="T98" fmla="*/ 291 w 2716"/>
                  <a:gd name="T99" fmla="*/ 818 h 2524"/>
                  <a:gd name="T100" fmla="*/ 359 w 2716"/>
                  <a:gd name="T101" fmla="*/ 921 h 2524"/>
                  <a:gd name="T102" fmla="*/ 418 w 2716"/>
                  <a:gd name="T103" fmla="*/ 1025 h 2524"/>
                  <a:gd name="T104" fmla="*/ 359 w 2716"/>
                  <a:gd name="T105" fmla="*/ 1097 h 2524"/>
                  <a:gd name="T106" fmla="*/ 222 w 2716"/>
                  <a:gd name="T107" fmla="*/ 1228 h 2524"/>
                  <a:gd name="T108" fmla="*/ 89 w 2716"/>
                  <a:gd name="T109" fmla="*/ 1387 h 2524"/>
                  <a:gd name="T110" fmla="*/ 24 w 2716"/>
                  <a:gd name="T111" fmla="*/ 1541 h 2524"/>
                  <a:gd name="T112" fmla="*/ 49 w 2716"/>
                  <a:gd name="T113" fmla="*/ 1626 h 2524"/>
                  <a:gd name="T114" fmla="*/ 109 w 2716"/>
                  <a:gd name="T115" fmla="*/ 1680 h 2524"/>
                  <a:gd name="T116" fmla="*/ 193 w 2716"/>
                  <a:gd name="T117" fmla="*/ 1717 h 2524"/>
                  <a:gd name="T118" fmla="*/ 288 w 2716"/>
                  <a:gd name="T119" fmla="*/ 1740 h 2524"/>
                  <a:gd name="T120" fmla="*/ 135 w 2716"/>
                  <a:gd name="T121" fmla="*/ 2056 h 2524"/>
                  <a:gd name="T122" fmla="*/ 99 w 2716"/>
                  <a:gd name="T123" fmla="*/ 2378 h 2524"/>
                  <a:gd name="T124" fmla="*/ 2716 w 2716"/>
                  <a:gd name="T125" fmla="*/ 2378 h 252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16"/>
                  <a:gd name="T190" fmla="*/ 0 h 2524"/>
                  <a:gd name="T191" fmla="*/ 2716 w 2716"/>
                  <a:gd name="T192" fmla="*/ 2524 h 252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16" h="2524">
                    <a:moveTo>
                      <a:pt x="2593" y="2378"/>
                    </a:moveTo>
                    <a:lnTo>
                      <a:pt x="2593" y="1772"/>
                    </a:lnTo>
                    <a:lnTo>
                      <a:pt x="2407" y="1772"/>
                    </a:lnTo>
                    <a:lnTo>
                      <a:pt x="2407" y="2378"/>
                    </a:lnTo>
                    <a:lnTo>
                      <a:pt x="2386" y="2378"/>
                    </a:lnTo>
                    <a:lnTo>
                      <a:pt x="2386" y="1778"/>
                    </a:lnTo>
                    <a:lnTo>
                      <a:pt x="2217" y="1778"/>
                    </a:lnTo>
                    <a:lnTo>
                      <a:pt x="2217" y="1877"/>
                    </a:lnTo>
                    <a:lnTo>
                      <a:pt x="2142" y="1877"/>
                    </a:lnTo>
                    <a:lnTo>
                      <a:pt x="2142" y="1738"/>
                    </a:lnTo>
                    <a:lnTo>
                      <a:pt x="1961" y="1738"/>
                    </a:lnTo>
                    <a:lnTo>
                      <a:pt x="1961" y="1918"/>
                    </a:lnTo>
                    <a:lnTo>
                      <a:pt x="1878" y="1918"/>
                    </a:lnTo>
                    <a:lnTo>
                      <a:pt x="1878" y="1755"/>
                    </a:lnTo>
                    <a:lnTo>
                      <a:pt x="1625" y="1755"/>
                    </a:lnTo>
                    <a:lnTo>
                      <a:pt x="1625" y="2378"/>
                    </a:lnTo>
                    <a:lnTo>
                      <a:pt x="1597" y="2378"/>
                    </a:lnTo>
                    <a:lnTo>
                      <a:pt x="1597" y="1901"/>
                    </a:lnTo>
                    <a:lnTo>
                      <a:pt x="1457" y="1901"/>
                    </a:lnTo>
                    <a:lnTo>
                      <a:pt x="1457" y="1738"/>
                    </a:lnTo>
                    <a:lnTo>
                      <a:pt x="1284" y="1738"/>
                    </a:lnTo>
                    <a:lnTo>
                      <a:pt x="1284" y="1761"/>
                    </a:lnTo>
                    <a:lnTo>
                      <a:pt x="1232" y="1761"/>
                    </a:lnTo>
                    <a:lnTo>
                      <a:pt x="1234" y="1739"/>
                    </a:lnTo>
                    <a:lnTo>
                      <a:pt x="1237" y="1713"/>
                    </a:lnTo>
                    <a:lnTo>
                      <a:pt x="1238" y="1684"/>
                    </a:lnTo>
                    <a:lnTo>
                      <a:pt x="1238" y="1657"/>
                    </a:lnTo>
                    <a:lnTo>
                      <a:pt x="1241" y="1639"/>
                    </a:lnTo>
                    <a:lnTo>
                      <a:pt x="1250" y="1618"/>
                    </a:lnTo>
                    <a:lnTo>
                      <a:pt x="1263" y="1595"/>
                    </a:lnTo>
                    <a:lnTo>
                      <a:pt x="1279" y="1566"/>
                    </a:lnTo>
                    <a:lnTo>
                      <a:pt x="1289" y="1548"/>
                    </a:lnTo>
                    <a:lnTo>
                      <a:pt x="1299" y="1530"/>
                    </a:lnTo>
                    <a:lnTo>
                      <a:pt x="1310" y="1510"/>
                    </a:lnTo>
                    <a:lnTo>
                      <a:pt x="1322" y="1488"/>
                    </a:lnTo>
                    <a:lnTo>
                      <a:pt x="1333" y="1465"/>
                    </a:lnTo>
                    <a:lnTo>
                      <a:pt x="1345" y="1440"/>
                    </a:lnTo>
                    <a:lnTo>
                      <a:pt x="1356" y="1413"/>
                    </a:lnTo>
                    <a:lnTo>
                      <a:pt x="1368" y="1384"/>
                    </a:lnTo>
                    <a:lnTo>
                      <a:pt x="1372" y="1364"/>
                    </a:lnTo>
                    <a:lnTo>
                      <a:pt x="1374" y="1342"/>
                    </a:lnTo>
                    <a:lnTo>
                      <a:pt x="1372" y="1322"/>
                    </a:lnTo>
                    <a:lnTo>
                      <a:pt x="1368" y="1302"/>
                    </a:lnTo>
                    <a:lnTo>
                      <a:pt x="1380" y="1297"/>
                    </a:lnTo>
                    <a:lnTo>
                      <a:pt x="1393" y="1292"/>
                    </a:lnTo>
                    <a:lnTo>
                      <a:pt x="1407" y="1284"/>
                    </a:lnTo>
                    <a:lnTo>
                      <a:pt x="1424" y="1277"/>
                    </a:lnTo>
                    <a:lnTo>
                      <a:pt x="1443" y="1267"/>
                    </a:lnTo>
                    <a:lnTo>
                      <a:pt x="1465" y="1257"/>
                    </a:lnTo>
                    <a:lnTo>
                      <a:pt x="1488" y="1245"/>
                    </a:lnTo>
                    <a:lnTo>
                      <a:pt x="1512" y="1232"/>
                    </a:lnTo>
                    <a:lnTo>
                      <a:pt x="1547" y="1208"/>
                    </a:lnTo>
                    <a:lnTo>
                      <a:pt x="1580" y="1172"/>
                    </a:lnTo>
                    <a:lnTo>
                      <a:pt x="1613" y="1130"/>
                    </a:lnTo>
                    <a:lnTo>
                      <a:pt x="1645" y="1085"/>
                    </a:lnTo>
                    <a:lnTo>
                      <a:pt x="1672" y="1040"/>
                    </a:lnTo>
                    <a:lnTo>
                      <a:pt x="1695" y="999"/>
                    </a:lnTo>
                    <a:lnTo>
                      <a:pt x="1714" y="964"/>
                    </a:lnTo>
                    <a:lnTo>
                      <a:pt x="1727" y="939"/>
                    </a:lnTo>
                    <a:lnTo>
                      <a:pt x="1727" y="986"/>
                    </a:lnTo>
                    <a:lnTo>
                      <a:pt x="2370" y="986"/>
                    </a:lnTo>
                    <a:lnTo>
                      <a:pt x="2370" y="130"/>
                    </a:lnTo>
                    <a:lnTo>
                      <a:pt x="1727" y="130"/>
                    </a:lnTo>
                    <a:lnTo>
                      <a:pt x="1727" y="638"/>
                    </a:lnTo>
                    <a:lnTo>
                      <a:pt x="1710" y="638"/>
                    </a:lnTo>
                    <a:lnTo>
                      <a:pt x="1694" y="639"/>
                    </a:lnTo>
                    <a:lnTo>
                      <a:pt x="1679" y="641"/>
                    </a:lnTo>
                    <a:lnTo>
                      <a:pt x="1665" y="642"/>
                    </a:lnTo>
                    <a:lnTo>
                      <a:pt x="1652" y="644"/>
                    </a:lnTo>
                    <a:lnTo>
                      <a:pt x="1640" y="647"/>
                    </a:lnTo>
                    <a:lnTo>
                      <a:pt x="1630" y="651"/>
                    </a:lnTo>
                    <a:lnTo>
                      <a:pt x="1623" y="654"/>
                    </a:lnTo>
                    <a:lnTo>
                      <a:pt x="1609" y="668"/>
                    </a:lnTo>
                    <a:lnTo>
                      <a:pt x="1600" y="690"/>
                    </a:lnTo>
                    <a:lnTo>
                      <a:pt x="1597" y="719"/>
                    </a:lnTo>
                    <a:lnTo>
                      <a:pt x="1597" y="752"/>
                    </a:lnTo>
                    <a:lnTo>
                      <a:pt x="1600" y="787"/>
                    </a:lnTo>
                    <a:lnTo>
                      <a:pt x="1606" y="823"/>
                    </a:lnTo>
                    <a:lnTo>
                      <a:pt x="1613" y="857"/>
                    </a:lnTo>
                    <a:lnTo>
                      <a:pt x="1620" y="889"/>
                    </a:lnTo>
                    <a:lnTo>
                      <a:pt x="1617" y="896"/>
                    </a:lnTo>
                    <a:lnTo>
                      <a:pt x="1612" y="909"/>
                    </a:lnTo>
                    <a:lnTo>
                      <a:pt x="1602" y="924"/>
                    </a:lnTo>
                    <a:lnTo>
                      <a:pt x="1586" y="939"/>
                    </a:lnTo>
                    <a:lnTo>
                      <a:pt x="1566" y="958"/>
                    </a:lnTo>
                    <a:lnTo>
                      <a:pt x="1537" y="976"/>
                    </a:lnTo>
                    <a:lnTo>
                      <a:pt x="1501" y="993"/>
                    </a:lnTo>
                    <a:lnTo>
                      <a:pt x="1456" y="1009"/>
                    </a:lnTo>
                    <a:lnTo>
                      <a:pt x="1430" y="1016"/>
                    </a:lnTo>
                    <a:lnTo>
                      <a:pt x="1403" y="1022"/>
                    </a:lnTo>
                    <a:lnTo>
                      <a:pt x="1372" y="1026"/>
                    </a:lnTo>
                    <a:lnTo>
                      <a:pt x="1344" y="1029"/>
                    </a:lnTo>
                    <a:lnTo>
                      <a:pt x="1313" y="1032"/>
                    </a:lnTo>
                    <a:lnTo>
                      <a:pt x="1283" y="1033"/>
                    </a:lnTo>
                    <a:lnTo>
                      <a:pt x="1253" y="1033"/>
                    </a:lnTo>
                    <a:lnTo>
                      <a:pt x="1224" y="1033"/>
                    </a:lnTo>
                    <a:lnTo>
                      <a:pt x="1195" y="1033"/>
                    </a:lnTo>
                    <a:lnTo>
                      <a:pt x="1168" y="1033"/>
                    </a:lnTo>
                    <a:lnTo>
                      <a:pt x="1143" y="1032"/>
                    </a:lnTo>
                    <a:lnTo>
                      <a:pt x="1120" y="1030"/>
                    </a:lnTo>
                    <a:lnTo>
                      <a:pt x="1098" y="1029"/>
                    </a:lnTo>
                    <a:lnTo>
                      <a:pt x="1080" y="1028"/>
                    </a:lnTo>
                    <a:lnTo>
                      <a:pt x="1065" y="1026"/>
                    </a:lnTo>
                    <a:lnTo>
                      <a:pt x="1054" y="1025"/>
                    </a:lnTo>
                    <a:lnTo>
                      <a:pt x="905" y="649"/>
                    </a:lnTo>
                    <a:lnTo>
                      <a:pt x="923" y="648"/>
                    </a:lnTo>
                    <a:lnTo>
                      <a:pt x="944" y="647"/>
                    </a:lnTo>
                    <a:lnTo>
                      <a:pt x="969" y="644"/>
                    </a:lnTo>
                    <a:lnTo>
                      <a:pt x="995" y="639"/>
                    </a:lnTo>
                    <a:lnTo>
                      <a:pt x="1023" y="635"/>
                    </a:lnTo>
                    <a:lnTo>
                      <a:pt x="1052" y="629"/>
                    </a:lnTo>
                    <a:lnTo>
                      <a:pt x="1083" y="622"/>
                    </a:lnTo>
                    <a:lnTo>
                      <a:pt x="1113" y="613"/>
                    </a:lnTo>
                    <a:lnTo>
                      <a:pt x="1142" y="605"/>
                    </a:lnTo>
                    <a:lnTo>
                      <a:pt x="1170" y="593"/>
                    </a:lnTo>
                    <a:lnTo>
                      <a:pt x="1198" y="580"/>
                    </a:lnTo>
                    <a:lnTo>
                      <a:pt x="1224" y="566"/>
                    </a:lnTo>
                    <a:lnTo>
                      <a:pt x="1247" y="551"/>
                    </a:lnTo>
                    <a:lnTo>
                      <a:pt x="1266" y="533"/>
                    </a:lnTo>
                    <a:lnTo>
                      <a:pt x="1283" y="514"/>
                    </a:lnTo>
                    <a:lnTo>
                      <a:pt x="1294" y="492"/>
                    </a:lnTo>
                    <a:lnTo>
                      <a:pt x="1299" y="478"/>
                    </a:lnTo>
                    <a:lnTo>
                      <a:pt x="1297" y="462"/>
                    </a:lnTo>
                    <a:lnTo>
                      <a:pt x="1293" y="446"/>
                    </a:lnTo>
                    <a:lnTo>
                      <a:pt x="1284" y="427"/>
                    </a:lnTo>
                    <a:lnTo>
                      <a:pt x="1271" y="408"/>
                    </a:lnTo>
                    <a:lnTo>
                      <a:pt x="1254" y="388"/>
                    </a:lnTo>
                    <a:lnTo>
                      <a:pt x="1234" y="368"/>
                    </a:lnTo>
                    <a:lnTo>
                      <a:pt x="1208" y="345"/>
                    </a:lnTo>
                    <a:lnTo>
                      <a:pt x="1185" y="328"/>
                    </a:lnTo>
                    <a:lnTo>
                      <a:pt x="1162" y="309"/>
                    </a:lnTo>
                    <a:lnTo>
                      <a:pt x="1134" y="290"/>
                    </a:lnTo>
                    <a:lnTo>
                      <a:pt x="1107" y="273"/>
                    </a:lnTo>
                    <a:lnTo>
                      <a:pt x="1078" y="254"/>
                    </a:lnTo>
                    <a:lnTo>
                      <a:pt x="1047" y="235"/>
                    </a:lnTo>
                    <a:lnTo>
                      <a:pt x="1015" y="216"/>
                    </a:lnTo>
                    <a:lnTo>
                      <a:pt x="980" y="198"/>
                    </a:lnTo>
                    <a:lnTo>
                      <a:pt x="947" y="180"/>
                    </a:lnTo>
                    <a:lnTo>
                      <a:pt x="911" y="163"/>
                    </a:lnTo>
                    <a:lnTo>
                      <a:pt x="875" y="146"/>
                    </a:lnTo>
                    <a:lnTo>
                      <a:pt x="839" y="128"/>
                    </a:lnTo>
                    <a:lnTo>
                      <a:pt x="801" y="113"/>
                    </a:lnTo>
                    <a:lnTo>
                      <a:pt x="764" y="98"/>
                    </a:lnTo>
                    <a:lnTo>
                      <a:pt x="725" y="82"/>
                    </a:lnTo>
                    <a:lnTo>
                      <a:pt x="688" y="69"/>
                    </a:lnTo>
                    <a:lnTo>
                      <a:pt x="650" y="56"/>
                    </a:lnTo>
                    <a:lnTo>
                      <a:pt x="613" y="45"/>
                    </a:lnTo>
                    <a:lnTo>
                      <a:pt x="575" y="35"/>
                    </a:lnTo>
                    <a:lnTo>
                      <a:pt x="538" y="25"/>
                    </a:lnTo>
                    <a:lnTo>
                      <a:pt x="502" y="17"/>
                    </a:lnTo>
                    <a:lnTo>
                      <a:pt x="467" y="10"/>
                    </a:lnTo>
                    <a:lnTo>
                      <a:pt x="432" y="6"/>
                    </a:lnTo>
                    <a:lnTo>
                      <a:pt x="398" y="1"/>
                    </a:lnTo>
                    <a:lnTo>
                      <a:pt x="366" y="0"/>
                    </a:lnTo>
                    <a:lnTo>
                      <a:pt x="334" y="0"/>
                    </a:lnTo>
                    <a:lnTo>
                      <a:pt x="304" y="1"/>
                    </a:lnTo>
                    <a:lnTo>
                      <a:pt x="277" y="6"/>
                    </a:lnTo>
                    <a:lnTo>
                      <a:pt x="249" y="10"/>
                    </a:lnTo>
                    <a:lnTo>
                      <a:pt x="225" y="19"/>
                    </a:lnTo>
                    <a:lnTo>
                      <a:pt x="202" y="29"/>
                    </a:lnTo>
                    <a:lnTo>
                      <a:pt x="181" y="40"/>
                    </a:lnTo>
                    <a:lnTo>
                      <a:pt x="148" y="69"/>
                    </a:lnTo>
                    <a:lnTo>
                      <a:pt x="125" y="107"/>
                    </a:lnTo>
                    <a:lnTo>
                      <a:pt x="109" y="152"/>
                    </a:lnTo>
                    <a:lnTo>
                      <a:pt x="104" y="205"/>
                    </a:lnTo>
                    <a:lnTo>
                      <a:pt x="105" y="266"/>
                    </a:lnTo>
                    <a:lnTo>
                      <a:pt x="115" y="335"/>
                    </a:lnTo>
                    <a:lnTo>
                      <a:pt x="132" y="411"/>
                    </a:lnTo>
                    <a:lnTo>
                      <a:pt x="160" y="496"/>
                    </a:lnTo>
                    <a:lnTo>
                      <a:pt x="148" y="496"/>
                    </a:lnTo>
                    <a:lnTo>
                      <a:pt x="135" y="496"/>
                    </a:lnTo>
                    <a:lnTo>
                      <a:pt x="122" y="499"/>
                    </a:lnTo>
                    <a:lnTo>
                      <a:pt x="109" y="502"/>
                    </a:lnTo>
                    <a:lnTo>
                      <a:pt x="95" y="509"/>
                    </a:lnTo>
                    <a:lnTo>
                      <a:pt x="79" y="517"/>
                    </a:lnTo>
                    <a:lnTo>
                      <a:pt x="65" y="527"/>
                    </a:lnTo>
                    <a:lnTo>
                      <a:pt x="49" y="540"/>
                    </a:lnTo>
                    <a:lnTo>
                      <a:pt x="24" y="567"/>
                    </a:lnTo>
                    <a:lnTo>
                      <a:pt x="8" y="597"/>
                    </a:lnTo>
                    <a:lnTo>
                      <a:pt x="0" y="631"/>
                    </a:lnTo>
                    <a:lnTo>
                      <a:pt x="0" y="665"/>
                    </a:lnTo>
                    <a:lnTo>
                      <a:pt x="6" y="700"/>
                    </a:lnTo>
                    <a:lnTo>
                      <a:pt x="16" y="733"/>
                    </a:lnTo>
                    <a:lnTo>
                      <a:pt x="32" y="766"/>
                    </a:lnTo>
                    <a:lnTo>
                      <a:pt x="52" y="797"/>
                    </a:lnTo>
                    <a:lnTo>
                      <a:pt x="70" y="820"/>
                    </a:lnTo>
                    <a:lnTo>
                      <a:pt x="91" y="840"/>
                    </a:lnTo>
                    <a:lnTo>
                      <a:pt x="112" y="857"/>
                    </a:lnTo>
                    <a:lnTo>
                      <a:pt x="135" y="872"/>
                    </a:lnTo>
                    <a:lnTo>
                      <a:pt x="158" y="882"/>
                    </a:lnTo>
                    <a:lnTo>
                      <a:pt x="183" y="886"/>
                    </a:lnTo>
                    <a:lnTo>
                      <a:pt x="206" y="883"/>
                    </a:lnTo>
                    <a:lnTo>
                      <a:pt x="228" y="875"/>
                    </a:lnTo>
                    <a:lnTo>
                      <a:pt x="238" y="867"/>
                    </a:lnTo>
                    <a:lnTo>
                      <a:pt x="248" y="860"/>
                    </a:lnTo>
                    <a:lnTo>
                      <a:pt x="256" y="853"/>
                    </a:lnTo>
                    <a:lnTo>
                      <a:pt x="265" y="846"/>
                    </a:lnTo>
                    <a:lnTo>
                      <a:pt x="274" y="837"/>
                    </a:lnTo>
                    <a:lnTo>
                      <a:pt x="282" y="828"/>
                    </a:lnTo>
                    <a:lnTo>
                      <a:pt x="291" y="818"/>
                    </a:lnTo>
                    <a:lnTo>
                      <a:pt x="298" y="808"/>
                    </a:lnTo>
                    <a:lnTo>
                      <a:pt x="318" y="849"/>
                    </a:lnTo>
                    <a:lnTo>
                      <a:pt x="339" y="886"/>
                    </a:lnTo>
                    <a:lnTo>
                      <a:pt x="359" y="921"/>
                    </a:lnTo>
                    <a:lnTo>
                      <a:pt x="376" y="952"/>
                    </a:lnTo>
                    <a:lnTo>
                      <a:pt x="392" y="980"/>
                    </a:lnTo>
                    <a:lnTo>
                      <a:pt x="406" y="1004"/>
                    </a:lnTo>
                    <a:lnTo>
                      <a:pt x="418" y="1025"/>
                    </a:lnTo>
                    <a:lnTo>
                      <a:pt x="427" y="1039"/>
                    </a:lnTo>
                    <a:lnTo>
                      <a:pt x="409" y="1053"/>
                    </a:lnTo>
                    <a:lnTo>
                      <a:pt x="386" y="1074"/>
                    </a:lnTo>
                    <a:lnTo>
                      <a:pt x="359" y="1097"/>
                    </a:lnTo>
                    <a:lnTo>
                      <a:pt x="327" y="1126"/>
                    </a:lnTo>
                    <a:lnTo>
                      <a:pt x="294" y="1157"/>
                    </a:lnTo>
                    <a:lnTo>
                      <a:pt x="258" y="1191"/>
                    </a:lnTo>
                    <a:lnTo>
                      <a:pt x="222" y="1228"/>
                    </a:lnTo>
                    <a:lnTo>
                      <a:pt x="186" y="1266"/>
                    </a:lnTo>
                    <a:lnTo>
                      <a:pt x="151" y="1306"/>
                    </a:lnTo>
                    <a:lnTo>
                      <a:pt x="118" y="1346"/>
                    </a:lnTo>
                    <a:lnTo>
                      <a:pt x="89" y="1387"/>
                    </a:lnTo>
                    <a:lnTo>
                      <a:pt x="65" y="1427"/>
                    </a:lnTo>
                    <a:lnTo>
                      <a:pt x="45" y="1466"/>
                    </a:lnTo>
                    <a:lnTo>
                      <a:pt x="30" y="1505"/>
                    </a:lnTo>
                    <a:lnTo>
                      <a:pt x="24" y="1541"/>
                    </a:lnTo>
                    <a:lnTo>
                      <a:pt x="26" y="1574"/>
                    </a:lnTo>
                    <a:lnTo>
                      <a:pt x="30" y="1593"/>
                    </a:lnTo>
                    <a:lnTo>
                      <a:pt x="39" y="1611"/>
                    </a:lnTo>
                    <a:lnTo>
                      <a:pt x="49" y="1626"/>
                    </a:lnTo>
                    <a:lnTo>
                      <a:pt x="60" y="1642"/>
                    </a:lnTo>
                    <a:lnTo>
                      <a:pt x="75" y="1655"/>
                    </a:lnTo>
                    <a:lnTo>
                      <a:pt x="91" y="1668"/>
                    </a:lnTo>
                    <a:lnTo>
                      <a:pt x="109" y="1680"/>
                    </a:lnTo>
                    <a:lnTo>
                      <a:pt x="128" y="1691"/>
                    </a:lnTo>
                    <a:lnTo>
                      <a:pt x="148" y="1700"/>
                    </a:lnTo>
                    <a:lnTo>
                      <a:pt x="170" y="1709"/>
                    </a:lnTo>
                    <a:lnTo>
                      <a:pt x="193" y="1717"/>
                    </a:lnTo>
                    <a:lnTo>
                      <a:pt x="216" y="1725"/>
                    </a:lnTo>
                    <a:lnTo>
                      <a:pt x="241" y="1730"/>
                    </a:lnTo>
                    <a:lnTo>
                      <a:pt x="264" y="1736"/>
                    </a:lnTo>
                    <a:lnTo>
                      <a:pt x="288" y="1740"/>
                    </a:lnTo>
                    <a:lnTo>
                      <a:pt x="313" y="1745"/>
                    </a:lnTo>
                    <a:lnTo>
                      <a:pt x="327" y="1872"/>
                    </a:lnTo>
                    <a:lnTo>
                      <a:pt x="135" y="1872"/>
                    </a:lnTo>
                    <a:lnTo>
                      <a:pt x="135" y="2056"/>
                    </a:lnTo>
                    <a:lnTo>
                      <a:pt x="166" y="2056"/>
                    </a:lnTo>
                    <a:lnTo>
                      <a:pt x="166" y="2181"/>
                    </a:lnTo>
                    <a:lnTo>
                      <a:pt x="99" y="2181"/>
                    </a:lnTo>
                    <a:lnTo>
                      <a:pt x="99" y="2378"/>
                    </a:lnTo>
                    <a:lnTo>
                      <a:pt x="20" y="2378"/>
                    </a:lnTo>
                    <a:lnTo>
                      <a:pt x="20" y="2524"/>
                    </a:lnTo>
                    <a:lnTo>
                      <a:pt x="2716" y="2524"/>
                    </a:lnTo>
                    <a:lnTo>
                      <a:pt x="2716" y="2378"/>
                    </a:lnTo>
                    <a:lnTo>
                      <a:pt x="2593" y="237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530" name="Freeform 14"/>
              <p:cNvSpPr>
                <a:spLocks/>
              </p:cNvSpPr>
              <p:nvPr/>
            </p:nvSpPr>
            <p:spPr bwMode="auto">
              <a:xfrm>
                <a:off x="68" y="140"/>
                <a:ext cx="1219" cy="984"/>
              </a:xfrm>
              <a:custGeom>
                <a:avLst/>
                <a:gdLst>
                  <a:gd name="T0" fmla="*/ 242 w 1219"/>
                  <a:gd name="T1" fmla="*/ 719 h 984"/>
                  <a:gd name="T2" fmla="*/ 228 w 1219"/>
                  <a:gd name="T3" fmla="*/ 745 h 984"/>
                  <a:gd name="T4" fmla="*/ 210 w 1219"/>
                  <a:gd name="T5" fmla="*/ 766 h 984"/>
                  <a:gd name="T6" fmla="*/ 190 w 1219"/>
                  <a:gd name="T7" fmla="*/ 785 h 984"/>
                  <a:gd name="T8" fmla="*/ 167 w 1219"/>
                  <a:gd name="T9" fmla="*/ 801 h 984"/>
                  <a:gd name="T10" fmla="*/ 142 w 1219"/>
                  <a:gd name="T11" fmla="*/ 805 h 984"/>
                  <a:gd name="T12" fmla="*/ 111 w 1219"/>
                  <a:gd name="T13" fmla="*/ 795 h 984"/>
                  <a:gd name="T14" fmla="*/ 76 w 1219"/>
                  <a:gd name="T15" fmla="*/ 771 h 984"/>
                  <a:gd name="T16" fmla="*/ 44 w 1219"/>
                  <a:gd name="T17" fmla="*/ 735 h 984"/>
                  <a:gd name="T18" fmla="*/ 16 w 1219"/>
                  <a:gd name="T19" fmla="*/ 685 h 984"/>
                  <a:gd name="T20" fmla="*/ 0 w 1219"/>
                  <a:gd name="T21" fmla="*/ 632 h 984"/>
                  <a:gd name="T22" fmla="*/ 4 w 1219"/>
                  <a:gd name="T23" fmla="*/ 577 h 984"/>
                  <a:gd name="T24" fmla="*/ 36 w 1219"/>
                  <a:gd name="T25" fmla="*/ 530 h 984"/>
                  <a:gd name="T26" fmla="*/ 65 w 1219"/>
                  <a:gd name="T27" fmla="*/ 509 h 984"/>
                  <a:gd name="T28" fmla="*/ 92 w 1219"/>
                  <a:gd name="T29" fmla="*/ 499 h 984"/>
                  <a:gd name="T30" fmla="*/ 118 w 1219"/>
                  <a:gd name="T31" fmla="*/ 498 h 984"/>
                  <a:gd name="T32" fmla="*/ 145 w 1219"/>
                  <a:gd name="T33" fmla="*/ 507 h 984"/>
                  <a:gd name="T34" fmla="*/ 173 w 1219"/>
                  <a:gd name="T35" fmla="*/ 481 h 984"/>
                  <a:gd name="T36" fmla="*/ 131 w 1219"/>
                  <a:gd name="T37" fmla="*/ 352 h 984"/>
                  <a:gd name="T38" fmla="*/ 106 w 1219"/>
                  <a:gd name="T39" fmla="*/ 224 h 984"/>
                  <a:gd name="T40" fmla="*/ 112 w 1219"/>
                  <a:gd name="T41" fmla="*/ 111 h 984"/>
                  <a:gd name="T42" fmla="*/ 164 w 1219"/>
                  <a:gd name="T43" fmla="*/ 35 h 984"/>
                  <a:gd name="T44" fmla="*/ 203 w 1219"/>
                  <a:gd name="T45" fmla="*/ 16 h 984"/>
                  <a:gd name="T46" fmla="*/ 251 w 1219"/>
                  <a:gd name="T47" fmla="*/ 4 h 984"/>
                  <a:gd name="T48" fmla="*/ 305 w 1219"/>
                  <a:gd name="T49" fmla="*/ 0 h 984"/>
                  <a:gd name="T50" fmla="*/ 365 w 1219"/>
                  <a:gd name="T51" fmla="*/ 4 h 984"/>
                  <a:gd name="T52" fmla="*/ 429 w 1219"/>
                  <a:gd name="T53" fmla="*/ 13 h 984"/>
                  <a:gd name="T54" fmla="*/ 499 w 1219"/>
                  <a:gd name="T55" fmla="*/ 27 h 984"/>
                  <a:gd name="T56" fmla="*/ 569 w 1219"/>
                  <a:gd name="T57" fmla="*/ 48 h 984"/>
                  <a:gd name="T58" fmla="*/ 643 w 1219"/>
                  <a:gd name="T59" fmla="*/ 71 h 984"/>
                  <a:gd name="T60" fmla="*/ 715 w 1219"/>
                  <a:gd name="T61" fmla="*/ 100 h 984"/>
                  <a:gd name="T62" fmla="*/ 787 w 1219"/>
                  <a:gd name="T63" fmla="*/ 130 h 984"/>
                  <a:gd name="T64" fmla="*/ 858 w 1219"/>
                  <a:gd name="T65" fmla="*/ 162 h 984"/>
                  <a:gd name="T66" fmla="*/ 925 w 1219"/>
                  <a:gd name="T67" fmla="*/ 196 h 984"/>
                  <a:gd name="T68" fmla="*/ 989 w 1219"/>
                  <a:gd name="T69" fmla="*/ 232 h 984"/>
                  <a:gd name="T70" fmla="*/ 1046 w 1219"/>
                  <a:gd name="T71" fmla="*/ 268 h 984"/>
                  <a:gd name="T72" fmla="*/ 1098 w 1219"/>
                  <a:gd name="T73" fmla="*/ 303 h 984"/>
                  <a:gd name="T74" fmla="*/ 1143 w 1219"/>
                  <a:gd name="T75" fmla="*/ 338 h 984"/>
                  <a:gd name="T76" fmla="*/ 1183 w 1219"/>
                  <a:gd name="T77" fmla="*/ 374 h 984"/>
                  <a:gd name="T78" fmla="*/ 1206 w 1219"/>
                  <a:gd name="T79" fmla="*/ 403 h 984"/>
                  <a:gd name="T80" fmla="*/ 1218 w 1219"/>
                  <a:gd name="T81" fmla="*/ 424 h 984"/>
                  <a:gd name="T82" fmla="*/ 1218 w 1219"/>
                  <a:gd name="T83" fmla="*/ 437 h 984"/>
                  <a:gd name="T84" fmla="*/ 1193 w 1219"/>
                  <a:gd name="T85" fmla="*/ 472 h 984"/>
                  <a:gd name="T86" fmla="*/ 1153 w 1219"/>
                  <a:gd name="T87" fmla="*/ 499 h 984"/>
                  <a:gd name="T88" fmla="*/ 1103 w 1219"/>
                  <a:gd name="T89" fmla="*/ 522 h 984"/>
                  <a:gd name="T90" fmla="*/ 1046 w 1219"/>
                  <a:gd name="T91" fmla="*/ 541 h 984"/>
                  <a:gd name="T92" fmla="*/ 987 w 1219"/>
                  <a:gd name="T93" fmla="*/ 554 h 984"/>
                  <a:gd name="T94" fmla="*/ 930 w 1219"/>
                  <a:gd name="T95" fmla="*/ 564 h 984"/>
                  <a:gd name="T96" fmla="*/ 878 w 1219"/>
                  <a:gd name="T97" fmla="*/ 570 h 984"/>
                  <a:gd name="T98" fmla="*/ 837 w 1219"/>
                  <a:gd name="T99" fmla="*/ 573 h 984"/>
                  <a:gd name="T100" fmla="*/ 971 w 1219"/>
                  <a:gd name="T101" fmla="*/ 984 h 984"/>
                  <a:gd name="T102" fmla="*/ 416 w 1219"/>
                  <a:gd name="T103" fmla="*/ 970 h 984"/>
                  <a:gd name="T104" fmla="*/ 388 w 1219"/>
                  <a:gd name="T105" fmla="*/ 921 h 984"/>
                  <a:gd name="T106" fmla="*/ 349 w 1219"/>
                  <a:gd name="T107" fmla="*/ 851 h 984"/>
                  <a:gd name="T108" fmla="*/ 303 w 1219"/>
                  <a:gd name="T109" fmla="*/ 766 h 984"/>
                  <a:gd name="T110" fmla="*/ 261 w 1219"/>
                  <a:gd name="T111" fmla="*/ 684 h 9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19"/>
                  <a:gd name="T169" fmla="*/ 0 h 984"/>
                  <a:gd name="T170" fmla="*/ 1219 w 1219"/>
                  <a:gd name="T171" fmla="*/ 984 h 9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19" h="984">
                    <a:moveTo>
                      <a:pt x="261" y="684"/>
                    </a:moveTo>
                    <a:lnTo>
                      <a:pt x="242" y="719"/>
                    </a:lnTo>
                    <a:lnTo>
                      <a:pt x="235" y="732"/>
                    </a:lnTo>
                    <a:lnTo>
                      <a:pt x="228" y="745"/>
                    </a:lnTo>
                    <a:lnTo>
                      <a:pt x="219" y="756"/>
                    </a:lnTo>
                    <a:lnTo>
                      <a:pt x="210" y="766"/>
                    </a:lnTo>
                    <a:lnTo>
                      <a:pt x="200" y="776"/>
                    </a:lnTo>
                    <a:lnTo>
                      <a:pt x="190" y="785"/>
                    </a:lnTo>
                    <a:lnTo>
                      <a:pt x="179" y="794"/>
                    </a:lnTo>
                    <a:lnTo>
                      <a:pt x="167" y="801"/>
                    </a:lnTo>
                    <a:lnTo>
                      <a:pt x="155" y="805"/>
                    </a:lnTo>
                    <a:lnTo>
                      <a:pt x="142" y="805"/>
                    </a:lnTo>
                    <a:lnTo>
                      <a:pt x="127" y="802"/>
                    </a:lnTo>
                    <a:lnTo>
                      <a:pt x="111" y="795"/>
                    </a:lnTo>
                    <a:lnTo>
                      <a:pt x="93" y="784"/>
                    </a:lnTo>
                    <a:lnTo>
                      <a:pt x="76" y="771"/>
                    </a:lnTo>
                    <a:lnTo>
                      <a:pt x="60" y="753"/>
                    </a:lnTo>
                    <a:lnTo>
                      <a:pt x="44" y="735"/>
                    </a:lnTo>
                    <a:lnTo>
                      <a:pt x="29" y="711"/>
                    </a:lnTo>
                    <a:lnTo>
                      <a:pt x="16" y="685"/>
                    </a:lnTo>
                    <a:lnTo>
                      <a:pt x="6" y="659"/>
                    </a:lnTo>
                    <a:lnTo>
                      <a:pt x="0" y="632"/>
                    </a:lnTo>
                    <a:lnTo>
                      <a:pt x="0" y="605"/>
                    </a:lnTo>
                    <a:lnTo>
                      <a:pt x="4" y="577"/>
                    </a:lnTo>
                    <a:lnTo>
                      <a:pt x="16" y="553"/>
                    </a:lnTo>
                    <a:lnTo>
                      <a:pt x="36" y="530"/>
                    </a:lnTo>
                    <a:lnTo>
                      <a:pt x="50" y="518"/>
                    </a:lnTo>
                    <a:lnTo>
                      <a:pt x="65" y="509"/>
                    </a:lnTo>
                    <a:lnTo>
                      <a:pt x="78" y="504"/>
                    </a:lnTo>
                    <a:lnTo>
                      <a:pt x="92" y="499"/>
                    </a:lnTo>
                    <a:lnTo>
                      <a:pt x="105" y="498"/>
                    </a:lnTo>
                    <a:lnTo>
                      <a:pt x="118" y="498"/>
                    </a:lnTo>
                    <a:lnTo>
                      <a:pt x="132" y="501"/>
                    </a:lnTo>
                    <a:lnTo>
                      <a:pt x="145" y="507"/>
                    </a:lnTo>
                    <a:lnTo>
                      <a:pt x="190" y="528"/>
                    </a:lnTo>
                    <a:lnTo>
                      <a:pt x="173" y="481"/>
                    </a:lnTo>
                    <a:lnTo>
                      <a:pt x="150" y="417"/>
                    </a:lnTo>
                    <a:lnTo>
                      <a:pt x="131" y="352"/>
                    </a:lnTo>
                    <a:lnTo>
                      <a:pt x="115" y="287"/>
                    </a:lnTo>
                    <a:lnTo>
                      <a:pt x="106" y="224"/>
                    </a:lnTo>
                    <a:lnTo>
                      <a:pt x="104" y="164"/>
                    </a:lnTo>
                    <a:lnTo>
                      <a:pt x="112" y="111"/>
                    </a:lnTo>
                    <a:lnTo>
                      <a:pt x="132" y="68"/>
                    </a:lnTo>
                    <a:lnTo>
                      <a:pt x="164" y="35"/>
                    </a:lnTo>
                    <a:lnTo>
                      <a:pt x="183" y="25"/>
                    </a:lnTo>
                    <a:lnTo>
                      <a:pt x="203" y="16"/>
                    </a:lnTo>
                    <a:lnTo>
                      <a:pt x="226" y="9"/>
                    </a:lnTo>
                    <a:lnTo>
                      <a:pt x="251" y="4"/>
                    </a:lnTo>
                    <a:lnTo>
                      <a:pt x="277" y="1"/>
                    </a:lnTo>
                    <a:lnTo>
                      <a:pt x="305" y="0"/>
                    </a:lnTo>
                    <a:lnTo>
                      <a:pt x="334" y="1"/>
                    </a:lnTo>
                    <a:lnTo>
                      <a:pt x="365" y="4"/>
                    </a:lnTo>
                    <a:lnTo>
                      <a:pt x="398" y="7"/>
                    </a:lnTo>
                    <a:lnTo>
                      <a:pt x="429" y="13"/>
                    </a:lnTo>
                    <a:lnTo>
                      <a:pt x="464" y="20"/>
                    </a:lnTo>
                    <a:lnTo>
                      <a:pt x="499" y="27"/>
                    </a:lnTo>
                    <a:lnTo>
                      <a:pt x="533" y="38"/>
                    </a:lnTo>
                    <a:lnTo>
                      <a:pt x="569" y="48"/>
                    </a:lnTo>
                    <a:lnTo>
                      <a:pt x="605" y="59"/>
                    </a:lnTo>
                    <a:lnTo>
                      <a:pt x="643" y="71"/>
                    </a:lnTo>
                    <a:lnTo>
                      <a:pt x="679" y="85"/>
                    </a:lnTo>
                    <a:lnTo>
                      <a:pt x="715" y="100"/>
                    </a:lnTo>
                    <a:lnTo>
                      <a:pt x="751" y="114"/>
                    </a:lnTo>
                    <a:lnTo>
                      <a:pt x="787" y="130"/>
                    </a:lnTo>
                    <a:lnTo>
                      <a:pt x="823" y="146"/>
                    </a:lnTo>
                    <a:lnTo>
                      <a:pt x="858" y="162"/>
                    </a:lnTo>
                    <a:lnTo>
                      <a:pt x="892" y="179"/>
                    </a:lnTo>
                    <a:lnTo>
                      <a:pt x="925" y="196"/>
                    </a:lnTo>
                    <a:lnTo>
                      <a:pt x="957" y="214"/>
                    </a:lnTo>
                    <a:lnTo>
                      <a:pt x="989" y="232"/>
                    </a:lnTo>
                    <a:lnTo>
                      <a:pt x="1018" y="250"/>
                    </a:lnTo>
                    <a:lnTo>
                      <a:pt x="1046" y="268"/>
                    </a:lnTo>
                    <a:lnTo>
                      <a:pt x="1074" y="286"/>
                    </a:lnTo>
                    <a:lnTo>
                      <a:pt x="1098" y="303"/>
                    </a:lnTo>
                    <a:lnTo>
                      <a:pt x="1121" y="320"/>
                    </a:lnTo>
                    <a:lnTo>
                      <a:pt x="1143" y="338"/>
                    </a:lnTo>
                    <a:lnTo>
                      <a:pt x="1165" y="356"/>
                    </a:lnTo>
                    <a:lnTo>
                      <a:pt x="1183" y="374"/>
                    </a:lnTo>
                    <a:lnTo>
                      <a:pt x="1196" y="390"/>
                    </a:lnTo>
                    <a:lnTo>
                      <a:pt x="1206" y="403"/>
                    </a:lnTo>
                    <a:lnTo>
                      <a:pt x="1214" y="414"/>
                    </a:lnTo>
                    <a:lnTo>
                      <a:pt x="1218" y="424"/>
                    </a:lnTo>
                    <a:lnTo>
                      <a:pt x="1219" y="431"/>
                    </a:lnTo>
                    <a:lnTo>
                      <a:pt x="1218" y="437"/>
                    </a:lnTo>
                    <a:lnTo>
                      <a:pt x="1208" y="455"/>
                    </a:lnTo>
                    <a:lnTo>
                      <a:pt x="1193" y="472"/>
                    </a:lnTo>
                    <a:lnTo>
                      <a:pt x="1175" y="486"/>
                    </a:lnTo>
                    <a:lnTo>
                      <a:pt x="1153" y="499"/>
                    </a:lnTo>
                    <a:lnTo>
                      <a:pt x="1130" y="512"/>
                    </a:lnTo>
                    <a:lnTo>
                      <a:pt x="1103" y="522"/>
                    </a:lnTo>
                    <a:lnTo>
                      <a:pt x="1075" y="532"/>
                    </a:lnTo>
                    <a:lnTo>
                      <a:pt x="1046" y="541"/>
                    </a:lnTo>
                    <a:lnTo>
                      <a:pt x="1016" y="548"/>
                    </a:lnTo>
                    <a:lnTo>
                      <a:pt x="987" y="554"/>
                    </a:lnTo>
                    <a:lnTo>
                      <a:pt x="957" y="560"/>
                    </a:lnTo>
                    <a:lnTo>
                      <a:pt x="930" y="564"/>
                    </a:lnTo>
                    <a:lnTo>
                      <a:pt x="902" y="567"/>
                    </a:lnTo>
                    <a:lnTo>
                      <a:pt x="878" y="570"/>
                    </a:lnTo>
                    <a:lnTo>
                      <a:pt x="856" y="571"/>
                    </a:lnTo>
                    <a:lnTo>
                      <a:pt x="837" y="573"/>
                    </a:lnTo>
                    <a:lnTo>
                      <a:pt x="809" y="574"/>
                    </a:lnTo>
                    <a:lnTo>
                      <a:pt x="971" y="984"/>
                    </a:lnTo>
                    <a:lnTo>
                      <a:pt x="425" y="984"/>
                    </a:lnTo>
                    <a:lnTo>
                      <a:pt x="416" y="970"/>
                    </a:lnTo>
                    <a:lnTo>
                      <a:pt x="403" y="948"/>
                    </a:lnTo>
                    <a:lnTo>
                      <a:pt x="388" y="921"/>
                    </a:lnTo>
                    <a:lnTo>
                      <a:pt x="369" y="889"/>
                    </a:lnTo>
                    <a:lnTo>
                      <a:pt x="349" y="851"/>
                    </a:lnTo>
                    <a:lnTo>
                      <a:pt x="326" y="811"/>
                    </a:lnTo>
                    <a:lnTo>
                      <a:pt x="303" y="766"/>
                    </a:lnTo>
                    <a:lnTo>
                      <a:pt x="278" y="719"/>
                    </a:lnTo>
                    <a:lnTo>
                      <a:pt x="261" y="6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4" name="Group 278"/>
            <p:cNvGrpSpPr>
              <a:grpSpLocks/>
            </p:cNvGrpSpPr>
            <p:nvPr/>
          </p:nvGrpSpPr>
          <p:grpSpPr bwMode="auto">
            <a:xfrm>
              <a:off x="4761" y="2162"/>
              <a:ext cx="577" cy="706"/>
              <a:chOff x="4761" y="2162"/>
              <a:chExt cx="577" cy="706"/>
            </a:xfrm>
          </p:grpSpPr>
          <p:sp>
            <p:nvSpPr>
              <p:cNvPr id="11487" name="Rectangle 16"/>
              <p:cNvSpPr>
                <a:spLocks noChangeArrowheads="1"/>
              </p:cNvSpPr>
              <p:nvPr/>
            </p:nvSpPr>
            <p:spPr bwMode="auto">
              <a:xfrm>
                <a:off x="4761" y="2848"/>
                <a:ext cx="577" cy="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4762" y="2162"/>
                <a:ext cx="549" cy="674"/>
                <a:chOff x="92" y="273"/>
                <a:chExt cx="2490" cy="2206"/>
              </a:xfrm>
            </p:grpSpPr>
            <p:sp>
              <p:nvSpPr>
                <p:cNvPr id="11489" name="Rectangle 18"/>
                <p:cNvSpPr>
                  <a:spLocks noChangeArrowheads="1"/>
                </p:cNvSpPr>
                <p:nvPr/>
              </p:nvSpPr>
              <p:spPr bwMode="auto">
                <a:xfrm>
                  <a:off x="235" y="2163"/>
                  <a:ext cx="469" cy="10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0" name="Rectangle 19"/>
                <p:cNvSpPr>
                  <a:spLocks noChangeArrowheads="1"/>
                </p:cNvSpPr>
                <p:nvPr/>
              </p:nvSpPr>
              <p:spPr bwMode="auto">
                <a:xfrm>
                  <a:off x="1522" y="2042"/>
                  <a:ext cx="65" cy="22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1" name="Rectangle 20"/>
                <p:cNvSpPr>
                  <a:spLocks noChangeArrowheads="1"/>
                </p:cNvSpPr>
                <p:nvPr/>
              </p:nvSpPr>
              <p:spPr bwMode="auto">
                <a:xfrm>
                  <a:off x="1522" y="2300"/>
                  <a:ext cx="65" cy="1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2" name="Rectangle 21"/>
                <p:cNvSpPr>
                  <a:spLocks noChangeArrowheads="1"/>
                </p:cNvSpPr>
                <p:nvPr/>
              </p:nvSpPr>
              <p:spPr bwMode="auto">
                <a:xfrm>
                  <a:off x="1011" y="2362"/>
                  <a:ext cx="114" cy="111"/>
                </a:xfrm>
                <a:prstGeom prst="rect">
                  <a:avLst/>
                </a:prstGeom>
                <a:solidFill>
                  <a:srgbClr val="93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3" name="Rectangle 22"/>
                <p:cNvSpPr>
                  <a:spLocks noChangeArrowheads="1"/>
                </p:cNvSpPr>
                <p:nvPr/>
              </p:nvSpPr>
              <p:spPr bwMode="auto">
                <a:xfrm>
                  <a:off x="1194" y="2295"/>
                  <a:ext cx="106" cy="2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4" name="Rectangle 23"/>
                <p:cNvSpPr>
                  <a:spLocks noChangeArrowheads="1"/>
                </p:cNvSpPr>
                <p:nvPr/>
              </p:nvSpPr>
              <p:spPr bwMode="auto">
                <a:xfrm>
                  <a:off x="1354" y="2362"/>
                  <a:ext cx="92" cy="106"/>
                </a:xfrm>
                <a:prstGeom prst="rect">
                  <a:avLst/>
                </a:prstGeom>
                <a:solidFill>
                  <a:srgbClr val="FFAF5E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5" name="Rectangle 24"/>
                <p:cNvSpPr>
                  <a:spLocks noChangeArrowheads="1"/>
                </p:cNvSpPr>
                <p:nvPr/>
              </p:nvSpPr>
              <p:spPr bwMode="auto">
                <a:xfrm>
                  <a:off x="1354" y="1879"/>
                  <a:ext cx="92" cy="423"/>
                </a:xfrm>
                <a:prstGeom prst="rect">
                  <a:avLst/>
                </a:prstGeom>
                <a:solidFill>
                  <a:srgbClr val="FFAF5E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6" name="Rectangle 25"/>
                <p:cNvSpPr>
                  <a:spLocks noChangeArrowheads="1"/>
                </p:cNvSpPr>
                <p:nvPr/>
              </p:nvSpPr>
              <p:spPr bwMode="auto">
                <a:xfrm>
                  <a:off x="1194" y="1902"/>
                  <a:ext cx="106" cy="36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7" name="Rectangle 26"/>
                <p:cNvSpPr>
                  <a:spLocks noChangeArrowheads="1"/>
                </p:cNvSpPr>
                <p:nvPr/>
              </p:nvSpPr>
              <p:spPr bwMode="auto">
                <a:xfrm>
                  <a:off x="1194" y="2338"/>
                  <a:ext cx="106" cy="13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8" name="Rectangle 27"/>
                <p:cNvSpPr>
                  <a:spLocks noChangeArrowheads="1"/>
                </p:cNvSpPr>
                <p:nvPr/>
              </p:nvSpPr>
              <p:spPr bwMode="auto">
                <a:xfrm>
                  <a:off x="1011" y="2030"/>
                  <a:ext cx="114" cy="289"/>
                </a:xfrm>
                <a:prstGeom prst="rect">
                  <a:avLst/>
                </a:prstGeom>
                <a:solidFill>
                  <a:srgbClr val="93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99" name="Rectangle 28"/>
                <p:cNvSpPr>
                  <a:spLocks noChangeArrowheads="1"/>
                </p:cNvSpPr>
                <p:nvPr/>
              </p:nvSpPr>
              <p:spPr bwMode="auto">
                <a:xfrm>
                  <a:off x="347" y="2322"/>
                  <a:ext cx="606" cy="134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0" name="Rectangle 29"/>
                <p:cNvSpPr>
                  <a:spLocks noChangeArrowheads="1"/>
                </p:cNvSpPr>
                <p:nvPr/>
              </p:nvSpPr>
              <p:spPr bwMode="auto">
                <a:xfrm>
                  <a:off x="719" y="2163"/>
                  <a:ext cx="106" cy="10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1" name="Rectangle 30"/>
                <p:cNvSpPr>
                  <a:spLocks noChangeArrowheads="1"/>
                </p:cNvSpPr>
                <p:nvPr/>
              </p:nvSpPr>
              <p:spPr bwMode="auto">
                <a:xfrm>
                  <a:off x="633" y="2012"/>
                  <a:ext cx="45" cy="106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2" name="Rectangle 31"/>
                <p:cNvSpPr>
                  <a:spLocks noChangeArrowheads="1"/>
                </p:cNvSpPr>
                <p:nvPr/>
              </p:nvSpPr>
              <p:spPr bwMode="auto">
                <a:xfrm>
                  <a:off x="567" y="2012"/>
                  <a:ext cx="28" cy="106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3" name="Rectangle 32"/>
                <p:cNvSpPr>
                  <a:spLocks noChangeArrowheads="1"/>
                </p:cNvSpPr>
                <p:nvPr/>
              </p:nvSpPr>
              <p:spPr bwMode="auto">
                <a:xfrm>
                  <a:off x="205" y="2012"/>
                  <a:ext cx="341" cy="106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4" name="Rectangle 33"/>
                <p:cNvSpPr>
                  <a:spLocks noChangeArrowheads="1"/>
                </p:cNvSpPr>
                <p:nvPr/>
              </p:nvSpPr>
              <p:spPr bwMode="auto">
                <a:xfrm>
                  <a:off x="169" y="2322"/>
                  <a:ext cx="86" cy="134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5" name="Rectangle 34"/>
                <p:cNvSpPr>
                  <a:spLocks noChangeArrowheads="1"/>
                </p:cNvSpPr>
                <p:nvPr/>
              </p:nvSpPr>
              <p:spPr bwMode="auto">
                <a:xfrm>
                  <a:off x="307" y="2322"/>
                  <a:ext cx="16" cy="134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6" name="Rectangle 35"/>
                <p:cNvSpPr>
                  <a:spLocks noChangeArrowheads="1"/>
                </p:cNvSpPr>
                <p:nvPr/>
              </p:nvSpPr>
              <p:spPr bwMode="auto">
                <a:xfrm>
                  <a:off x="2287" y="2385"/>
                  <a:ext cx="87" cy="94"/>
                </a:xfrm>
                <a:prstGeom prst="rect">
                  <a:avLst/>
                </a:prstGeom>
                <a:solidFill>
                  <a:srgbClr val="93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7" name="Rectangle 36"/>
                <p:cNvSpPr>
                  <a:spLocks noChangeArrowheads="1"/>
                </p:cNvSpPr>
                <p:nvPr/>
              </p:nvSpPr>
              <p:spPr bwMode="auto">
                <a:xfrm>
                  <a:off x="1694" y="2372"/>
                  <a:ext cx="174" cy="25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8" name="Rectangle 37"/>
                <p:cNvSpPr>
                  <a:spLocks noChangeArrowheads="1"/>
                </p:cNvSpPr>
                <p:nvPr/>
              </p:nvSpPr>
              <p:spPr bwMode="auto">
                <a:xfrm>
                  <a:off x="1926" y="2280"/>
                  <a:ext cx="64" cy="176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09" name="Rectangle 38"/>
                <p:cNvSpPr>
                  <a:spLocks noChangeArrowheads="1"/>
                </p:cNvSpPr>
                <p:nvPr/>
              </p:nvSpPr>
              <p:spPr bwMode="auto">
                <a:xfrm>
                  <a:off x="2287" y="1919"/>
                  <a:ext cx="87" cy="429"/>
                </a:xfrm>
                <a:prstGeom prst="rect">
                  <a:avLst/>
                </a:prstGeom>
                <a:solidFill>
                  <a:srgbClr val="93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0" name="Rectangle 39"/>
                <p:cNvSpPr>
                  <a:spLocks noChangeArrowheads="1"/>
                </p:cNvSpPr>
                <p:nvPr/>
              </p:nvSpPr>
              <p:spPr bwMode="auto">
                <a:xfrm>
                  <a:off x="1926" y="2059"/>
                  <a:ext cx="64" cy="178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1" name="Rectangle 40"/>
                <p:cNvSpPr>
                  <a:spLocks noChangeArrowheads="1"/>
                </p:cNvSpPr>
                <p:nvPr/>
              </p:nvSpPr>
              <p:spPr bwMode="auto">
                <a:xfrm>
                  <a:off x="1694" y="1896"/>
                  <a:ext cx="174" cy="429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2" name="Rectangle 41"/>
                <p:cNvSpPr>
                  <a:spLocks noChangeArrowheads="1"/>
                </p:cNvSpPr>
                <p:nvPr/>
              </p:nvSpPr>
              <p:spPr bwMode="auto">
                <a:xfrm>
                  <a:off x="1694" y="2413"/>
                  <a:ext cx="174" cy="49"/>
                </a:xfrm>
                <a:prstGeom prst="rect">
                  <a:avLst/>
                </a:prstGeom>
                <a:solidFill>
                  <a:srgbClr val="FF2D14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3" name="Rectangle 42"/>
                <p:cNvSpPr>
                  <a:spLocks noChangeArrowheads="1"/>
                </p:cNvSpPr>
                <p:nvPr/>
              </p:nvSpPr>
              <p:spPr bwMode="auto">
                <a:xfrm>
                  <a:off x="2475" y="1914"/>
                  <a:ext cx="107" cy="489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4" name="Rectangle 43"/>
                <p:cNvSpPr>
                  <a:spLocks noChangeArrowheads="1"/>
                </p:cNvSpPr>
                <p:nvPr/>
              </p:nvSpPr>
              <p:spPr bwMode="auto">
                <a:xfrm>
                  <a:off x="2475" y="2443"/>
                  <a:ext cx="107" cy="30"/>
                </a:xfrm>
                <a:prstGeom prst="rect">
                  <a:avLst/>
                </a:prstGeom>
                <a:solidFill>
                  <a:srgbClr val="7CA8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5" name="Rectangle 44"/>
                <p:cNvSpPr>
                  <a:spLocks noChangeArrowheads="1"/>
                </p:cNvSpPr>
                <p:nvPr/>
              </p:nvSpPr>
              <p:spPr bwMode="auto">
                <a:xfrm>
                  <a:off x="2171" y="2019"/>
                  <a:ext cx="69" cy="45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6" name="Freeform 45"/>
                <p:cNvSpPr>
                  <a:spLocks/>
                </p:cNvSpPr>
                <p:nvPr/>
              </p:nvSpPr>
              <p:spPr bwMode="auto">
                <a:xfrm>
                  <a:off x="2030" y="1879"/>
                  <a:ext cx="101" cy="589"/>
                </a:xfrm>
                <a:custGeom>
                  <a:avLst/>
                  <a:gdLst>
                    <a:gd name="T0" fmla="*/ 76 w 101"/>
                    <a:gd name="T1" fmla="*/ 99 h 589"/>
                    <a:gd name="T2" fmla="*/ 76 w 101"/>
                    <a:gd name="T3" fmla="*/ 589 h 589"/>
                    <a:gd name="T4" fmla="*/ 0 w 101"/>
                    <a:gd name="T5" fmla="*/ 589 h 589"/>
                    <a:gd name="T6" fmla="*/ 0 w 101"/>
                    <a:gd name="T7" fmla="*/ 0 h 589"/>
                    <a:gd name="T8" fmla="*/ 101 w 101"/>
                    <a:gd name="T9" fmla="*/ 0 h 589"/>
                    <a:gd name="T10" fmla="*/ 101 w 101"/>
                    <a:gd name="T11" fmla="*/ 99 h 589"/>
                    <a:gd name="T12" fmla="*/ 76 w 101"/>
                    <a:gd name="T13" fmla="*/ 99 h 58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"/>
                    <a:gd name="T22" fmla="*/ 0 h 589"/>
                    <a:gd name="T23" fmla="*/ 101 w 101"/>
                    <a:gd name="T24" fmla="*/ 589 h 58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" h="589">
                      <a:moveTo>
                        <a:pt x="76" y="99"/>
                      </a:moveTo>
                      <a:lnTo>
                        <a:pt x="76" y="589"/>
                      </a:lnTo>
                      <a:lnTo>
                        <a:pt x="0" y="589"/>
                      </a:lnTo>
                      <a:lnTo>
                        <a:pt x="0" y="0"/>
                      </a:lnTo>
                      <a:lnTo>
                        <a:pt x="101" y="0"/>
                      </a:lnTo>
                      <a:lnTo>
                        <a:pt x="101" y="99"/>
                      </a:lnTo>
                      <a:lnTo>
                        <a:pt x="76" y="9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7" name="Freeform 46"/>
                <p:cNvSpPr>
                  <a:spLocks/>
                </p:cNvSpPr>
                <p:nvPr/>
              </p:nvSpPr>
              <p:spPr bwMode="auto">
                <a:xfrm>
                  <a:off x="1667" y="779"/>
                  <a:ext cx="203" cy="211"/>
                </a:xfrm>
                <a:custGeom>
                  <a:avLst/>
                  <a:gdLst>
                    <a:gd name="T0" fmla="*/ 5 w 203"/>
                    <a:gd name="T1" fmla="*/ 10 h 211"/>
                    <a:gd name="T2" fmla="*/ 21 w 203"/>
                    <a:gd name="T3" fmla="*/ 5 h 211"/>
                    <a:gd name="T4" fmla="*/ 46 w 203"/>
                    <a:gd name="T5" fmla="*/ 2 h 211"/>
                    <a:gd name="T6" fmla="*/ 75 w 203"/>
                    <a:gd name="T7" fmla="*/ 0 h 211"/>
                    <a:gd name="T8" fmla="*/ 105 w 203"/>
                    <a:gd name="T9" fmla="*/ 0 h 211"/>
                    <a:gd name="T10" fmla="*/ 137 w 203"/>
                    <a:gd name="T11" fmla="*/ 3 h 211"/>
                    <a:gd name="T12" fmla="*/ 165 w 203"/>
                    <a:gd name="T13" fmla="*/ 6 h 211"/>
                    <a:gd name="T14" fmla="*/ 188 w 203"/>
                    <a:gd name="T15" fmla="*/ 12 h 211"/>
                    <a:gd name="T16" fmla="*/ 203 w 203"/>
                    <a:gd name="T17" fmla="*/ 18 h 211"/>
                    <a:gd name="T18" fmla="*/ 196 w 203"/>
                    <a:gd name="T19" fmla="*/ 26 h 211"/>
                    <a:gd name="T20" fmla="*/ 184 w 203"/>
                    <a:gd name="T21" fmla="*/ 33 h 211"/>
                    <a:gd name="T22" fmla="*/ 173 w 203"/>
                    <a:gd name="T23" fmla="*/ 39 h 211"/>
                    <a:gd name="T24" fmla="*/ 160 w 203"/>
                    <a:gd name="T25" fmla="*/ 44 h 211"/>
                    <a:gd name="T26" fmla="*/ 148 w 203"/>
                    <a:gd name="T27" fmla="*/ 46 h 211"/>
                    <a:gd name="T28" fmla="*/ 135 w 203"/>
                    <a:gd name="T29" fmla="*/ 49 h 211"/>
                    <a:gd name="T30" fmla="*/ 125 w 203"/>
                    <a:gd name="T31" fmla="*/ 51 h 211"/>
                    <a:gd name="T32" fmla="*/ 116 w 203"/>
                    <a:gd name="T33" fmla="*/ 51 h 211"/>
                    <a:gd name="T34" fmla="*/ 96 w 203"/>
                    <a:gd name="T35" fmla="*/ 51 h 211"/>
                    <a:gd name="T36" fmla="*/ 96 w 203"/>
                    <a:gd name="T37" fmla="*/ 169 h 211"/>
                    <a:gd name="T38" fmla="*/ 49 w 203"/>
                    <a:gd name="T39" fmla="*/ 202 h 211"/>
                    <a:gd name="T40" fmla="*/ 54 w 203"/>
                    <a:gd name="T41" fmla="*/ 211 h 211"/>
                    <a:gd name="T42" fmla="*/ 20 w 203"/>
                    <a:gd name="T43" fmla="*/ 197 h 211"/>
                    <a:gd name="T44" fmla="*/ 7 w 203"/>
                    <a:gd name="T45" fmla="*/ 133 h 211"/>
                    <a:gd name="T46" fmla="*/ 0 w 203"/>
                    <a:gd name="T47" fmla="*/ 75 h 211"/>
                    <a:gd name="T48" fmla="*/ 0 w 203"/>
                    <a:gd name="T49" fmla="*/ 32 h 211"/>
                    <a:gd name="T50" fmla="*/ 5 w 203"/>
                    <a:gd name="T51" fmla="*/ 10 h 21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03"/>
                    <a:gd name="T79" fmla="*/ 0 h 211"/>
                    <a:gd name="T80" fmla="*/ 203 w 203"/>
                    <a:gd name="T81" fmla="*/ 211 h 21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03" h="211">
                      <a:moveTo>
                        <a:pt x="5" y="10"/>
                      </a:moveTo>
                      <a:lnTo>
                        <a:pt x="21" y="5"/>
                      </a:lnTo>
                      <a:lnTo>
                        <a:pt x="46" y="2"/>
                      </a:lnTo>
                      <a:lnTo>
                        <a:pt x="75" y="0"/>
                      </a:lnTo>
                      <a:lnTo>
                        <a:pt x="105" y="0"/>
                      </a:lnTo>
                      <a:lnTo>
                        <a:pt x="137" y="3"/>
                      </a:lnTo>
                      <a:lnTo>
                        <a:pt x="165" y="6"/>
                      </a:lnTo>
                      <a:lnTo>
                        <a:pt x="188" y="12"/>
                      </a:lnTo>
                      <a:lnTo>
                        <a:pt x="203" y="18"/>
                      </a:lnTo>
                      <a:lnTo>
                        <a:pt x="196" y="26"/>
                      </a:lnTo>
                      <a:lnTo>
                        <a:pt x="184" y="33"/>
                      </a:lnTo>
                      <a:lnTo>
                        <a:pt x="173" y="39"/>
                      </a:lnTo>
                      <a:lnTo>
                        <a:pt x="160" y="44"/>
                      </a:lnTo>
                      <a:lnTo>
                        <a:pt x="148" y="46"/>
                      </a:lnTo>
                      <a:lnTo>
                        <a:pt x="135" y="49"/>
                      </a:lnTo>
                      <a:lnTo>
                        <a:pt x="125" y="51"/>
                      </a:lnTo>
                      <a:lnTo>
                        <a:pt x="116" y="51"/>
                      </a:lnTo>
                      <a:lnTo>
                        <a:pt x="96" y="51"/>
                      </a:lnTo>
                      <a:lnTo>
                        <a:pt x="96" y="169"/>
                      </a:lnTo>
                      <a:lnTo>
                        <a:pt x="49" y="202"/>
                      </a:lnTo>
                      <a:lnTo>
                        <a:pt x="54" y="211"/>
                      </a:lnTo>
                      <a:lnTo>
                        <a:pt x="20" y="197"/>
                      </a:lnTo>
                      <a:lnTo>
                        <a:pt x="7" y="133"/>
                      </a:lnTo>
                      <a:lnTo>
                        <a:pt x="0" y="75"/>
                      </a:lnTo>
                      <a:lnTo>
                        <a:pt x="0" y="32"/>
                      </a:lnTo>
                      <a:lnTo>
                        <a:pt x="5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8" name="Freeform 47"/>
                <p:cNvSpPr>
                  <a:spLocks/>
                </p:cNvSpPr>
                <p:nvPr/>
              </p:nvSpPr>
              <p:spPr bwMode="auto">
                <a:xfrm>
                  <a:off x="1159" y="1016"/>
                  <a:ext cx="557" cy="351"/>
                </a:xfrm>
                <a:custGeom>
                  <a:avLst/>
                  <a:gdLst>
                    <a:gd name="T0" fmla="*/ 337 w 557"/>
                    <a:gd name="T1" fmla="*/ 133 h 351"/>
                    <a:gd name="T2" fmla="*/ 381 w 557"/>
                    <a:gd name="T3" fmla="*/ 118 h 351"/>
                    <a:gd name="T4" fmla="*/ 417 w 557"/>
                    <a:gd name="T5" fmla="*/ 101 h 351"/>
                    <a:gd name="T6" fmla="*/ 446 w 557"/>
                    <a:gd name="T7" fmla="*/ 84 h 351"/>
                    <a:gd name="T8" fmla="*/ 470 w 557"/>
                    <a:gd name="T9" fmla="*/ 66 h 351"/>
                    <a:gd name="T10" fmla="*/ 489 w 557"/>
                    <a:gd name="T11" fmla="*/ 48 h 351"/>
                    <a:gd name="T12" fmla="*/ 503 w 557"/>
                    <a:gd name="T13" fmla="*/ 30 h 351"/>
                    <a:gd name="T14" fmla="*/ 515 w 557"/>
                    <a:gd name="T15" fmla="*/ 14 h 351"/>
                    <a:gd name="T16" fmla="*/ 522 w 557"/>
                    <a:gd name="T17" fmla="*/ 0 h 351"/>
                    <a:gd name="T18" fmla="*/ 557 w 557"/>
                    <a:gd name="T19" fmla="*/ 14 h 351"/>
                    <a:gd name="T20" fmla="*/ 544 w 557"/>
                    <a:gd name="T21" fmla="*/ 40 h 351"/>
                    <a:gd name="T22" fmla="*/ 525 w 557"/>
                    <a:gd name="T23" fmla="*/ 74 h 351"/>
                    <a:gd name="T24" fmla="*/ 502 w 557"/>
                    <a:gd name="T25" fmla="*/ 113 h 351"/>
                    <a:gd name="T26" fmla="*/ 477 w 557"/>
                    <a:gd name="T27" fmla="*/ 153 h 351"/>
                    <a:gd name="T28" fmla="*/ 450 w 557"/>
                    <a:gd name="T29" fmla="*/ 193 h 351"/>
                    <a:gd name="T30" fmla="*/ 421 w 557"/>
                    <a:gd name="T31" fmla="*/ 231 h 351"/>
                    <a:gd name="T32" fmla="*/ 391 w 557"/>
                    <a:gd name="T33" fmla="*/ 261 h 351"/>
                    <a:gd name="T34" fmla="*/ 362 w 557"/>
                    <a:gd name="T35" fmla="*/ 283 h 351"/>
                    <a:gd name="T36" fmla="*/ 339 w 557"/>
                    <a:gd name="T37" fmla="*/ 296 h 351"/>
                    <a:gd name="T38" fmla="*/ 316 w 557"/>
                    <a:gd name="T39" fmla="*/ 307 h 351"/>
                    <a:gd name="T40" fmla="*/ 296 w 557"/>
                    <a:gd name="T41" fmla="*/ 317 h 351"/>
                    <a:gd name="T42" fmla="*/ 277 w 557"/>
                    <a:gd name="T43" fmla="*/ 328 h 351"/>
                    <a:gd name="T44" fmla="*/ 260 w 557"/>
                    <a:gd name="T45" fmla="*/ 335 h 351"/>
                    <a:gd name="T46" fmla="*/ 245 w 557"/>
                    <a:gd name="T47" fmla="*/ 342 h 351"/>
                    <a:gd name="T48" fmla="*/ 232 w 557"/>
                    <a:gd name="T49" fmla="*/ 346 h 351"/>
                    <a:gd name="T50" fmla="*/ 222 w 557"/>
                    <a:gd name="T51" fmla="*/ 351 h 351"/>
                    <a:gd name="T52" fmla="*/ 202 w 557"/>
                    <a:gd name="T53" fmla="*/ 322 h 351"/>
                    <a:gd name="T54" fmla="*/ 179 w 557"/>
                    <a:gd name="T55" fmla="*/ 293 h 351"/>
                    <a:gd name="T56" fmla="*/ 152 w 557"/>
                    <a:gd name="T57" fmla="*/ 267 h 351"/>
                    <a:gd name="T58" fmla="*/ 121 w 557"/>
                    <a:gd name="T59" fmla="*/ 241 h 351"/>
                    <a:gd name="T60" fmla="*/ 91 w 557"/>
                    <a:gd name="T61" fmla="*/ 216 h 351"/>
                    <a:gd name="T62" fmla="*/ 59 w 557"/>
                    <a:gd name="T63" fmla="*/ 195 h 351"/>
                    <a:gd name="T64" fmla="*/ 29 w 557"/>
                    <a:gd name="T65" fmla="*/ 173 h 351"/>
                    <a:gd name="T66" fmla="*/ 0 w 557"/>
                    <a:gd name="T67" fmla="*/ 156 h 351"/>
                    <a:gd name="T68" fmla="*/ 17 w 557"/>
                    <a:gd name="T69" fmla="*/ 157 h 351"/>
                    <a:gd name="T70" fmla="*/ 36 w 557"/>
                    <a:gd name="T71" fmla="*/ 157 h 351"/>
                    <a:gd name="T72" fmla="*/ 56 w 557"/>
                    <a:gd name="T73" fmla="*/ 159 h 351"/>
                    <a:gd name="T74" fmla="*/ 77 w 557"/>
                    <a:gd name="T75" fmla="*/ 159 h 351"/>
                    <a:gd name="T76" fmla="*/ 98 w 557"/>
                    <a:gd name="T77" fmla="*/ 159 h 351"/>
                    <a:gd name="T78" fmla="*/ 120 w 557"/>
                    <a:gd name="T79" fmla="*/ 159 h 351"/>
                    <a:gd name="T80" fmla="*/ 141 w 557"/>
                    <a:gd name="T81" fmla="*/ 159 h 351"/>
                    <a:gd name="T82" fmla="*/ 164 w 557"/>
                    <a:gd name="T83" fmla="*/ 157 h 351"/>
                    <a:gd name="T84" fmla="*/ 188 w 557"/>
                    <a:gd name="T85" fmla="*/ 157 h 351"/>
                    <a:gd name="T86" fmla="*/ 209 w 557"/>
                    <a:gd name="T87" fmla="*/ 154 h 351"/>
                    <a:gd name="T88" fmla="*/ 232 w 557"/>
                    <a:gd name="T89" fmla="*/ 153 h 351"/>
                    <a:gd name="T90" fmla="*/ 254 w 557"/>
                    <a:gd name="T91" fmla="*/ 150 h 351"/>
                    <a:gd name="T92" fmla="*/ 275 w 557"/>
                    <a:gd name="T93" fmla="*/ 147 h 351"/>
                    <a:gd name="T94" fmla="*/ 297 w 557"/>
                    <a:gd name="T95" fmla="*/ 143 h 351"/>
                    <a:gd name="T96" fmla="*/ 317 w 557"/>
                    <a:gd name="T97" fmla="*/ 138 h 351"/>
                    <a:gd name="T98" fmla="*/ 337 w 557"/>
                    <a:gd name="T99" fmla="*/ 133 h 351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557"/>
                    <a:gd name="T151" fmla="*/ 0 h 351"/>
                    <a:gd name="T152" fmla="*/ 557 w 557"/>
                    <a:gd name="T153" fmla="*/ 351 h 351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557" h="351">
                      <a:moveTo>
                        <a:pt x="337" y="133"/>
                      </a:moveTo>
                      <a:lnTo>
                        <a:pt x="381" y="118"/>
                      </a:lnTo>
                      <a:lnTo>
                        <a:pt x="417" y="101"/>
                      </a:lnTo>
                      <a:lnTo>
                        <a:pt x="446" y="84"/>
                      </a:lnTo>
                      <a:lnTo>
                        <a:pt x="470" y="66"/>
                      </a:lnTo>
                      <a:lnTo>
                        <a:pt x="489" y="48"/>
                      </a:lnTo>
                      <a:lnTo>
                        <a:pt x="503" y="30"/>
                      </a:lnTo>
                      <a:lnTo>
                        <a:pt x="515" y="14"/>
                      </a:lnTo>
                      <a:lnTo>
                        <a:pt x="522" y="0"/>
                      </a:lnTo>
                      <a:lnTo>
                        <a:pt x="557" y="14"/>
                      </a:lnTo>
                      <a:lnTo>
                        <a:pt x="544" y="40"/>
                      </a:lnTo>
                      <a:lnTo>
                        <a:pt x="525" y="74"/>
                      </a:lnTo>
                      <a:lnTo>
                        <a:pt x="502" y="113"/>
                      </a:lnTo>
                      <a:lnTo>
                        <a:pt x="477" y="153"/>
                      </a:lnTo>
                      <a:lnTo>
                        <a:pt x="450" y="193"/>
                      </a:lnTo>
                      <a:lnTo>
                        <a:pt x="421" y="231"/>
                      </a:lnTo>
                      <a:lnTo>
                        <a:pt x="391" y="261"/>
                      </a:lnTo>
                      <a:lnTo>
                        <a:pt x="362" y="283"/>
                      </a:lnTo>
                      <a:lnTo>
                        <a:pt x="339" y="296"/>
                      </a:lnTo>
                      <a:lnTo>
                        <a:pt x="316" y="307"/>
                      </a:lnTo>
                      <a:lnTo>
                        <a:pt x="296" y="317"/>
                      </a:lnTo>
                      <a:lnTo>
                        <a:pt x="277" y="328"/>
                      </a:lnTo>
                      <a:lnTo>
                        <a:pt x="260" y="335"/>
                      </a:lnTo>
                      <a:lnTo>
                        <a:pt x="245" y="342"/>
                      </a:lnTo>
                      <a:lnTo>
                        <a:pt x="232" y="346"/>
                      </a:lnTo>
                      <a:lnTo>
                        <a:pt x="222" y="351"/>
                      </a:lnTo>
                      <a:lnTo>
                        <a:pt x="202" y="322"/>
                      </a:lnTo>
                      <a:lnTo>
                        <a:pt x="179" y="293"/>
                      </a:lnTo>
                      <a:lnTo>
                        <a:pt x="152" y="267"/>
                      </a:lnTo>
                      <a:lnTo>
                        <a:pt x="121" y="241"/>
                      </a:lnTo>
                      <a:lnTo>
                        <a:pt x="91" y="216"/>
                      </a:lnTo>
                      <a:lnTo>
                        <a:pt x="59" y="195"/>
                      </a:lnTo>
                      <a:lnTo>
                        <a:pt x="29" y="173"/>
                      </a:lnTo>
                      <a:lnTo>
                        <a:pt x="0" y="156"/>
                      </a:lnTo>
                      <a:lnTo>
                        <a:pt x="17" y="157"/>
                      </a:lnTo>
                      <a:lnTo>
                        <a:pt x="36" y="157"/>
                      </a:lnTo>
                      <a:lnTo>
                        <a:pt x="56" y="159"/>
                      </a:lnTo>
                      <a:lnTo>
                        <a:pt x="77" y="159"/>
                      </a:lnTo>
                      <a:lnTo>
                        <a:pt x="98" y="159"/>
                      </a:lnTo>
                      <a:lnTo>
                        <a:pt x="120" y="159"/>
                      </a:lnTo>
                      <a:lnTo>
                        <a:pt x="141" y="159"/>
                      </a:lnTo>
                      <a:lnTo>
                        <a:pt x="164" y="157"/>
                      </a:lnTo>
                      <a:lnTo>
                        <a:pt x="188" y="157"/>
                      </a:lnTo>
                      <a:lnTo>
                        <a:pt x="209" y="154"/>
                      </a:lnTo>
                      <a:lnTo>
                        <a:pt x="232" y="153"/>
                      </a:lnTo>
                      <a:lnTo>
                        <a:pt x="254" y="150"/>
                      </a:lnTo>
                      <a:lnTo>
                        <a:pt x="275" y="147"/>
                      </a:lnTo>
                      <a:lnTo>
                        <a:pt x="297" y="143"/>
                      </a:lnTo>
                      <a:lnTo>
                        <a:pt x="317" y="138"/>
                      </a:lnTo>
                      <a:lnTo>
                        <a:pt x="337" y="133"/>
                      </a:lnTo>
                      <a:close/>
                    </a:path>
                  </a:pathLst>
                </a:custGeom>
                <a:solidFill>
                  <a:srgbClr val="66FF6D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19" name="Freeform 48"/>
                <p:cNvSpPr>
                  <a:spLocks/>
                </p:cNvSpPr>
                <p:nvPr/>
              </p:nvSpPr>
              <p:spPr bwMode="auto">
                <a:xfrm>
                  <a:off x="92" y="1165"/>
                  <a:ext cx="1272" cy="1117"/>
                </a:xfrm>
                <a:custGeom>
                  <a:avLst/>
                  <a:gdLst>
                    <a:gd name="T0" fmla="*/ 352 w 1272"/>
                    <a:gd name="T1" fmla="*/ 694 h 1117"/>
                    <a:gd name="T2" fmla="*/ 427 w 1272"/>
                    <a:gd name="T3" fmla="*/ 698 h 1117"/>
                    <a:gd name="T4" fmla="*/ 467 w 1272"/>
                    <a:gd name="T5" fmla="*/ 698 h 1117"/>
                    <a:gd name="T6" fmla="*/ 489 w 1272"/>
                    <a:gd name="T7" fmla="*/ 705 h 1117"/>
                    <a:gd name="T8" fmla="*/ 525 w 1272"/>
                    <a:gd name="T9" fmla="*/ 717 h 1117"/>
                    <a:gd name="T10" fmla="*/ 573 w 1272"/>
                    <a:gd name="T11" fmla="*/ 728 h 1117"/>
                    <a:gd name="T12" fmla="*/ 627 w 1272"/>
                    <a:gd name="T13" fmla="*/ 741 h 1117"/>
                    <a:gd name="T14" fmla="*/ 687 w 1272"/>
                    <a:gd name="T15" fmla="*/ 750 h 1117"/>
                    <a:gd name="T16" fmla="*/ 737 w 1272"/>
                    <a:gd name="T17" fmla="*/ 751 h 1117"/>
                    <a:gd name="T18" fmla="*/ 774 w 1272"/>
                    <a:gd name="T19" fmla="*/ 743 h 1117"/>
                    <a:gd name="T20" fmla="*/ 806 w 1272"/>
                    <a:gd name="T21" fmla="*/ 723 h 1117"/>
                    <a:gd name="T22" fmla="*/ 838 w 1272"/>
                    <a:gd name="T23" fmla="*/ 666 h 1117"/>
                    <a:gd name="T24" fmla="*/ 1079 w 1272"/>
                    <a:gd name="T25" fmla="*/ 147 h 1117"/>
                    <a:gd name="T26" fmla="*/ 379 w 1272"/>
                    <a:gd name="T27" fmla="*/ 548 h 1117"/>
                    <a:gd name="T28" fmla="*/ 341 w 1272"/>
                    <a:gd name="T29" fmla="*/ 529 h 1117"/>
                    <a:gd name="T30" fmla="*/ 307 w 1272"/>
                    <a:gd name="T31" fmla="*/ 506 h 1117"/>
                    <a:gd name="T32" fmla="*/ 291 w 1272"/>
                    <a:gd name="T33" fmla="*/ 450 h 1117"/>
                    <a:gd name="T34" fmla="*/ 322 w 1272"/>
                    <a:gd name="T35" fmla="*/ 382 h 1117"/>
                    <a:gd name="T36" fmla="*/ 348 w 1272"/>
                    <a:gd name="T37" fmla="*/ 350 h 1117"/>
                    <a:gd name="T38" fmla="*/ 300 w 1272"/>
                    <a:gd name="T39" fmla="*/ 343 h 1117"/>
                    <a:gd name="T40" fmla="*/ 257 w 1272"/>
                    <a:gd name="T41" fmla="*/ 421 h 1117"/>
                    <a:gd name="T42" fmla="*/ 267 w 1272"/>
                    <a:gd name="T43" fmla="*/ 518 h 1117"/>
                    <a:gd name="T44" fmla="*/ 335 w 1272"/>
                    <a:gd name="T45" fmla="*/ 572 h 1117"/>
                    <a:gd name="T46" fmla="*/ 415 w 1272"/>
                    <a:gd name="T47" fmla="*/ 601 h 1117"/>
                    <a:gd name="T48" fmla="*/ 453 w 1272"/>
                    <a:gd name="T49" fmla="*/ 658 h 1117"/>
                    <a:gd name="T50" fmla="*/ 364 w 1272"/>
                    <a:gd name="T51" fmla="*/ 655 h 1117"/>
                    <a:gd name="T52" fmla="*/ 258 w 1272"/>
                    <a:gd name="T53" fmla="*/ 642 h 1117"/>
                    <a:gd name="T54" fmla="*/ 153 w 1272"/>
                    <a:gd name="T55" fmla="*/ 619 h 1117"/>
                    <a:gd name="T56" fmla="*/ 64 w 1272"/>
                    <a:gd name="T57" fmla="*/ 581 h 1117"/>
                    <a:gd name="T58" fmla="*/ 9 w 1272"/>
                    <a:gd name="T59" fmla="*/ 526 h 1117"/>
                    <a:gd name="T60" fmla="*/ 6 w 1272"/>
                    <a:gd name="T61" fmla="*/ 447 h 1117"/>
                    <a:gd name="T62" fmla="*/ 58 w 1272"/>
                    <a:gd name="T63" fmla="*/ 347 h 1117"/>
                    <a:gd name="T64" fmla="*/ 144 w 1272"/>
                    <a:gd name="T65" fmla="*/ 238 h 1117"/>
                    <a:gd name="T66" fmla="*/ 245 w 1272"/>
                    <a:gd name="T67" fmla="*/ 134 h 1117"/>
                    <a:gd name="T68" fmla="*/ 343 w 1272"/>
                    <a:gd name="T69" fmla="*/ 44 h 1117"/>
                    <a:gd name="T70" fmla="*/ 972 w 1272"/>
                    <a:gd name="T71" fmla="*/ 0 h 1117"/>
                    <a:gd name="T72" fmla="*/ 1040 w 1272"/>
                    <a:gd name="T73" fmla="*/ 37 h 1117"/>
                    <a:gd name="T74" fmla="*/ 1119 w 1272"/>
                    <a:gd name="T75" fmla="*/ 89 h 1117"/>
                    <a:gd name="T76" fmla="*/ 1195 w 1272"/>
                    <a:gd name="T77" fmla="*/ 151 h 1117"/>
                    <a:gd name="T78" fmla="*/ 1252 w 1272"/>
                    <a:gd name="T79" fmla="*/ 217 h 1117"/>
                    <a:gd name="T80" fmla="*/ 1272 w 1272"/>
                    <a:gd name="T81" fmla="*/ 284 h 1117"/>
                    <a:gd name="T82" fmla="*/ 1246 w 1272"/>
                    <a:gd name="T83" fmla="*/ 360 h 1117"/>
                    <a:gd name="T84" fmla="*/ 1213 w 1272"/>
                    <a:gd name="T85" fmla="*/ 427 h 1117"/>
                    <a:gd name="T86" fmla="*/ 1181 w 1272"/>
                    <a:gd name="T87" fmla="*/ 482 h 1117"/>
                    <a:gd name="T88" fmla="*/ 1155 w 1272"/>
                    <a:gd name="T89" fmla="*/ 528 h 1117"/>
                    <a:gd name="T90" fmla="*/ 1139 w 1272"/>
                    <a:gd name="T91" fmla="*/ 568 h 1117"/>
                    <a:gd name="T92" fmla="*/ 1136 w 1272"/>
                    <a:gd name="T93" fmla="*/ 620 h 1117"/>
                    <a:gd name="T94" fmla="*/ 1129 w 1272"/>
                    <a:gd name="T95" fmla="*/ 697 h 1117"/>
                    <a:gd name="T96" fmla="*/ 880 w 1272"/>
                    <a:gd name="T97" fmla="*/ 825 h 1117"/>
                    <a:gd name="T98" fmla="*/ 773 w 1272"/>
                    <a:gd name="T99" fmla="*/ 959 h 1117"/>
                    <a:gd name="T100" fmla="*/ 304 w 1272"/>
                    <a:gd name="T101" fmla="*/ 808 h 111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272"/>
                    <a:gd name="T154" fmla="*/ 0 h 1117"/>
                    <a:gd name="T155" fmla="*/ 1272 w 1272"/>
                    <a:gd name="T156" fmla="*/ 1117 h 1117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272" h="1117">
                      <a:moveTo>
                        <a:pt x="291" y="688"/>
                      </a:moveTo>
                      <a:lnTo>
                        <a:pt x="323" y="691"/>
                      </a:lnTo>
                      <a:lnTo>
                        <a:pt x="352" y="694"/>
                      </a:lnTo>
                      <a:lnTo>
                        <a:pt x="379" y="695"/>
                      </a:lnTo>
                      <a:lnTo>
                        <a:pt x="405" y="697"/>
                      </a:lnTo>
                      <a:lnTo>
                        <a:pt x="427" y="698"/>
                      </a:lnTo>
                      <a:lnTo>
                        <a:pt x="444" y="698"/>
                      </a:lnTo>
                      <a:lnTo>
                        <a:pt x="459" y="698"/>
                      </a:lnTo>
                      <a:lnTo>
                        <a:pt x="467" y="698"/>
                      </a:lnTo>
                      <a:lnTo>
                        <a:pt x="473" y="699"/>
                      </a:lnTo>
                      <a:lnTo>
                        <a:pt x="479" y="702"/>
                      </a:lnTo>
                      <a:lnTo>
                        <a:pt x="489" y="705"/>
                      </a:lnTo>
                      <a:lnTo>
                        <a:pt x="499" y="708"/>
                      </a:lnTo>
                      <a:lnTo>
                        <a:pt x="511" y="712"/>
                      </a:lnTo>
                      <a:lnTo>
                        <a:pt x="525" y="717"/>
                      </a:lnTo>
                      <a:lnTo>
                        <a:pt x="539" y="721"/>
                      </a:lnTo>
                      <a:lnTo>
                        <a:pt x="555" y="724"/>
                      </a:lnTo>
                      <a:lnTo>
                        <a:pt x="573" y="728"/>
                      </a:lnTo>
                      <a:lnTo>
                        <a:pt x="590" y="733"/>
                      </a:lnTo>
                      <a:lnTo>
                        <a:pt x="609" y="737"/>
                      </a:lnTo>
                      <a:lnTo>
                        <a:pt x="627" y="741"/>
                      </a:lnTo>
                      <a:lnTo>
                        <a:pt x="646" y="744"/>
                      </a:lnTo>
                      <a:lnTo>
                        <a:pt x="666" y="747"/>
                      </a:lnTo>
                      <a:lnTo>
                        <a:pt x="687" y="750"/>
                      </a:lnTo>
                      <a:lnTo>
                        <a:pt x="707" y="751"/>
                      </a:lnTo>
                      <a:lnTo>
                        <a:pt x="723" y="751"/>
                      </a:lnTo>
                      <a:lnTo>
                        <a:pt x="737" y="751"/>
                      </a:lnTo>
                      <a:lnTo>
                        <a:pt x="750" y="750"/>
                      </a:lnTo>
                      <a:lnTo>
                        <a:pt x="763" y="747"/>
                      </a:lnTo>
                      <a:lnTo>
                        <a:pt x="774" y="743"/>
                      </a:lnTo>
                      <a:lnTo>
                        <a:pt x="786" y="737"/>
                      </a:lnTo>
                      <a:lnTo>
                        <a:pt x="796" y="731"/>
                      </a:lnTo>
                      <a:lnTo>
                        <a:pt x="806" y="723"/>
                      </a:lnTo>
                      <a:lnTo>
                        <a:pt x="822" y="704"/>
                      </a:lnTo>
                      <a:lnTo>
                        <a:pt x="832" y="685"/>
                      </a:lnTo>
                      <a:lnTo>
                        <a:pt x="838" y="666"/>
                      </a:lnTo>
                      <a:lnTo>
                        <a:pt x="841" y="652"/>
                      </a:lnTo>
                      <a:lnTo>
                        <a:pt x="1079" y="652"/>
                      </a:lnTo>
                      <a:lnTo>
                        <a:pt x="1079" y="147"/>
                      </a:lnTo>
                      <a:lnTo>
                        <a:pt x="394" y="147"/>
                      </a:lnTo>
                      <a:lnTo>
                        <a:pt x="394" y="552"/>
                      </a:lnTo>
                      <a:lnTo>
                        <a:pt x="379" y="548"/>
                      </a:lnTo>
                      <a:lnTo>
                        <a:pt x="366" y="542"/>
                      </a:lnTo>
                      <a:lnTo>
                        <a:pt x="352" y="536"/>
                      </a:lnTo>
                      <a:lnTo>
                        <a:pt x="341" y="529"/>
                      </a:lnTo>
                      <a:lnTo>
                        <a:pt x="328" y="522"/>
                      </a:lnTo>
                      <a:lnTo>
                        <a:pt x="317" y="515"/>
                      </a:lnTo>
                      <a:lnTo>
                        <a:pt x="307" y="506"/>
                      </a:lnTo>
                      <a:lnTo>
                        <a:pt x="300" y="496"/>
                      </a:lnTo>
                      <a:lnTo>
                        <a:pt x="291" y="474"/>
                      </a:lnTo>
                      <a:lnTo>
                        <a:pt x="291" y="450"/>
                      </a:lnTo>
                      <a:lnTo>
                        <a:pt x="299" y="425"/>
                      </a:lnTo>
                      <a:lnTo>
                        <a:pt x="309" y="402"/>
                      </a:lnTo>
                      <a:lnTo>
                        <a:pt x="322" y="382"/>
                      </a:lnTo>
                      <a:lnTo>
                        <a:pt x="335" y="365"/>
                      </a:lnTo>
                      <a:lnTo>
                        <a:pt x="343" y="355"/>
                      </a:lnTo>
                      <a:lnTo>
                        <a:pt x="348" y="350"/>
                      </a:lnTo>
                      <a:lnTo>
                        <a:pt x="319" y="321"/>
                      </a:lnTo>
                      <a:lnTo>
                        <a:pt x="313" y="329"/>
                      </a:lnTo>
                      <a:lnTo>
                        <a:pt x="300" y="343"/>
                      </a:lnTo>
                      <a:lnTo>
                        <a:pt x="286" y="365"/>
                      </a:lnTo>
                      <a:lnTo>
                        <a:pt x="270" y="391"/>
                      </a:lnTo>
                      <a:lnTo>
                        <a:pt x="257" y="421"/>
                      </a:lnTo>
                      <a:lnTo>
                        <a:pt x="250" y="453"/>
                      </a:lnTo>
                      <a:lnTo>
                        <a:pt x="253" y="486"/>
                      </a:lnTo>
                      <a:lnTo>
                        <a:pt x="267" y="518"/>
                      </a:lnTo>
                      <a:lnTo>
                        <a:pt x="286" y="539"/>
                      </a:lnTo>
                      <a:lnTo>
                        <a:pt x="309" y="557"/>
                      </a:lnTo>
                      <a:lnTo>
                        <a:pt x="335" y="572"/>
                      </a:lnTo>
                      <a:lnTo>
                        <a:pt x="362" y="584"/>
                      </a:lnTo>
                      <a:lnTo>
                        <a:pt x="390" y="594"/>
                      </a:lnTo>
                      <a:lnTo>
                        <a:pt x="415" y="601"/>
                      </a:lnTo>
                      <a:lnTo>
                        <a:pt x="439" y="607"/>
                      </a:lnTo>
                      <a:lnTo>
                        <a:pt x="457" y="610"/>
                      </a:lnTo>
                      <a:lnTo>
                        <a:pt x="453" y="658"/>
                      </a:lnTo>
                      <a:lnTo>
                        <a:pt x="427" y="658"/>
                      </a:lnTo>
                      <a:lnTo>
                        <a:pt x="397" y="656"/>
                      </a:lnTo>
                      <a:lnTo>
                        <a:pt x="364" y="655"/>
                      </a:lnTo>
                      <a:lnTo>
                        <a:pt x="330" y="652"/>
                      </a:lnTo>
                      <a:lnTo>
                        <a:pt x="294" y="648"/>
                      </a:lnTo>
                      <a:lnTo>
                        <a:pt x="258" y="642"/>
                      </a:lnTo>
                      <a:lnTo>
                        <a:pt x="222" y="636"/>
                      </a:lnTo>
                      <a:lnTo>
                        <a:pt x="186" y="627"/>
                      </a:lnTo>
                      <a:lnTo>
                        <a:pt x="153" y="619"/>
                      </a:lnTo>
                      <a:lnTo>
                        <a:pt x="120" y="609"/>
                      </a:lnTo>
                      <a:lnTo>
                        <a:pt x="91" y="596"/>
                      </a:lnTo>
                      <a:lnTo>
                        <a:pt x="64" y="581"/>
                      </a:lnTo>
                      <a:lnTo>
                        <a:pt x="41" y="565"/>
                      </a:lnTo>
                      <a:lnTo>
                        <a:pt x="23" y="547"/>
                      </a:lnTo>
                      <a:lnTo>
                        <a:pt x="9" y="526"/>
                      </a:lnTo>
                      <a:lnTo>
                        <a:pt x="2" y="503"/>
                      </a:lnTo>
                      <a:lnTo>
                        <a:pt x="0" y="477"/>
                      </a:lnTo>
                      <a:lnTo>
                        <a:pt x="6" y="447"/>
                      </a:lnTo>
                      <a:lnTo>
                        <a:pt x="19" y="415"/>
                      </a:lnTo>
                      <a:lnTo>
                        <a:pt x="36" y="382"/>
                      </a:lnTo>
                      <a:lnTo>
                        <a:pt x="58" y="347"/>
                      </a:lnTo>
                      <a:lnTo>
                        <a:pt x="84" y="311"/>
                      </a:lnTo>
                      <a:lnTo>
                        <a:pt x="113" y="275"/>
                      </a:lnTo>
                      <a:lnTo>
                        <a:pt x="144" y="238"/>
                      </a:lnTo>
                      <a:lnTo>
                        <a:pt x="178" y="203"/>
                      </a:lnTo>
                      <a:lnTo>
                        <a:pt x="211" y="167"/>
                      </a:lnTo>
                      <a:lnTo>
                        <a:pt x="245" y="134"/>
                      </a:lnTo>
                      <a:lnTo>
                        <a:pt x="280" y="102"/>
                      </a:lnTo>
                      <a:lnTo>
                        <a:pt x="313" y="72"/>
                      </a:lnTo>
                      <a:lnTo>
                        <a:pt x="343" y="44"/>
                      </a:lnTo>
                      <a:lnTo>
                        <a:pt x="372" y="20"/>
                      </a:lnTo>
                      <a:lnTo>
                        <a:pt x="397" y="0"/>
                      </a:lnTo>
                      <a:lnTo>
                        <a:pt x="972" y="0"/>
                      </a:lnTo>
                      <a:lnTo>
                        <a:pt x="992" y="10"/>
                      </a:lnTo>
                      <a:lnTo>
                        <a:pt x="1015" y="23"/>
                      </a:lnTo>
                      <a:lnTo>
                        <a:pt x="1040" y="37"/>
                      </a:lnTo>
                      <a:lnTo>
                        <a:pt x="1066" y="53"/>
                      </a:lnTo>
                      <a:lnTo>
                        <a:pt x="1093" y="70"/>
                      </a:lnTo>
                      <a:lnTo>
                        <a:pt x="1119" y="89"/>
                      </a:lnTo>
                      <a:lnTo>
                        <a:pt x="1146" y="109"/>
                      </a:lnTo>
                      <a:lnTo>
                        <a:pt x="1172" y="129"/>
                      </a:lnTo>
                      <a:lnTo>
                        <a:pt x="1195" y="151"/>
                      </a:lnTo>
                      <a:lnTo>
                        <a:pt x="1217" y="173"/>
                      </a:lnTo>
                      <a:lnTo>
                        <a:pt x="1236" y="196"/>
                      </a:lnTo>
                      <a:lnTo>
                        <a:pt x="1252" y="217"/>
                      </a:lnTo>
                      <a:lnTo>
                        <a:pt x="1263" y="241"/>
                      </a:lnTo>
                      <a:lnTo>
                        <a:pt x="1270" y="262"/>
                      </a:lnTo>
                      <a:lnTo>
                        <a:pt x="1272" y="284"/>
                      </a:lnTo>
                      <a:lnTo>
                        <a:pt x="1268" y="306"/>
                      </a:lnTo>
                      <a:lnTo>
                        <a:pt x="1256" y="334"/>
                      </a:lnTo>
                      <a:lnTo>
                        <a:pt x="1246" y="360"/>
                      </a:lnTo>
                      <a:lnTo>
                        <a:pt x="1234" y="383"/>
                      </a:lnTo>
                      <a:lnTo>
                        <a:pt x="1223" y="407"/>
                      </a:lnTo>
                      <a:lnTo>
                        <a:pt x="1213" y="427"/>
                      </a:lnTo>
                      <a:lnTo>
                        <a:pt x="1201" y="447"/>
                      </a:lnTo>
                      <a:lnTo>
                        <a:pt x="1191" y="464"/>
                      </a:lnTo>
                      <a:lnTo>
                        <a:pt x="1181" y="482"/>
                      </a:lnTo>
                      <a:lnTo>
                        <a:pt x="1172" y="499"/>
                      </a:lnTo>
                      <a:lnTo>
                        <a:pt x="1164" y="513"/>
                      </a:lnTo>
                      <a:lnTo>
                        <a:pt x="1155" y="528"/>
                      </a:lnTo>
                      <a:lnTo>
                        <a:pt x="1149" y="542"/>
                      </a:lnTo>
                      <a:lnTo>
                        <a:pt x="1144" y="555"/>
                      </a:lnTo>
                      <a:lnTo>
                        <a:pt x="1139" y="568"/>
                      </a:lnTo>
                      <a:lnTo>
                        <a:pt x="1138" y="580"/>
                      </a:lnTo>
                      <a:lnTo>
                        <a:pt x="1136" y="593"/>
                      </a:lnTo>
                      <a:lnTo>
                        <a:pt x="1136" y="620"/>
                      </a:lnTo>
                      <a:lnTo>
                        <a:pt x="1133" y="649"/>
                      </a:lnTo>
                      <a:lnTo>
                        <a:pt x="1132" y="675"/>
                      </a:lnTo>
                      <a:lnTo>
                        <a:pt x="1129" y="697"/>
                      </a:lnTo>
                      <a:lnTo>
                        <a:pt x="1063" y="697"/>
                      </a:lnTo>
                      <a:lnTo>
                        <a:pt x="1063" y="825"/>
                      </a:lnTo>
                      <a:lnTo>
                        <a:pt x="880" y="825"/>
                      </a:lnTo>
                      <a:lnTo>
                        <a:pt x="880" y="1117"/>
                      </a:lnTo>
                      <a:lnTo>
                        <a:pt x="773" y="1117"/>
                      </a:lnTo>
                      <a:lnTo>
                        <a:pt x="773" y="959"/>
                      </a:lnTo>
                      <a:lnTo>
                        <a:pt x="626" y="959"/>
                      </a:lnTo>
                      <a:lnTo>
                        <a:pt x="626" y="808"/>
                      </a:lnTo>
                      <a:lnTo>
                        <a:pt x="304" y="808"/>
                      </a:lnTo>
                      <a:lnTo>
                        <a:pt x="291" y="688"/>
                      </a:lnTo>
                      <a:close/>
                    </a:path>
                  </a:pathLst>
                </a:custGeom>
                <a:solidFill>
                  <a:srgbClr val="66FF6D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0" name="Freeform 49"/>
                <p:cNvSpPr>
                  <a:spLocks/>
                </p:cNvSpPr>
                <p:nvPr/>
              </p:nvSpPr>
              <p:spPr bwMode="auto">
                <a:xfrm>
                  <a:off x="526" y="1351"/>
                  <a:ext cx="604" cy="425"/>
                </a:xfrm>
                <a:custGeom>
                  <a:avLst/>
                  <a:gdLst>
                    <a:gd name="T0" fmla="*/ 0 w 604"/>
                    <a:gd name="T1" fmla="*/ 0 h 425"/>
                    <a:gd name="T2" fmla="*/ 604 w 604"/>
                    <a:gd name="T3" fmla="*/ 0 h 425"/>
                    <a:gd name="T4" fmla="*/ 604 w 604"/>
                    <a:gd name="T5" fmla="*/ 425 h 425"/>
                    <a:gd name="T6" fmla="*/ 248 w 604"/>
                    <a:gd name="T7" fmla="*/ 425 h 425"/>
                    <a:gd name="T8" fmla="*/ 250 w 604"/>
                    <a:gd name="T9" fmla="*/ 405 h 425"/>
                    <a:gd name="T10" fmla="*/ 251 w 604"/>
                    <a:gd name="T11" fmla="*/ 382 h 425"/>
                    <a:gd name="T12" fmla="*/ 251 w 604"/>
                    <a:gd name="T13" fmla="*/ 356 h 425"/>
                    <a:gd name="T14" fmla="*/ 250 w 604"/>
                    <a:gd name="T15" fmla="*/ 330 h 425"/>
                    <a:gd name="T16" fmla="*/ 245 w 604"/>
                    <a:gd name="T17" fmla="*/ 306 h 425"/>
                    <a:gd name="T18" fmla="*/ 238 w 604"/>
                    <a:gd name="T19" fmla="*/ 283 h 425"/>
                    <a:gd name="T20" fmla="*/ 227 w 604"/>
                    <a:gd name="T21" fmla="*/ 264 h 425"/>
                    <a:gd name="T22" fmla="*/ 211 w 604"/>
                    <a:gd name="T23" fmla="*/ 249 h 425"/>
                    <a:gd name="T24" fmla="*/ 199 w 604"/>
                    <a:gd name="T25" fmla="*/ 244 h 425"/>
                    <a:gd name="T26" fmla="*/ 189 w 604"/>
                    <a:gd name="T27" fmla="*/ 242 h 425"/>
                    <a:gd name="T28" fmla="*/ 180 w 604"/>
                    <a:gd name="T29" fmla="*/ 242 h 425"/>
                    <a:gd name="T30" fmla="*/ 173 w 604"/>
                    <a:gd name="T31" fmla="*/ 245 h 425"/>
                    <a:gd name="T32" fmla="*/ 157 w 604"/>
                    <a:gd name="T33" fmla="*/ 257 h 425"/>
                    <a:gd name="T34" fmla="*/ 147 w 604"/>
                    <a:gd name="T35" fmla="*/ 275 h 425"/>
                    <a:gd name="T36" fmla="*/ 140 w 604"/>
                    <a:gd name="T37" fmla="*/ 300 h 425"/>
                    <a:gd name="T38" fmla="*/ 134 w 604"/>
                    <a:gd name="T39" fmla="*/ 326 h 425"/>
                    <a:gd name="T40" fmla="*/ 131 w 604"/>
                    <a:gd name="T41" fmla="*/ 337 h 425"/>
                    <a:gd name="T42" fmla="*/ 129 w 604"/>
                    <a:gd name="T43" fmla="*/ 349 h 425"/>
                    <a:gd name="T44" fmla="*/ 126 w 604"/>
                    <a:gd name="T45" fmla="*/ 359 h 425"/>
                    <a:gd name="T46" fmla="*/ 123 w 604"/>
                    <a:gd name="T47" fmla="*/ 366 h 425"/>
                    <a:gd name="T48" fmla="*/ 117 w 604"/>
                    <a:gd name="T49" fmla="*/ 369 h 425"/>
                    <a:gd name="T50" fmla="*/ 108 w 604"/>
                    <a:gd name="T51" fmla="*/ 372 h 425"/>
                    <a:gd name="T52" fmla="*/ 98 w 604"/>
                    <a:gd name="T53" fmla="*/ 376 h 425"/>
                    <a:gd name="T54" fmla="*/ 88 w 604"/>
                    <a:gd name="T55" fmla="*/ 378 h 425"/>
                    <a:gd name="T56" fmla="*/ 77 w 604"/>
                    <a:gd name="T57" fmla="*/ 381 h 425"/>
                    <a:gd name="T58" fmla="*/ 65 w 604"/>
                    <a:gd name="T59" fmla="*/ 384 h 425"/>
                    <a:gd name="T60" fmla="*/ 55 w 604"/>
                    <a:gd name="T61" fmla="*/ 385 h 425"/>
                    <a:gd name="T62" fmla="*/ 45 w 604"/>
                    <a:gd name="T63" fmla="*/ 386 h 425"/>
                    <a:gd name="T64" fmla="*/ 41 w 604"/>
                    <a:gd name="T65" fmla="*/ 386 h 425"/>
                    <a:gd name="T66" fmla="*/ 36 w 604"/>
                    <a:gd name="T67" fmla="*/ 385 h 425"/>
                    <a:gd name="T68" fmla="*/ 32 w 604"/>
                    <a:gd name="T69" fmla="*/ 384 h 425"/>
                    <a:gd name="T70" fmla="*/ 26 w 604"/>
                    <a:gd name="T71" fmla="*/ 384 h 425"/>
                    <a:gd name="T72" fmla="*/ 20 w 604"/>
                    <a:gd name="T73" fmla="*/ 382 h 425"/>
                    <a:gd name="T74" fmla="*/ 13 w 604"/>
                    <a:gd name="T75" fmla="*/ 381 h 425"/>
                    <a:gd name="T76" fmla="*/ 7 w 604"/>
                    <a:gd name="T77" fmla="*/ 379 h 425"/>
                    <a:gd name="T78" fmla="*/ 0 w 604"/>
                    <a:gd name="T79" fmla="*/ 378 h 425"/>
                    <a:gd name="T80" fmla="*/ 0 w 604"/>
                    <a:gd name="T81" fmla="*/ 0 h 42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604"/>
                    <a:gd name="T124" fmla="*/ 0 h 425"/>
                    <a:gd name="T125" fmla="*/ 604 w 604"/>
                    <a:gd name="T126" fmla="*/ 425 h 42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604" h="425">
                      <a:moveTo>
                        <a:pt x="0" y="0"/>
                      </a:moveTo>
                      <a:lnTo>
                        <a:pt x="604" y="0"/>
                      </a:lnTo>
                      <a:lnTo>
                        <a:pt x="604" y="425"/>
                      </a:lnTo>
                      <a:lnTo>
                        <a:pt x="248" y="425"/>
                      </a:lnTo>
                      <a:lnTo>
                        <a:pt x="250" y="405"/>
                      </a:lnTo>
                      <a:lnTo>
                        <a:pt x="251" y="382"/>
                      </a:lnTo>
                      <a:lnTo>
                        <a:pt x="251" y="356"/>
                      </a:lnTo>
                      <a:lnTo>
                        <a:pt x="250" y="330"/>
                      </a:lnTo>
                      <a:lnTo>
                        <a:pt x="245" y="306"/>
                      </a:lnTo>
                      <a:lnTo>
                        <a:pt x="238" y="283"/>
                      </a:lnTo>
                      <a:lnTo>
                        <a:pt x="227" y="264"/>
                      </a:lnTo>
                      <a:lnTo>
                        <a:pt x="211" y="249"/>
                      </a:lnTo>
                      <a:lnTo>
                        <a:pt x="199" y="244"/>
                      </a:lnTo>
                      <a:lnTo>
                        <a:pt x="189" y="242"/>
                      </a:lnTo>
                      <a:lnTo>
                        <a:pt x="180" y="242"/>
                      </a:lnTo>
                      <a:lnTo>
                        <a:pt x="173" y="245"/>
                      </a:lnTo>
                      <a:lnTo>
                        <a:pt x="157" y="257"/>
                      </a:lnTo>
                      <a:lnTo>
                        <a:pt x="147" y="275"/>
                      </a:lnTo>
                      <a:lnTo>
                        <a:pt x="140" y="300"/>
                      </a:lnTo>
                      <a:lnTo>
                        <a:pt x="134" y="326"/>
                      </a:lnTo>
                      <a:lnTo>
                        <a:pt x="131" y="337"/>
                      </a:lnTo>
                      <a:lnTo>
                        <a:pt x="129" y="349"/>
                      </a:lnTo>
                      <a:lnTo>
                        <a:pt x="126" y="359"/>
                      </a:lnTo>
                      <a:lnTo>
                        <a:pt x="123" y="366"/>
                      </a:lnTo>
                      <a:lnTo>
                        <a:pt x="117" y="369"/>
                      </a:lnTo>
                      <a:lnTo>
                        <a:pt x="108" y="372"/>
                      </a:lnTo>
                      <a:lnTo>
                        <a:pt x="98" y="376"/>
                      </a:lnTo>
                      <a:lnTo>
                        <a:pt x="88" y="378"/>
                      </a:lnTo>
                      <a:lnTo>
                        <a:pt x="77" y="381"/>
                      </a:lnTo>
                      <a:lnTo>
                        <a:pt x="65" y="384"/>
                      </a:lnTo>
                      <a:lnTo>
                        <a:pt x="55" y="385"/>
                      </a:lnTo>
                      <a:lnTo>
                        <a:pt x="45" y="386"/>
                      </a:lnTo>
                      <a:lnTo>
                        <a:pt x="41" y="386"/>
                      </a:lnTo>
                      <a:lnTo>
                        <a:pt x="36" y="385"/>
                      </a:lnTo>
                      <a:lnTo>
                        <a:pt x="32" y="384"/>
                      </a:lnTo>
                      <a:lnTo>
                        <a:pt x="26" y="384"/>
                      </a:lnTo>
                      <a:lnTo>
                        <a:pt x="20" y="382"/>
                      </a:lnTo>
                      <a:lnTo>
                        <a:pt x="13" y="381"/>
                      </a:lnTo>
                      <a:lnTo>
                        <a:pt x="7" y="379"/>
                      </a:lnTo>
                      <a:lnTo>
                        <a:pt x="0" y="3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27F3A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1" name="Freeform 50"/>
                <p:cNvSpPr>
                  <a:spLocks/>
                </p:cNvSpPr>
                <p:nvPr/>
              </p:nvSpPr>
              <p:spPr bwMode="auto">
                <a:xfrm>
                  <a:off x="585" y="1634"/>
                  <a:ext cx="306" cy="243"/>
                </a:xfrm>
                <a:custGeom>
                  <a:avLst/>
                  <a:gdLst>
                    <a:gd name="T0" fmla="*/ 5 w 306"/>
                    <a:gd name="T1" fmla="*/ 141 h 243"/>
                    <a:gd name="T2" fmla="*/ 13 w 306"/>
                    <a:gd name="T3" fmla="*/ 140 h 243"/>
                    <a:gd name="T4" fmla="*/ 25 w 306"/>
                    <a:gd name="T5" fmla="*/ 137 h 243"/>
                    <a:gd name="T6" fmla="*/ 35 w 306"/>
                    <a:gd name="T7" fmla="*/ 135 h 243"/>
                    <a:gd name="T8" fmla="*/ 46 w 306"/>
                    <a:gd name="T9" fmla="*/ 132 h 243"/>
                    <a:gd name="T10" fmla="*/ 58 w 306"/>
                    <a:gd name="T11" fmla="*/ 129 h 243"/>
                    <a:gd name="T12" fmla="*/ 68 w 306"/>
                    <a:gd name="T13" fmla="*/ 125 h 243"/>
                    <a:gd name="T14" fmla="*/ 78 w 306"/>
                    <a:gd name="T15" fmla="*/ 121 h 243"/>
                    <a:gd name="T16" fmla="*/ 87 w 306"/>
                    <a:gd name="T17" fmla="*/ 116 h 243"/>
                    <a:gd name="T18" fmla="*/ 97 w 306"/>
                    <a:gd name="T19" fmla="*/ 106 h 243"/>
                    <a:gd name="T20" fmla="*/ 106 w 306"/>
                    <a:gd name="T21" fmla="*/ 92 h 243"/>
                    <a:gd name="T22" fmla="*/ 110 w 306"/>
                    <a:gd name="T23" fmla="*/ 72 h 243"/>
                    <a:gd name="T24" fmla="*/ 114 w 306"/>
                    <a:gd name="T25" fmla="*/ 50 h 243"/>
                    <a:gd name="T26" fmla="*/ 117 w 306"/>
                    <a:gd name="T27" fmla="*/ 37 h 243"/>
                    <a:gd name="T28" fmla="*/ 120 w 306"/>
                    <a:gd name="T29" fmla="*/ 21 h 243"/>
                    <a:gd name="T30" fmla="*/ 124 w 306"/>
                    <a:gd name="T31" fmla="*/ 8 h 243"/>
                    <a:gd name="T32" fmla="*/ 129 w 306"/>
                    <a:gd name="T33" fmla="*/ 0 h 243"/>
                    <a:gd name="T34" fmla="*/ 130 w 306"/>
                    <a:gd name="T35" fmla="*/ 0 h 243"/>
                    <a:gd name="T36" fmla="*/ 130 w 306"/>
                    <a:gd name="T37" fmla="*/ 0 h 243"/>
                    <a:gd name="T38" fmla="*/ 130 w 306"/>
                    <a:gd name="T39" fmla="*/ 0 h 243"/>
                    <a:gd name="T40" fmla="*/ 130 w 306"/>
                    <a:gd name="T41" fmla="*/ 1 h 243"/>
                    <a:gd name="T42" fmla="*/ 145 w 306"/>
                    <a:gd name="T43" fmla="*/ 24 h 243"/>
                    <a:gd name="T44" fmla="*/ 152 w 306"/>
                    <a:gd name="T45" fmla="*/ 66 h 243"/>
                    <a:gd name="T46" fmla="*/ 150 w 306"/>
                    <a:gd name="T47" fmla="*/ 114 h 243"/>
                    <a:gd name="T48" fmla="*/ 146 w 306"/>
                    <a:gd name="T49" fmla="*/ 158 h 243"/>
                    <a:gd name="T50" fmla="*/ 143 w 306"/>
                    <a:gd name="T51" fmla="*/ 181 h 243"/>
                    <a:gd name="T52" fmla="*/ 306 w 306"/>
                    <a:gd name="T53" fmla="*/ 189 h 243"/>
                    <a:gd name="T54" fmla="*/ 303 w 306"/>
                    <a:gd name="T55" fmla="*/ 197 h 243"/>
                    <a:gd name="T56" fmla="*/ 299 w 306"/>
                    <a:gd name="T57" fmla="*/ 206 h 243"/>
                    <a:gd name="T58" fmla="*/ 293 w 306"/>
                    <a:gd name="T59" fmla="*/ 216 h 243"/>
                    <a:gd name="T60" fmla="*/ 286 w 306"/>
                    <a:gd name="T61" fmla="*/ 225 h 243"/>
                    <a:gd name="T62" fmla="*/ 280 w 306"/>
                    <a:gd name="T63" fmla="*/ 229 h 243"/>
                    <a:gd name="T64" fmla="*/ 273 w 306"/>
                    <a:gd name="T65" fmla="*/ 233 h 243"/>
                    <a:gd name="T66" fmla="*/ 266 w 306"/>
                    <a:gd name="T67" fmla="*/ 238 h 243"/>
                    <a:gd name="T68" fmla="*/ 257 w 306"/>
                    <a:gd name="T69" fmla="*/ 241 h 243"/>
                    <a:gd name="T70" fmla="*/ 248 w 306"/>
                    <a:gd name="T71" fmla="*/ 242 h 243"/>
                    <a:gd name="T72" fmla="*/ 238 w 306"/>
                    <a:gd name="T73" fmla="*/ 243 h 243"/>
                    <a:gd name="T74" fmla="*/ 228 w 306"/>
                    <a:gd name="T75" fmla="*/ 243 h 243"/>
                    <a:gd name="T76" fmla="*/ 217 w 306"/>
                    <a:gd name="T77" fmla="*/ 243 h 243"/>
                    <a:gd name="T78" fmla="*/ 183 w 306"/>
                    <a:gd name="T79" fmla="*/ 241 h 243"/>
                    <a:gd name="T80" fmla="*/ 150 w 306"/>
                    <a:gd name="T81" fmla="*/ 235 h 243"/>
                    <a:gd name="T82" fmla="*/ 119 w 306"/>
                    <a:gd name="T83" fmla="*/ 229 h 243"/>
                    <a:gd name="T84" fmla="*/ 88 w 306"/>
                    <a:gd name="T85" fmla="*/ 222 h 243"/>
                    <a:gd name="T86" fmla="*/ 61 w 306"/>
                    <a:gd name="T87" fmla="*/ 215 h 243"/>
                    <a:gd name="T88" fmla="*/ 36 w 306"/>
                    <a:gd name="T89" fmla="*/ 207 h 243"/>
                    <a:gd name="T90" fmla="*/ 16 w 306"/>
                    <a:gd name="T91" fmla="*/ 202 h 243"/>
                    <a:gd name="T92" fmla="*/ 0 w 306"/>
                    <a:gd name="T93" fmla="*/ 196 h 243"/>
                    <a:gd name="T94" fmla="*/ 5 w 306"/>
                    <a:gd name="T95" fmla="*/ 141 h 243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06"/>
                    <a:gd name="T145" fmla="*/ 0 h 243"/>
                    <a:gd name="T146" fmla="*/ 306 w 306"/>
                    <a:gd name="T147" fmla="*/ 243 h 243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06" h="243">
                      <a:moveTo>
                        <a:pt x="5" y="141"/>
                      </a:moveTo>
                      <a:lnTo>
                        <a:pt x="13" y="140"/>
                      </a:lnTo>
                      <a:lnTo>
                        <a:pt x="25" y="137"/>
                      </a:lnTo>
                      <a:lnTo>
                        <a:pt x="35" y="135"/>
                      </a:lnTo>
                      <a:lnTo>
                        <a:pt x="46" y="132"/>
                      </a:lnTo>
                      <a:lnTo>
                        <a:pt x="58" y="129"/>
                      </a:lnTo>
                      <a:lnTo>
                        <a:pt x="68" y="125"/>
                      </a:lnTo>
                      <a:lnTo>
                        <a:pt x="78" y="121"/>
                      </a:lnTo>
                      <a:lnTo>
                        <a:pt x="87" y="116"/>
                      </a:lnTo>
                      <a:lnTo>
                        <a:pt x="97" y="106"/>
                      </a:lnTo>
                      <a:lnTo>
                        <a:pt x="106" y="92"/>
                      </a:lnTo>
                      <a:lnTo>
                        <a:pt x="110" y="72"/>
                      </a:lnTo>
                      <a:lnTo>
                        <a:pt x="114" y="50"/>
                      </a:lnTo>
                      <a:lnTo>
                        <a:pt x="117" y="37"/>
                      </a:lnTo>
                      <a:lnTo>
                        <a:pt x="120" y="21"/>
                      </a:lnTo>
                      <a:lnTo>
                        <a:pt x="124" y="8"/>
                      </a:lnTo>
                      <a:lnTo>
                        <a:pt x="129" y="0"/>
                      </a:lnTo>
                      <a:lnTo>
                        <a:pt x="130" y="0"/>
                      </a:lnTo>
                      <a:lnTo>
                        <a:pt x="130" y="1"/>
                      </a:lnTo>
                      <a:lnTo>
                        <a:pt x="145" y="24"/>
                      </a:lnTo>
                      <a:lnTo>
                        <a:pt x="152" y="66"/>
                      </a:lnTo>
                      <a:lnTo>
                        <a:pt x="150" y="114"/>
                      </a:lnTo>
                      <a:lnTo>
                        <a:pt x="146" y="158"/>
                      </a:lnTo>
                      <a:lnTo>
                        <a:pt x="143" y="181"/>
                      </a:lnTo>
                      <a:lnTo>
                        <a:pt x="306" y="189"/>
                      </a:lnTo>
                      <a:lnTo>
                        <a:pt x="303" y="197"/>
                      </a:lnTo>
                      <a:lnTo>
                        <a:pt x="299" y="206"/>
                      </a:lnTo>
                      <a:lnTo>
                        <a:pt x="293" y="216"/>
                      </a:lnTo>
                      <a:lnTo>
                        <a:pt x="286" y="225"/>
                      </a:lnTo>
                      <a:lnTo>
                        <a:pt x="280" y="229"/>
                      </a:lnTo>
                      <a:lnTo>
                        <a:pt x="273" y="233"/>
                      </a:lnTo>
                      <a:lnTo>
                        <a:pt x="266" y="238"/>
                      </a:lnTo>
                      <a:lnTo>
                        <a:pt x="257" y="241"/>
                      </a:lnTo>
                      <a:lnTo>
                        <a:pt x="248" y="242"/>
                      </a:lnTo>
                      <a:lnTo>
                        <a:pt x="238" y="243"/>
                      </a:lnTo>
                      <a:lnTo>
                        <a:pt x="228" y="243"/>
                      </a:lnTo>
                      <a:lnTo>
                        <a:pt x="217" y="243"/>
                      </a:lnTo>
                      <a:lnTo>
                        <a:pt x="183" y="241"/>
                      </a:lnTo>
                      <a:lnTo>
                        <a:pt x="150" y="235"/>
                      </a:lnTo>
                      <a:lnTo>
                        <a:pt x="119" y="229"/>
                      </a:lnTo>
                      <a:lnTo>
                        <a:pt x="88" y="222"/>
                      </a:lnTo>
                      <a:lnTo>
                        <a:pt x="61" y="215"/>
                      </a:lnTo>
                      <a:lnTo>
                        <a:pt x="36" y="207"/>
                      </a:lnTo>
                      <a:lnTo>
                        <a:pt x="16" y="202"/>
                      </a:lnTo>
                      <a:lnTo>
                        <a:pt x="0" y="196"/>
                      </a:lnTo>
                      <a:lnTo>
                        <a:pt x="5" y="1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2" name="Freeform 51"/>
                <p:cNvSpPr>
                  <a:spLocks/>
                </p:cNvSpPr>
                <p:nvPr/>
              </p:nvSpPr>
              <p:spPr bwMode="auto">
                <a:xfrm>
                  <a:off x="817" y="444"/>
                  <a:ext cx="90" cy="129"/>
                </a:xfrm>
                <a:custGeom>
                  <a:avLst/>
                  <a:gdLst>
                    <a:gd name="T0" fmla="*/ 48 w 90"/>
                    <a:gd name="T1" fmla="*/ 129 h 129"/>
                    <a:gd name="T2" fmla="*/ 51 w 90"/>
                    <a:gd name="T3" fmla="*/ 129 h 129"/>
                    <a:gd name="T4" fmla="*/ 52 w 90"/>
                    <a:gd name="T5" fmla="*/ 127 h 129"/>
                    <a:gd name="T6" fmla="*/ 55 w 90"/>
                    <a:gd name="T7" fmla="*/ 127 h 129"/>
                    <a:gd name="T8" fmla="*/ 57 w 90"/>
                    <a:gd name="T9" fmla="*/ 127 h 129"/>
                    <a:gd name="T10" fmla="*/ 57 w 90"/>
                    <a:gd name="T11" fmla="*/ 127 h 129"/>
                    <a:gd name="T12" fmla="*/ 57 w 90"/>
                    <a:gd name="T13" fmla="*/ 127 h 129"/>
                    <a:gd name="T14" fmla="*/ 57 w 90"/>
                    <a:gd name="T15" fmla="*/ 127 h 129"/>
                    <a:gd name="T16" fmla="*/ 57 w 90"/>
                    <a:gd name="T17" fmla="*/ 127 h 129"/>
                    <a:gd name="T18" fmla="*/ 70 w 90"/>
                    <a:gd name="T19" fmla="*/ 125 h 129"/>
                    <a:gd name="T20" fmla="*/ 80 w 90"/>
                    <a:gd name="T21" fmla="*/ 117 h 129"/>
                    <a:gd name="T22" fmla="*/ 87 w 90"/>
                    <a:gd name="T23" fmla="*/ 106 h 129"/>
                    <a:gd name="T24" fmla="*/ 90 w 90"/>
                    <a:gd name="T25" fmla="*/ 90 h 129"/>
                    <a:gd name="T26" fmla="*/ 88 w 90"/>
                    <a:gd name="T27" fmla="*/ 74 h 129"/>
                    <a:gd name="T28" fmla="*/ 81 w 90"/>
                    <a:gd name="T29" fmla="*/ 61 h 129"/>
                    <a:gd name="T30" fmla="*/ 71 w 90"/>
                    <a:gd name="T31" fmla="*/ 52 h 129"/>
                    <a:gd name="T32" fmla="*/ 60 w 90"/>
                    <a:gd name="T33" fmla="*/ 48 h 129"/>
                    <a:gd name="T34" fmla="*/ 49 w 90"/>
                    <a:gd name="T35" fmla="*/ 50 h 129"/>
                    <a:gd name="T36" fmla="*/ 41 w 90"/>
                    <a:gd name="T37" fmla="*/ 55 h 129"/>
                    <a:gd name="T38" fmla="*/ 34 w 90"/>
                    <a:gd name="T39" fmla="*/ 64 h 129"/>
                    <a:gd name="T40" fmla="*/ 29 w 90"/>
                    <a:gd name="T41" fmla="*/ 76 h 129"/>
                    <a:gd name="T42" fmla="*/ 29 w 90"/>
                    <a:gd name="T43" fmla="*/ 73 h 129"/>
                    <a:gd name="T44" fmla="*/ 29 w 90"/>
                    <a:gd name="T45" fmla="*/ 70 h 129"/>
                    <a:gd name="T46" fmla="*/ 29 w 90"/>
                    <a:gd name="T47" fmla="*/ 67 h 129"/>
                    <a:gd name="T48" fmla="*/ 29 w 90"/>
                    <a:gd name="T49" fmla="*/ 64 h 129"/>
                    <a:gd name="T50" fmla="*/ 32 w 90"/>
                    <a:gd name="T51" fmla="*/ 44 h 129"/>
                    <a:gd name="T52" fmla="*/ 41 w 90"/>
                    <a:gd name="T53" fmla="*/ 26 h 129"/>
                    <a:gd name="T54" fmla="*/ 52 w 90"/>
                    <a:gd name="T55" fmla="*/ 13 h 129"/>
                    <a:gd name="T56" fmla="*/ 67 w 90"/>
                    <a:gd name="T57" fmla="*/ 5 h 129"/>
                    <a:gd name="T58" fmla="*/ 64 w 90"/>
                    <a:gd name="T59" fmla="*/ 3 h 129"/>
                    <a:gd name="T60" fmla="*/ 61 w 90"/>
                    <a:gd name="T61" fmla="*/ 2 h 129"/>
                    <a:gd name="T62" fmla="*/ 57 w 90"/>
                    <a:gd name="T63" fmla="*/ 2 h 129"/>
                    <a:gd name="T64" fmla="*/ 54 w 90"/>
                    <a:gd name="T65" fmla="*/ 0 h 129"/>
                    <a:gd name="T66" fmla="*/ 44 w 90"/>
                    <a:gd name="T67" fmla="*/ 2 h 129"/>
                    <a:gd name="T68" fmla="*/ 34 w 90"/>
                    <a:gd name="T69" fmla="*/ 5 h 129"/>
                    <a:gd name="T70" fmla="*/ 25 w 90"/>
                    <a:gd name="T71" fmla="*/ 11 h 129"/>
                    <a:gd name="T72" fmla="*/ 16 w 90"/>
                    <a:gd name="T73" fmla="*/ 18 h 129"/>
                    <a:gd name="T74" fmla="*/ 11 w 90"/>
                    <a:gd name="T75" fmla="*/ 28 h 129"/>
                    <a:gd name="T76" fmla="*/ 5 w 90"/>
                    <a:gd name="T77" fmla="*/ 38 h 129"/>
                    <a:gd name="T78" fmla="*/ 2 w 90"/>
                    <a:gd name="T79" fmla="*/ 50 h 129"/>
                    <a:gd name="T80" fmla="*/ 0 w 90"/>
                    <a:gd name="T81" fmla="*/ 63 h 129"/>
                    <a:gd name="T82" fmla="*/ 0 w 90"/>
                    <a:gd name="T83" fmla="*/ 76 h 129"/>
                    <a:gd name="T84" fmla="*/ 3 w 90"/>
                    <a:gd name="T85" fmla="*/ 89 h 129"/>
                    <a:gd name="T86" fmla="*/ 8 w 90"/>
                    <a:gd name="T87" fmla="*/ 99 h 129"/>
                    <a:gd name="T88" fmla="*/ 13 w 90"/>
                    <a:gd name="T89" fmla="*/ 109 h 129"/>
                    <a:gd name="T90" fmla="*/ 21 w 90"/>
                    <a:gd name="T91" fmla="*/ 117 h 129"/>
                    <a:gd name="T92" fmla="*/ 29 w 90"/>
                    <a:gd name="T93" fmla="*/ 123 h 129"/>
                    <a:gd name="T94" fmla="*/ 38 w 90"/>
                    <a:gd name="T95" fmla="*/ 127 h 129"/>
                    <a:gd name="T96" fmla="*/ 48 w 90"/>
                    <a:gd name="T97" fmla="*/ 129 h 1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0"/>
                    <a:gd name="T148" fmla="*/ 0 h 129"/>
                    <a:gd name="T149" fmla="*/ 90 w 90"/>
                    <a:gd name="T150" fmla="*/ 129 h 1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0" h="129">
                      <a:moveTo>
                        <a:pt x="48" y="129"/>
                      </a:moveTo>
                      <a:lnTo>
                        <a:pt x="51" y="129"/>
                      </a:lnTo>
                      <a:lnTo>
                        <a:pt x="52" y="127"/>
                      </a:lnTo>
                      <a:lnTo>
                        <a:pt x="55" y="127"/>
                      </a:lnTo>
                      <a:lnTo>
                        <a:pt x="57" y="127"/>
                      </a:lnTo>
                      <a:lnTo>
                        <a:pt x="70" y="125"/>
                      </a:lnTo>
                      <a:lnTo>
                        <a:pt x="80" y="117"/>
                      </a:lnTo>
                      <a:lnTo>
                        <a:pt x="87" y="106"/>
                      </a:lnTo>
                      <a:lnTo>
                        <a:pt x="90" y="90"/>
                      </a:lnTo>
                      <a:lnTo>
                        <a:pt x="88" y="74"/>
                      </a:lnTo>
                      <a:lnTo>
                        <a:pt x="81" y="61"/>
                      </a:lnTo>
                      <a:lnTo>
                        <a:pt x="71" y="52"/>
                      </a:lnTo>
                      <a:lnTo>
                        <a:pt x="60" y="48"/>
                      </a:lnTo>
                      <a:lnTo>
                        <a:pt x="49" y="50"/>
                      </a:lnTo>
                      <a:lnTo>
                        <a:pt x="41" y="55"/>
                      </a:lnTo>
                      <a:lnTo>
                        <a:pt x="34" y="64"/>
                      </a:lnTo>
                      <a:lnTo>
                        <a:pt x="29" y="76"/>
                      </a:lnTo>
                      <a:lnTo>
                        <a:pt x="29" y="73"/>
                      </a:lnTo>
                      <a:lnTo>
                        <a:pt x="29" y="70"/>
                      </a:lnTo>
                      <a:lnTo>
                        <a:pt x="29" y="67"/>
                      </a:lnTo>
                      <a:lnTo>
                        <a:pt x="29" y="64"/>
                      </a:lnTo>
                      <a:lnTo>
                        <a:pt x="32" y="44"/>
                      </a:lnTo>
                      <a:lnTo>
                        <a:pt x="41" y="26"/>
                      </a:lnTo>
                      <a:lnTo>
                        <a:pt x="52" y="13"/>
                      </a:lnTo>
                      <a:lnTo>
                        <a:pt x="67" y="5"/>
                      </a:lnTo>
                      <a:lnTo>
                        <a:pt x="64" y="3"/>
                      </a:lnTo>
                      <a:lnTo>
                        <a:pt x="61" y="2"/>
                      </a:lnTo>
                      <a:lnTo>
                        <a:pt x="57" y="2"/>
                      </a:lnTo>
                      <a:lnTo>
                        <a:pt x="54" y="0"/>
                      </a:lnTo>
                      <a:lnTo>
                        <a:pt x="44" y="2"/>
                      </a:lnTo>
                      <a:lnTo>
                        <a:pt x="34" y="5"/>
                      </a:lnTo>
                      <a:lnTo>
                        <a:pt x="25" y="11"/>
                      </a:lnTo>
                      <a:lnTo>
                        <a:pt x="16" y="18"/>
                      </a:lnTo>
                      <a:lnTo>
                        <a:pt x="11" y="28"/>
                      </a:lnTo>
                      <a:lnTo>
                        <a:pt x="5" y="38"/>
                      </a:lnTo>
                      <a:lnTo>
                        <a:pt x="2" y="50"/>
                      </a:lnTo>
                      <a:lnTo>
                        <a:pt x="0" y="63"/>
                      </a:lnTo>
                      <a:lnTo>
                        <a:pt x="0" y="76"/>
                      </a:lnTo>
                      <a:lnTo>
                        <a:pt x="3" y="89"/>
                      </a:lnTo>
                      <a:lnTo>
                        <a:pt x="8" y="99"/>
                      </a:lnTo>
                      <a:lnTo>
                        <a:pt x="13" y="109"/>
                      </a:lnTo>
                      <a:lnTo>
                        <a:pt x="21" y="117"/>
                      </a:lnTo>
                      <a:lnTo>
                        <a:pt x="29" y="123"/>
                      </a:lnTo>
                      <a:lnTo>
                        <a:pt x="38" y="127"/>
                      </a:lnTo>
                      <a:lnTo>
                        <a:pt x="48" y="1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3" name="Freeform 52"/>
                <p:cNvSpPr>
                  <a:spLocks/>
                </p:cNvSpPr>
                <p:nvPr/>
              </p:nvSpPr>
              <p:spPr bwMode="auto">
                <a:xfrm>
                  <a:off x="552" y="447"/>
                  <a:ext cx="90" cy="127"/>
                </a:xfrm>
                <a:custGeom>
                  <a:avLst/>
                  <a:gdLst>
                    <a:gd name="T0" fmla="*/ 48 w 90"/>
                    <a:gd name="T1" fmla="*/ 127 h 127"/>
                    <a:gd name="T2" fmla="*/ 51 w 90"/>
                    <a:gd name="T3" fmla="*/ 127 h 127"/>
                    <a:gd name="T4" fmla="*/ 52 w 90"/>
                    <a:gd name="T5" fmla="*/ 127 h 127"/>
                    <a:gd name="T6" fmla="*/ 55 w 90"/>
                    <a:gd name="T7" fmla="*/ 127 h 127"/>
                    <a:gd name="T8" fmla="*/ 56 w 90"/>
                    <a:gd name="T9" fmla="*/ 127 h 127"/>
                    <a:gd name="T10" fmla="*/ 56 w 90"/>
                    <a:gd name="T11" fmla="*/ 127 h 127"/>
                    <a:gd name="T12" fmla="*/ 56 w 90"/>
                    <a:gd name="T13" fmla="*/ 127 h 127"/>
                    <a:gd name="T14" fmla="*/ 56 w 90"/>
                    <a:gd name="T15" fmla="*/ 127 h 127"/>
                    <a:gd name="T16" fmla="*/ 56 w 90"/>
                    <a:gd name="T17" fmla="*/ 127 h 127"/>
                    <a:gd name="T18" fmla="*/ 69 w 90"/>
                    <a:gd name="T19" fmla="*/ 124 h 127"/>
                    <a:gd name="T20" fmla="*/ 79 w 90"/>
                    <a:gd name="T21" fmla="*/ 116 h 127"/>
                    <a:gd name="T22" fmla="*/ 87 w 90"/>
                    <a:gd name="T23" fmla="*/ 104 h 127"/>
                    <a:gd name="T24" fmla="*/ 90 w 90"/>
                    <a:gd name="T25" fmla="*/ 88 h 127"/>
                    <a:gd name="T26" fmla="*/ 88 w 90"/>
                    <a:gd name="T27" fmla="*/ 73 h 127"/>
                    <a:gd name="T28" fmla="*/ 81 w 90"/>
                    <a:gd name="T29" fmla="*/ 61 h 127"/>
                    <a:gd name="T30" fmla="*/ 71 w 90"/>
                    <a:gd name="T31" fmla="*/ 52 h 127"/>
                    <a:gd name="T32" fmla="*/ 59 w 90"/>
                    <a:gd name="T33" fmla="*/ 48 h 127"/>
                    <a:gd name="T34" fmla="*/ 49 w 90"/>
                    <a:gd name="T35" fmla="*/ 49 h 127"/>
                    <a:gd name="T36" fmla="*/ 41 w 90"/>
                    <a:gd name="T37" fmla="*/ 55 h 127"/>
                    <a:gd name="T38" fmla="*/ 33 w 90"/>
                    <a:gd name="T39" fmla="*/ 64 h 127"/>
                    <a:gd name="T40" fmla="*/ 29 w 90"/>
                    <a:gd name="T41" fmla="*/ 75 h 127"/>
                    <a:gd name="T42" fmla="*/ 29 w 90"/>
                    <a:gd name="T43" fmla="*/ 73 h 127"/>
                    <a:gd name="T44" fmla="*/ 29 w 90"/>
                    <a:gd name="T45" fmla="*/ 70 h 127"/>
                    <a:gd name="T46" fmla="*/ 29 w 90"/>
                    <a:gd name="T47" fmla="*/ 67 h 127"/>
                    <a:gd name="T48" fmla="*/ 29 w 90"/>
                    <a:gd name="T49" fmla="*/ 64 h 127"/>
                    <a:gd name="T50" fmla="*/ 32 w 90"/>
                    <a:gd name="T51" fmla="*/ 44 h 127"/>
                    <a:gd name="T52" fmla="*/ 41 w 90"/>
                    <a:gd name="T53" fmla="*/ 25 h 127"/>
                    <a:gd name="T54" fmla="*/ 52 w 90"/>
                    <a:gd name="T55" fmla="*/ 12 h 127"/>
                    <a:gd name="T56" fmla="*/ 66 w 90"/>
                    <a:gd name="T57" fmla="*/ 5 h 127"/>
                    <a:gd name="T58" fmla="*/ 64 w 90"/>
                    <a:gd name="T59" fmla="*/ 3 h 127"/>
                    <a:gd name="T60" fmla="*/ 61 w 90"/>
                    <a:gd name="T61" fmla="*/ 2 h 127"/>
                    <a:gd name="T62" fmla="*/ 56 w 90"/>
                    <a:gd name="T63" fmla="*/ 0 h 127"/>
                    <a:gd name="T64" fmla="*/ 54 w 90"/>
                    <a:gd name="T65" fmla="*/ 0 h 127"/>
                    <a:gd name="T66" fmla="*/ 43 w 90"/>
                    <a:gd name="T67" fmla="*/ 2 h 127"/>
                    <a:gd name="T68" fmla="*/ 33 w 90"/>
                    <a:gd name="T69" fmla="*/ 5 h 127"/>
                    <a:gd name="T70" fmla="*/ 25 w 90"/>
                    <a:gd name="T71" fmla="*/ 10 h 127"/>
                    <a:gd name="T72" fmla="*/ 16 w 90"/>
                    <a:gd name="T73" fmla="*/ 18 h 127"/>
                    <a:gd name="T74" fmla="*/ 10 w 90"/>
                    <a:gd name="T75" fmla="*/ 28 h 127"/>
                    <a:gd name="T76" fmla="*/ 4 w 90"/>
                    <a:gd name="T77" fmla="*/ 38 h 127"/>
                    <a:gd name="T78" fmla="*/ 2 w 90"/>
                    <a:gd name="T79" fmla="*/ 49 h 127"/>
                    <a:gd name="T80" fmla="*/ 0 w 90"/>
                    <a:gd name="T81" fmla="*/ 62 h 127"/>
                    <a:gd name="T82" fmla="*/ 0 w 90"/>
                    <a:gd name="T83" fmla="*/ 75 h 127"/>
                    <a:gd name="T84" fmla="*/ 3 w 90"/>
                    <a:gd name="T85" fmla="*/ 87 h 127"/>
                    <a:gd name="T86" fmla="*/ 7 w 90"/>
                    <a:gd name="T87" fmla="*/ 98 h 127"/>
                    <a:gd name="T88" fmla="*/ 13 w 90"/>
                    <a:gd name="T89" fmla="*/ 107 h 127"/>
                    <a:gd name="T90" fmla="*/ 20 w 90"/>
                    <a:gd name="T91" fmla="*/ 116 h 127"/>
                    <a:gd name="T92" fmla="*/ 29 w 90"/>
                    <a:gd name="T93" fmla="*/ 122 h 127"/>
                    <a:gd name="T94" fmla="*/ 38 w 90"/>
                    <a:gd name="T95" fmla="*/ 126 h 127"/>
                    <a:gd name="T96" fmla="*/ 48 w 90"/>
                    <a:gd name="T97" fmla="*/ 127 h 127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90"/>
                    <a:gd name="T148" fmla="*/ 0 h 127"/>
                    <a:gd name="T149" fmla="*/ 90 w 90"/>
                    <a:gd name="T150" fmla="*/ 127 h 127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90" h="127">
                      <a:moveTo>
                        <a:pt x="48" y="127"/>
                      </a:moveTo>
                      <a:lnTo>
                        <a:pt x="51" y="127"/>
                      </a:lnTo>
                      <a:lnTo>
                        <a:pt x="52" y="127"/>
                      </a:lnTo>
                      <a:lnTo>
                        <a:pt x="55" y="127"/>
                      </a:lnTo>
                      <a:lnTo>
                        <a:pt x="56" y="127"/>
                      </a:lnTo>
                      <a:lnTo>
                        <a:pt x="69" y="124"/>
                      </a:lnTo>
                      <a:lnTo>
                        <a:pt x="79" y="116"/>
                      </a:lnTo>
                      <a:lnTo>
                        <a:pt x="87" y="104"/>
                      </a:lnTo>
                      <a:lnTo>
                        <a:pt x="90" y="88"/>
                      </a:lnTo>
                      <a:lnTo>
                        <a:pt x="88" y="73"/>
                      </a:lnTo>
                      <a:lnTo>
                        <a:pt x="81" y="61"/>
                      </a:lnTo>
                      <a:lnTo>
                        <a:pt x="71" y="52"/>
                      </a:lnTo>
                      <a:lnTo>
                        <a:pt x="59" y="48"/>
                      </a:lnTo>
                      <a:lnTo>
                        <a:pt x="49" y="49"/>
                      </a:lnTo>
                      <a:lnTo>
                        <a:pt x="41" y="55"/>
                      </a:lnTo>
                      <a:lnTo>
                        <a:pt x="33" y="64"/>
                      </a:lnTo>
                      <a:lnTo>
                        <a:pt x="29" y="75"/>
                      </a:lnTo>
                      <a:lnTo>
                        <a:pt x="29" y="73"/>
                      </a:lnTo>
                      <a:lnTo>
                        <a:pt x="29" y="70"/>
                      </a:lnTo>
                      <a:lnTo>
                        <a:pt x="29" y="67"/>
                      </a:lnTo>
                      <a:lnTo>
                        <a:pt x="29" y="64"/>
                      </a:lnTo>
                      <a:lnTo>
                        <a:pt x="32" y="44"/>
                      </a:lnTo>
                      <a:lnTo>
                        <a:pt x="41" y="25"/>
                      </a:lnTo>
                      <a:lnTo>
                        <a:pt x="52" y="12"/>
                      </a:lnTo>
                      <a:lnTo>
                        <a:pt x="66" y="5"/>
                      </a:lnTo>
                      <a:lnTo>
                        <a:pt x="64" y="3"/>
                      </a:lnTo>
                      <a:lnTo>
                        <a:pt x="61" y="2"/>
                      </a:lnTo>
                      <a:lnTo>
                        <a:pt x="56" y="0"/>
                      </a:lnTo>
                      <a:lnTo>
                        <a:pt x="54" y="0"/>
                      </a:lnTo>
                      <a:lnTo>
                        <a:pt x="43" y="2"/>
                      </a:lnTo>
                      <a:lnTo>
                        <a:pt x="33" y="5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0" y="28"/>
                      </a:lnTo>
                      <a:lnTo>
                        <a:pt x="4" y="38"/>
                      </a:lnTo>
                      <a:lnTo>
                        <a:pt x="2" y="49"/>
                      </a:lnTo>
                      <a:lnTo>
                        <a:pt x="0" y="62"/>
                      </a:lnTo>
                      <a:lnTo>
                        <a:pt x="0" y="75"/>
                      </a:lnTo>
                      <a:lnTo>
                        <a:pt x="3" y="87"/>
                      </a:lnTo>
                      <a:lnTo>
                        <a:pt x="7" y="98"/>
                      </a:lnTo>
                      <a:lnTo>
                        <a:pt x="13" y="107"/>
                      </a:lnTo>
                      <a:lnTo>
                        <a:pt x="20" y="116"/>
                      </a:lnTo>
                      <a:lnTo>
                        <a:pt x="29" y="122"/>
                      </a:lnTo>
                      <a:lnTo>
                        <a:pt x="38" y="126"/>
                      </a:lnTo>
                      <a:lnTo>
                        <a:pt x="48" y="1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4" name="Freeform 53"/>
                <p:cNvSpPr>
                  <a:spLocks/>
                </p:cNvSpPr>
                <p:nvPr/>
              </p:nvSpPr>
              <p:spPr bwMode="auto">
                <a:xfrm>
                  <a:off x="595" y="960"/>
                  <a:ext cx="227" cy="85"/>
                </a:xfrm>
                <a:custGeom>
                  <a:avLst/>
                  <a:gdLst>
                    <a:gd name="T0" fmla="*/ 120 w 227"/>
                    <a:gd name="T1" fmla="*/ 85 h 85"/>
                    <a:gd name="T2" fmla="*/ 153 w 227"/>
                    <a:gd name="T3" fmla="*/ 83 h 85"/>
                    <a:gd name="T4" fmla="*/ 179 w 227"/>
                    <a:gd name="T5" fmla="*/ 75 h 85"/>
                    <a:gd name="T6" fmla="*/ 198 w 227"/>
                    <a:gd name="T7" fmla="*/ 62 h 85"/>
                    <a:gd name="T8" fmla="*/ 211 w 227"/>
                    <a:gd name="T9" fmla="*/ 46 h 85"/>
                    <a:gd name="T10" fmla="*/ 220 w 227"/>
                    <a:gd name="T11" fmla="*/ 29 h 85"/>
                    <a:gd name="T12" fmla="*/ 224 w 227"/>
                    <a:gd name="T13" fmla="*/ 14 h 85"/>
                    <a:gd name="T14" fmla="*/ 227 w 227"/>
                    <a:gd name="T15" fmla="*/ 4 h 85"/>
                    <a:gd name="T16" fmla="*/ 227 w 227"/>
                    <a:gd name="T17" fmla="*/ 0 h 85"/>
                    <a:gd name="T18" fmla="*/ 225 w 227"/>
                    <a:gd name="T19" fmla="*/ 1 h 85"/>
                    <a:gd name="T20" fmla="*/ 222 w 227"/>
                    <a:gd name="T21" fmla="*/ 5 h 85"/>
                    <a:gd name="T22" fmla="*/ 215 w 227"/>
                    <a:gd name="T23" fmla="*/ 11 h 85"/>
                    <a:gd name="T24" fmla="*/ 205 w 227"/>
                    <a:gd name="T25" fmla="*/ 17 h 85"/>
                    <a:gd name="T26" fmla="*/ 192 w 227"/>
                    <a:gd name="T27" fmla="*/ 24 h 85"/>
                    <a:gd name="T28" fmla="*/ 173 w 227"/>
                    <a:gd name="T29" fmla="*/ 30 h 85"/>
                    <a:gd name="T30" fmla="*/ 150 w 227"/>
                    <a:gd name="T31" fmla="*/ 34 h 85"/>
                    <a:gd name="T32" fmla="*/ 123 w 227"/>
                    <a:gd name="T33" fmla="*/ 37 h 85"/>
                    <a:gd name="T34" fmla="*/ 94 w 227"/>
                    <a:gd name="T35" fmla="*/ 37 h 85"/>
                    <a:gd name="T36" fmla="*/ 70 w 227"/>
                    <a:gd name="T37" fmla="*/ 34 h 85"/>
                    <a:gd name="T38" fmla="*/ 48 w 227"/>
                    <a:gd name="T39" fmla="*/ 29 h 85"/>
                    <a:gd name="T40" fmla="*/ 31 w 227"/>
                    <a:gd name="T41" fmla="*/ 23 h 85"/>
                    <a:gd name="T42" fmla="*/ 18 w 227"/>
                    <a:gd name="T43" fmla="*/ 17 h 85"/>
                    <a:gd name="T44" fmla="*/ 8 w 227"/>
                    <a:gd name="T45" fmla="*/ 13 h 85"/>
                    <a:gd name="T46" fmla="*/ 2 w 227"/>
                    <a:gd name="T47" fmla="*/ 8 h 85"/>
                    <a:gd name="T48" fmla="*/ 0 w 227"/>
                    <a:gd name="T49" fmla="*/ 7 h 85"/>
                    <a:gd name="T50" fmla="*/ 2 w 227"/>
                    <a:gd name="T51" fmla="*/ 10 h 85"/>
                    <a:gd name="T52" fmla="*/ 5 w 227"/>
                    <a:gd name="T53" fmla="*/ 18 h 85"/>
                    <a:gd name="T54" fmla="*/ 12 w 227"/>
                    <a:gd name="T55" fmla="*/ 30 h 85"/>
                    <a:gd name="T56" fmla="*/ 23 w 227"/>
                    <a:gd name="T57" fmla="*/ 43 h 85"/>
                    <a:gd name="T58" fmla="*/ 38 w 227"/>
                    <a:gd name="T59" fmla="*/ 57 h 85"/>
                    <a:gd name="T60" fmla="*/ 60 w 227"/>
                    <a:gd name="T61" fmla="*/ 69 h 85"/>
                    <a:gd name="T62" fmla="*/ 87 w 227"/>
                    <a:gd name="T63" fmla="*/ 79 h 85"/>
                    <a:gd name="T64" fmla="*/ 120 w 227"/>
                    <a:gd name="T65" fmla="*/ 85 h 8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27"/>
                    <a:gd name="T100" fmla="*/ 0 h 85"/>
                    <a:gd name="T101" fmla="*/ 227 w 227"/>
                    <a:gd name="T102" fmla="*/ 85 h 8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27" h="85">
                      <a:moveTo>
                        <a:pt x="120" y="85"/>
                      </a:moveTo>
                      <a:lnTo>
                        <a:pt x="153" y="83"/>
                      </a:lnTo>
                      <a:lnTo>
                        <a:pt x="179" y="75"/>
                      </a:lnTo>
                      <a:lnTo>
                        <a:pt x="198" y="62"/>
                      </a:lnTo>
                      <a:lnTo>
                        <a:pt x="211" y="46"/>
                      </a:lnTo>
                      <a:lnTo>
                        <a:pt x="220" y="29"/>
                      </a:lnTo>
                      <a:lnTo>
                        <a:pt x="224" y="14"/>
                      </a:lnTo>
                      <a:lnTo>
                        <a:pt x="227" y="4"/>
                      </a:lnTo>
                      <a:lnTo>
                        <a:pt x="227" y="0"/>
                      </a:lnTo>
                      <a:lnTo>
                        <a:pt x="225" y="1"/>
                      </a:lnTo>
                      <a:lnTo>
                        <a:pt x="222" y="5"/>
                      </a:lnTo>
                      <a:lnTo>
                        <a:pt x="215" y="11"/>
                      </a:lnTo>
                      <a:lnTo>
                        <a:pt x="205" y="17"/>
                      </a:lnTo>
                      <a:lnTo>
                        <a:pt x="192" y="24"/>
                      </a:lnTo>
                      <a:lnTo>
                        <a:pt x="173" y="30"/>
                      </a:lnTo>
                      <a:lnTo>
                        <a:pt x="150" y="34"/>
                      </a:lnTo>
                      <a:lnTo>
                        <a:pt x="123" y="37"/>
                      </a:lnTo>
                      <a:lnTo>
                        <a:pt x="94" y="37"/>
                      </a:lnTo>
                      <a:lnTo>
                        <a:pt x="70" y="34"/>
                      </a:lnTo>
                      <a:lnTo>
                        <a:pt x="48" y="29"/>
                      </a:lnTo>
                      <a:lnTo>
                        <a:pt x="31" y="23"/>
                      </a:lnTo>
                      <a:lnTo>
                        <a:pt x="18" y="17"/>
                      </a:lnTo>
                      <a:lnTo>
                        <a:pt x="8" y="13"/>
                      </a:lnTo>
                      <a:lnTo>
                        <a:pt x="2" y="8"/>
                      </a:lnTo>
                      <a:lnTo>
                        <a:pt x="0" y="7"/>
                      </a:lnTo>
                      <a:lnTo>
                        <a:pt x="2" y="10"/>
                      </a:lnTo>
                      <a:lnTo>
                        <a:pt x="5" y="18"/>
                      </a:lnTo>
                      <a:lnTo>
                        <a:pt x="12" y="30"/>
                      </a:lnTo>
                      <a:lnTo>
                        <a:pt x="23" y="43"/>
                      </a:lnTo>
                      <a:lnTo>
                        <a:pt x="38" y="57"/>
                      </a:lnTo>
                      <a:lnTo>
                        <a:pt x="60" y="69"/>
                      </a:lnTo>
                      <a:lnTo>
                        <a:pt x="87" y="79"/>
                      </a:lnTo>
                      <a:lnTo>
                        <a:pt x="120" y="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25" name="Rectangle 54"/>
                <p:cNvSpPr>
                  <a:spLocks noChangeArrowheads="1"/>
                </p:cNvSpPr>
                <p:nvPr/>
              </p:nvSpPr>
              <p:spPr bwMode="auto">
                <a:xfrm>
                  <a:off x="2200" y="2090"/>
                  <a:ext cx="20" cy="181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grpSp>
              <p:nvGrpSpPr>
                <p:cNvPr id="6" name="Group 55"/>
                <p:cNvGrpSpPr>
                  <a:grpSpLocks/>
                </p:cNvGrpSpPr>
                <p:nvPr/>
              </p:nvGrpSpPr>
              <p:grpSpPr bwMode="auto">
                <a:xfrm>
                  <a:off x="1660" y="273"/>
                  <a:ext cx="860" cy="777"/>
                  <a:chOff x="1660" y="273"/>
                  <a:chExt cx="860" cy="777"/>
                </a:xfrm>
              </p:grpSpPr>
              <p:sp>
                <p:nvSpPr>
                  <p:cNvPr id="11527" name="Freeform 56"/>
                  <p:cNvSpPr>
                    <a:spLocks/>
                  </p:cNvSpPr>
                  <p:nvPr/>
                </p:nvSpPr>
                <p:spPr bwMode="auto">
                  <a:xfrm>
                    <a:off x="1800" y="273"/>
                    <a:ext cx="563" cy="777"/>
                  </a:xfrm>
                  <a:custGeom>
                    <a:avLst/>
                    <a:gdLst>
                      <a:gd name="T0" fmla="*/ 104 w 563"/>
                      <a:gd name="T1" fmla="*/ 500 h 777"/>
                      <a:gd name="T2" fmla="*/ 97 w 563"/>
                      <a:gd name="T3" fmla="*/ 494 h 777"/>
                      <a:gd name="T4" fmla="*/ 87 w 563"/>
                      <a:gd name="T5" fmla="*/ 488 h 777"/>
                      <a:gd name="T6" fmla="*/ 75 w 563"/>
                      <a:gd name="T7" fmla="*/ 484 h 777"/>
                      <a:gd name="T8" fmla="*/ 62 w 563"/>
                      <a:gd name="T9" fmla="*/ 479 h 777"/>
                      <a:gd name="T10" fmla="*/ 48 w 563"/>
                      <a:gd name="T11" fmla="*/ 477 h 777"/>
                      <a:gd name="T12" fmla="*/ 34 w 563"/>
                      <a:gd name="T13" fmla="*/ 474 h 777"/>
                      <a:gd name="T14" fmla="*/ 18 w 563"/>
                      <a:gd name="T15" fmla="*/ 471 h 777"/>
                      <a:gd name="T16" fmla="*/ 0 w 563"/>
                      <a:gd name="T17" fmla="*/ 469 h 777"/>
                      <a:gd name="T18" fmla="*/ 0 w 563"/>
                      <a:gd name="T19" fmla="*/ 0 h 777"/>
                      <a:gd name="T20" fmla="*/ 563 w 563"/>
                      <a:gd name="T21" fmla="*/ 0 h 777"/>
                      <a:gd name="T22" fmla="*/ 563 w 563"/>
                      <a:gd name="T23" fmla="*/ 777 h 777"/>
                      <a:gd name="T24" fmla="*/ 0 w 563"/>
                      <a:gd name="T25" fmla="*/ 777 h 777"/>
                      <a:gd name="T26" fmla="*/ 0 w 563"/>
                      <a:gd name="T27" fmla="*/ 703 h 777"/>
                      <a:gd name="T28" fmla="*/ 8 w 563"/>
                      <a:gd name="T29" fmla="*/ 697 h 777"/>
                      <a:gd name="T30" fmla="*/ 8 w 563"/>
                      <a:gd name="T31" fmla="*/ 598 h 777"/>
                      <a:gd name="T32" fmla="*/ 19 w 563"/>
                      <a:gd name="T33" fmla="*/ 596 h 777"/>
                      <a:gd name="T34" fmla="*/ 34 w 563"/>
                      <a:gd name="T35" fmla="*/ 593 h 777"/>
                      <a:gd name="T36" fmla="*/ 48 w 563"/>
                      <a:gd name="T37" fmla="*/ 589 h 777"/>
                      <a:gd name="T38" fmla="*/ 62 w 563"/>
                      <a:gd name="T39" fmla="*/ 583 h 777"/>
                      <a:gd name="T40" fmla="*/ 77 w 563"/>
                      <a:gd name="T41" fmla="*/ 576 h 777"/>
                      <a:gd name="T42" fmla="*/ 90 w 563"/>
                      <a:gd name="T43" fmla="*/ 566 h 777"/>
                      <a:gd name="T44" fmla="*/ 101 w 563"/>
                      <a:gd name="T45" fmla="*/ 556 h 777"/>
                      <a:gd name="T46" fmla="*/ 111 w 563"/>
                      <a:gd name="T47" fmla="*/ 541 h 777"/>
                      <a:gd name="T48" fmla="*/ 116 w 563"/>
                      <a:gd name="T49" fmla="*/ 530 h 777"/>
                      <a:gd name="T50" fmla="*/ 116 w 563"/>
                      <a:gd name="T51" fmla="*/ 520 h 777"/>
                      <a:gd name="T52" fmla="*/ 111 w 563"/>
                      <a:gd name="T53" fmla="*/ 508 h 777"/>
                      <a:gd name="T54" fmla="*/ 104 w 563"/>
                      <a:gd name="T55" fmla="*/ 500 h 777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63"/>
                      <a:gd name="T85" fmla="*/ 0 h 777"/>
                      <a:gd name="T86" fmla="*/ 563 w 563"/>
                      <a:gd name="T87" fmla="*/ 777 h 777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63" h="777">
                        <a:moveTo>
                          <a:pt x="104" y="500"/>
                        </a:moveTo>
                        <a:lnTo>
                          <a:pt x="97" y="494"/>
                        </a:lnTo>
                        <a:lnTo>
                          <a:pt x="87" y="488"/>
                        </a:lnTo>
                        <a:lnTo>
                          <a:pt x="75" y="484"/>
                        </a:lnTo>
                        <a:lnTo>
                          <a:pt x="62" y="479"/>
                        </a:lnTo>
                        <a:lnTo>
                          <a:pt x="48" y="477"/>
                        </a:lnTo>
                        <a:lnTo>
                          <a:pt x="34" y="474"/>
                        </a:lnTo>
                        <a:lnTo>
                          <a:pt x="18" y="471"/>
                        </a:lnTo>
                        <a:lnTo>
                          <a:pt x="0" y="469"/>
                        </a:lnTo>
                        <a:lnTo>
                          <a:pt x="0" y="0"/>
                        </a:lnTo>
                        <a:lnTo>
                          <a:pt x="563" y="0"/>
                        </a:lnTo>
                        <a:lnTo>
                          <a:pt x="563" y="777"/>
                        </a:lnTo>
                        <a:lnTo>
                          <a:pt x="0" y="777"/>
                        </a:lnTo>
                        <a:lnTo>
                          <a:pt x="0" y="703"/>
                        </a:lnTo>
                        <a:lnTo>
                          <a:pt x="8" y="697"/>
                        </a:lnTo>
                        <a:lnTo>
                          <a:pt x="8" y="598"/>
                        </a:lnTo>
                        <a:lnTo>
                          <a:pt x="19" y="596"/>
                        </a:lnTo>
                        <a:lnTo>
                          <a:pt x="34" y="593"/>
                        </a:lnTo>
                        <a:lnTo>
                          <a:pt x="48" y="589"/>
                        </a:lnTo>
                        <a:lnTo>
                          <a:pt x="62" y="583"/>
                        </a:lnTo>
                        <a:lnTo>
                          <a:pt x="77" y="576"/>
                        </a:lnTo>
                        <a:lnTo>
                          <a:pt x="90" y="566"/>
                        </a:lnTo>
                        <a:lnTo>
                          <a:pt x="101" y="556"/>
                        </a:lnTo>
                        <a:lnTo>
                          <a:pt x="111" y="541"/>
                        </a:lnTo>
                        <a:lnTo>
                          <a:pt x="116" y="530"/>
                        </a:lnTo>
                        <a:lnTo>
                          <a:pt x="116" y="520"/>
                        </a:lnTo>
                        <a:lnTo>
                          <a:pt x="111" y="508"/>
                        </a:lnTo>
                        <a:lnTo>
                          <a:pt x="104" y="500"/>
                        </a:lnTo>
                        <a:close/>
                      </a:path>
                    </a:pathLst>
                  </a:custGeom>
                  <a:solidFill>
                    <a:srgbClr val="93FFFF"/>
                  </a:solidFill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1528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60" y="273"/>
                    <a:ext cx="860" cy="627"/>
                  </a:xfrm>
                  <a:prstGeom prst="rect">
                    <a:avLst/>
                  </a:prstGeom>
                  <a:noFill/>
                  <a:ln w="952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s-MX" sz="700" b="1"/>
                      <a:t>         </a:t>
                    </a:r>
                    <a:endParaRPr lang="es-MX"/>
                  </a:p>
                </p:txBody>
              </p:sp>
            </p:grpSp>
          </p:grpSp>
        </p:grpSp>
      </p:grp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468313" y="3429000"/>
            <a:ext cx="1818123" cy="2649538"/>
            <a:chOff x="5427" y="6119"/>
            <a:chExt cx="1983" cy="2880"/>
          </a:xfrm>
        </p:grpSpPr>
        <p:sp>
          <p:nvSpPr>
            <p:cNvPr id="11483" name="Text Box 59"/>
            <p:cNvSpPr txBox="1">
              <a:spLocks noChangeArrowheads="1"/>
            </p:cNvSpPr>
            <p:nvPr/>
          </p:nvSpPr>
          <p:spPr bwMode="auto">
            <a:xfrm>
              <a:off x="5427" y="6119"/>
              <a:ext cx="1983" cy="288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 sz="1200" dirty="0"/>
            </a:p>
            <a:p>
              <a:endParaRPr lang="es-MX" sz="1200" dirty="0"/>
            </a:p>
            <a:p>
              <a:endParaRPr lang="es-MX" sz="1200" dirty="0"/>
            </a:p>
            <a:p>
              <a:endParaRPr lang="es-MX" sz="1200" dirty="0"/>
            </a:p>
            <a:p>
              <a:endParaRPr lang="es-MX" sz="1200" dirty="0"/>
            </a:p>
            <a:p>
              <a:endParaRPr lang="es-MX" sz="1200" dirty="0"/>
            </a:p>
            <a:p>
              <a:endParaRPr lang="es-MX" sz="1200" dirty="0"/>
            </a:p>
            <a:p>
              <a:pPr algn="ctr"/>
              <a:r>
                <a:rPr lang="es-MX" b="1" dirty="0"/>
                <a:t>LEY GENERAL DE EDUCACIÓN</a:t>
              </a:r>
              <a:endParaRPr lang="es-MX" dirty="0"/>
            </a:p>
          </p:txBody>
        </p:sp>
        <p:pic>
          <p:nvPicPr>
            <p:cNvPr id="11484" name="Picture 60" descr="ED00169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87" y="6479"/>
              <a:ext cx="1080" cy="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69" name="Picture 8" descr="j02807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142984"/>
            <a:ext cx="11414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2429179" y="3429000"/>
            <a:ext cx="2087562" cy="2649538"/>
            <a:chOff x="12753" y="7919"/>
            <a:chExt cx="2040" cy="2520"/>
          </a:xfrm>
        </p:grpSpPr>
        <p:sp>
          <p:nvSpPr>
            <p:cNvPr id="11480" name="Rectangle 62"/>
            <p:cNvSpPr>
              <a:spLocks noChangeArrowheads="1"/>
            </p:cNvSpPr>
            <p:nvPr/>
          </p:nvSpPr>
          <p:spPr bwMode="auto">
            <a:xfrm>
              <a:off x="12753" y="7919"/>
              <a:ext cx="2040" cy="252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96969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pic>
          <p:nvPicPr>
            <p:cNvPr id="11481" name="Picture 63" descr="j023992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467" y="7972"/>
              <a:ext cx="1116" cy="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82" name="Text Box 64"/>
            <p:cNvSpPr txBox="1">
              <a:spLocks noChangeArrowheads="1"/>
            </p:cNvSpPr>
            <p:nvPr/>
          </p:nvSpPr>
          <p:spPr bwMode="auto">
            <a:xfrm>
              <a:off x="12822" y="8999"/>
              <a:ext cx="1860" cy="126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MX" b="1" dirty="0"/>
                <a:t>LEY DE EDUCACIÓN DEL ESTADO DE JALISCO</a:t>
              </a:r>
              <a:endParaRPr lang="es-MX" dirty="0"/>
            </a:p>
          </p:txBody>
        </p:sp>
      </p:grpSp>
      <p:sp>
        <p:nvSpPr>
          <p:cNvPr id="11271" name="Rectangle 65"/>
          <p:cNvSpPr>
            <a:spLocks noChangeArrowheads="1"/>
          </p:cNvSpPr>
          <p:nvPr/>
        </p:nvSpPr>
        <p:spPr bwMode="auto">
          <a:xfrm>
            <a:off x="4786313" y="3357563"/>
            <a:ext cx="2233611" cy="273526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050" b="1" dirty="0"/>
          </a:p>
          <a:p>
            <a:pPr algn="ctr"/>
            <a:endParaRPr lang="es-MX" sz="1400" b="1" dirty="0" smtClean="0"/>
          </a:p>
          <a:p>
            <a:pPr algn="ctr"/>
            <a:r>
              <a:rPr lang="es-MX" sz="1400" b="1" dirty="0" smtClean="0"/>
              <a:t>ACUERDO </a:t>
            </a:r>
            <a:r>
              <a:rPr lang="es-MX" sz="1400" b="1" dirty="0"/>
              <a:t>NACIONAL PARA LA MODERNIZACIÓN DE LA EDUCACIÓN BÁSICA</a:t>
            </a:r>
            <a:endParaRPr lang="es-MX" sz="1400" dirty="0"/>
          </a:p>
        </p:txBody>
      </p:sp>
      <p:grpSp>
        <p:nvGrpSpPr>
          <p:cNvPr id="9" name="Group 68"/>
          <p:cNvGrpSpPr>
            <a:grpSpLocks noChangeAspect="1"/>
          </p:cNvGrpSpPr>
          <p:nvPr/>
        </p:nvGrpSpPr>
        <p:grpSpPr bwMode="auto">
          <a:xfrm>
            <a:off x="5076825" y="3429000"/>
            <a:ext cx="1023938" cy="1216025"/>
            <a:chOff x="5275" y="3223"/>
            <a:chExt cx="645" cy="766"/>
          </a:xfrm>
        </p:grpSpPr>
        <p:sp>
          <p:nvSpPr>
            <p:cNvPr id="11274" name="AutoShape 67"/>
            <p:cNvSpPr>
              <a:spLocks noChangeAspect="1" noChangeArrowheads="1" noTextEdit="1"/>
            </p:cNvSpPr>
            <p:nvPr/>
          </p:nvSpPr>
          <p:spPr bwMode="auto">
            <a:xfrm>
              <a:off x="5275" y="3223"/>
              <a:ext cx="645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grpSp>
          <p:nvGrpSpPr>
            <p:cNvPr id="10" name="Group 269"/>
            <p:cNvGrpSpPr>
              <a:grpSpLocks/>
            </p:cNvGrpSpPr>
            <p:nvPr/>
          </p:nvGrpSpPr>
          <p:grpSpPr bwMode="auto">
            <a:xfrm>
              <a:off x="5281" y="3231"/>
              <a:ext cx="633" cy="750"/>
              <a:chOff x="5281" y="3231"/>
              <a:chExt cx="633" cy="750"/>
            </a:xfrm>
          </p:grpSpPr>
          <p:sp>
            <p:nvSpPr>
              <p:cNvPr id="11280" name="Freeform 69"/>
              <p:cNvSpPr>
                <a:spLocks/>
              </p:cNvSpPr>
              <p:nvPr/>
            </p:nvSpPr>
            <p:spPr bwMode="auto">
              <a:xfrm>
                <a:off x="5328" y="3243"/>
                <a:ext cx="173" cy="290"/>
              </a:xfrm>
              <a:custGeom>
                <a:avLst/>
                <a:gdLst>
                  <a:gd name="T0" fmla="*/ 376 w 692"/>
                  <a:gd name="T1" fmla="*/ 0 h 870"/>
                  <a:gd name="T2" fmla="*/ 542 w 692"/>
                  <a:gd name="T3" fmla="*/ 108 h 870"/>
                  <a:gd name="T4" fmla="*/ 692 w 692"/>
                  <a:gd name="T5" fmla="*/ 212 h 870"/>
                  <a:gd name="T6" fmla="*/ 615 w 692"/>
                  <a:gd name="T7" fmla="*/ 389 h 870"/>
                  <a:gd name="T8" fmla="*/ 522 w 692"/>
                  <a:gd name="T9" fmla="*/ 602 h 870"/>
                  <a:gd name="T10" fmla="*/ 396 w 692"/>
                  <a:gd name="T11" fmla="*/ 784 h 870"/>
                  <a:gd name="T12" fmla="*/ 325 w 692"/>
                  <a:gd name="T13" fmla="*/ 870 h 870"/>
                  <a:gd name="T14" fmla="*/ 12 w 692"/>
                  <a:gd name="T15" fmla="*/ 774 h 870"/>
                  <a:gd name="T16" fmla="*/ 19 w 692"/>
                  <a:gd name="T17" fmla="*/ 498 h 870"/>
                  <a:gd name="T18" fmla="*/ 0 w 692"/>
                  <a:gd name="T19" fmla="*/ 20 h 870"/>
                  <a:gd name="T20" fmla="*/ 322 w 692"/>
                  <a:gd name="T21" fmla="*/ 9 h 870"/>
                  <a:gd name="T22" fmla="*/ 376 w 692"/>
                  <a:gd name="T23" fmla="*/ 0 h 870"/>
                  <a:gd name="T24" fmla="*/ 376 w 692"/>
                  <a:gd name="T25" fmla="*/ 0 h 87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92"/>
                  <a:gd name="T40" fmla="*/ 0 h 870"/>
                  <a:gd name="T41" fmla="*/ 692 w 692"/>
                  <a:gd name="T42" fmla="*/ 870 h 87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92" h="870">
                    <a:moveTo>
                      <a:pt x="376" y="0"/>
                    </a:moveTo>
                    <a:lnTo>
                      <a:pt x="542" y="108"/>
                    </a:lnTo>
                    <a:lnTo>
                      <a:pt x="692" y="212"/>
                    </a:lnTo>
                    <a:lnTo>
                      <a:pt x="615" y="389"/>
                    </a:lnTo>
                    <a:lnTo>
                      <a:pt x="522" y="602"/>
                    </a:lnTo>
                    <a:lnTo>
                      <a:pt x="396" y="784"/>
                    </a:lnTo>
                    <a:lnTo>
                      <a:pt x="325" y="870"/>
                    </a:lnTo>
                    <a:lnTo>
                      <a:pt x="12" y="774"/>
                    </a:lnTo>
                    <a:lnTo>
                      <a:pt x="19" y="498"/>
                    </a:lnTo>
                    <a:lnTo>
                      <a:pt x="0" y="20"/>
                    </a:lnTo>
                    <a:lnTo>
                      <a:pt x="322" y="9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4766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1" name="Freeform 70"/>
              <p:cNvSpPr>
                <a:spLocks/>
              </p:cNvSpPr>
              <p:nvPr/>
            </p:nvSpPr>
            <p:spPr bwMode="auto">
              <a:xfrm>
                <a:off x="5329" y="3406"/>
                <a:ext cx="103" cy="110"/>
              </a:xfrm>
              <a:custGeom>
                <a:avLst/>
                <a:gdLst>
                  <a:gd name="T0" fmla="*/ 3 w 410"/>
                  <a:gd name="T1" fmla="*/ 0 h 330"/>
                  <a:gd name="T2" fmla="*/ 125 w 410"/>
                  <a:gd name="T3" fmla="*/ 45 h 330"/>
                  <a:gd name="T4" fmla="*/ 289 w 410"/>
                  <a:gd name="T5" fmla="*/ 79 h 330"/>
                  <a:gd name="T6" fmla="*/ 308 w 410"/>
                  <a:gd name="T7" fmla="*/ 124 h 330"/>
                  <a:gd name="T8" fmla="*/ 410 w 410"/>
                  <a:gd name="T9" fmla="*/ 160 h 330"/>
                  <a:gd name="T10" fmla="*/ 387 w 410"/>
                  <a:gd name="T11" fmla="*/ 227 h 330"/>
                  <a:gd name="T12" fmla="*/ 344 w 410"/>
                  <a:gd name="T13" fmla="*/ 295 h 330"/>
                  <a:gd name="T14" fmla="*/ 312 w 410"/>
                  <a:gd name="T15" fmla="*/ 330 h 330"/>
                  <a:gd name="T16" fmla="*/ 152 w 410"/>
                  <a:gd name="T17" fmla="*/ 280 h 330"/>
                  <a:gd name="T18" fmla="*/ 73 w 410"/>
                  <a:gd name="T19" fmla="*/ 224 h 330"/>
                  <a:gd name="T20" fmla="*/ 59 w 410"/>
                  <a:gd name="T21" fmla="*/ 251 h 330"/>
                  <a:gd name="T22" fmla="*/ 0 w 410"/>
                  <a:gd name="T23" fmla="*/ 236 h 330"/>
                  <a:gd name="T24" fmla="*/ 3 w 410"/>
                  <a:gd name="T25" fmla="*/ 0 h 330"/>
                  <a:gd name="T26" fmla="*/ 3 w 410"/>
                  <a:gd name="T27" fmla="*/ 0 h 3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10"/>
                  <a:gd name="T43" fmla="*/ 0 h 330"/>
                  <a:gd name="T44" fmla="*/ 410 w 410"/>
                  <a:gd name="T45" fmla="*/ 330 h 33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10" h="330">
                    <a:moveTo>
                      <a:pt x="3" y="0"/>
                    </a:moveTo>
                    <a:lnTo>
                      <a:pt x="125" y="45"/>
                    </a:lnTo>
                    <a:lnTo>
                      <a:pt x="289" y="79"/>
                    </a:lnTo>
                    <a:lnTo>
                      <a:pt x="308" y="124"/>
                    </a:lnTo>
                    <a:lnTo>
                      <a:pt x="410" y="160"/>
                    </a:lnTo>
                    <a:lnTo>
                      <a:pt x="387" y="227"/>
                    </a:lnTo>
                    <a:lnTo>
                      <a:pt x="344" y="295"/>
                    </a:lnTo>
                    <a:lnTo>
                      <a:pt x="312" y="330"/>
                    </a:lnTo>
                    <a:lnTo>
                      <a:pt x="152" y="280"/>
                    </a:lnTo>
                    <a:lnTo>
                      <a:pt x="73" y="224"/>
                    </a:lnTo>
                    <a:lnTo>
                      <a:pt x="59" y="251"/>
                    </a:lnTo>
                    <a:lnTo>
                      <a:pt x="0" y="23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047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2" name="Freeform 71"/>
              <p:cNvSpPr>
                <a:spLocks/>
              </p:cNvSpPr>
              <p:nvPr/>
            </p:nvSpPr>
            <p:spPr bwMode="auto">
              <a:xfrm>
                <a:off x="5735" y="3235"/>
                <a:ext cx="175" cy="247"/>
              </a:xfrm>
              <a:custGeom>
                <a:avLst/>
                <a:gdLst>
                  <a:gd name="T0" fmla="*/ 222 w 701"/>
                  <a:gd name="T1" fmla="*/ 10 h 742"/>
                  <a:gd name="T2" fmla="*/ 0 w 701"/>
                  <a:gd name="T3" fmla="*/ 191 h 742"/>
                  <a:gd name="T4" fmla="*/ 127 w 701"/>
                  <a:gd name="T5" fmla="*/ 367 h 742"/>
                  <a:gd name="T6" fmla="*/ 342 w 701"/>
                  <a:gd name="T7" fmla="*/ 581 h 742"/>
                  <a:gd name="T8" fmla="*/ 513 w 701"/>
                  <a:gd name="T9" fmla="*/ 742 h 742"/>
                  <a:gd name="T10" fmla="*/ 701 w 701"/>
                  <a:gd name="T11" fmla="*/ 560 h 742"/>
                  <a:gd name="T12" fmla="*/ 695 w 701"/>
                  <a:gd name="T13" fmla="*/ 166 h 742"/>
                  <a:gd name="T14" fmla="*/ 691 w 701"/>
                  <a:gd name="T15" fmla="*/ 0 h 742"/>
                  <a:gd name="T16" fmla="*/ 222 w 701"/>
                  <a:gd name="T17" fmla="*/ 10 h 742"/>
                  <a:gd name="T18" fmla="*/ 222 w 701"/>
                  <a:gd name="T19" fmla="*/ 10 h 7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01"/>
                  <a:gd name="T31" fmla="*/ 0 h 742"/>
                  <a:gd name="T32" fmla="*/ 701 w 701"/>
                  <a:gd name="T33" fmla="*/ 742 h 7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01" h="742">
                    <a:moveTo>
                      <a:pt x="222" y="10"/>
                    </a:moveTo>
                    <a:lnTo>
                      <a:pt x="0" y="191"/>
                    </a:lnTo>
                    <a:lnTo>
                      <a:pt x="127" y="367"/>
                    </a:lnTo>
                    <a:lnTo>
                      <a:pt x="342" y="581"/>
                    </a:lnTo>
                    <a:lnTo>
                      <a:pt x="513" y="742"/>
                    </a:lnTo>
                    <a:lnTo>
                      <a:pt x="701" y="560"/>
                    </a:lnTo>
                    <a:lnTo>
                      <a:pt x="695" y="166"/>
                    </a:lnTo>
                    <a:lnTo>
                      <a:pt x="691" y="0"/>
                    </a:lnTo>
                    <a:lnTo>
                      <a:pt x="222" y="10"/>
                    </a:lnTo>
                    <a:close/>
                  </a:path>
                </a:pathLst>
              </a:custGeom>
              <a:solidFill>
                <a:srgbClr val="8A99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3" name="Freeform 72"/>
              <p:cNvSpPr>
                <a:spLocks/>
              </p:cNvSpPr>
              <p:nvPr/>
            </p:nvSpPr>
            <p:spPr bwMode="auto">
              <a:xfrm>
                <a:off x="5832" y="3338"/>
                <a:ext cx="77" cy="124"/>
              </a:xfrm>
              <a:custGeom>
                <a:avLst/>
                <a:gdLst>
                  <a:gd name="T0" fmla="*/ 0 w 306"/>
                  <a:gd name="T1" fmla="*/ 235 h 371"/>
                  <a:gd name="T2" fmla="*/ 44 w 306"/>
                  <a:gd name="T3" fmla="*/ 289 h 371"/>
                  <a:gd name="T4" fmla="*/ 124 w 306"/>
                  <a:gd name="T5" fmla="*/ 371 h 371"/>
                  <a:gd name="T6" fmla="*/ 179 w 306"/>
                  <a:gd name="T7" fmla="*/ 307 h 371"/>
                  <a:gd name="T8" fmla="*/ 306 w 306"/>
                  <a:gd name="T9" fmla="*/ 200 h 371"/>
                  <a:gd name="T10" fmla="*/ 306 w 306"/>
                  <a:gd name="T11" fmla="*/ 0 h 371"/>
                  <a:gd name="T12" fmla="*/ 188 w 306"/>
                  <a:gd name="T13" fmla="*/ 129 h 371"/>
                  <a:gd name="T14" fmla="*/ 95 w 306"/>
                  <a:gd name="T15" fmla="*/ 223 h 371"/>
                  <a:gd name="T16" fmla="*/ 90 w 306"/>
                  <a:gd name="T17" fmla="*/ 171 h 371"/>
                  <a:gd name="T18" fmla="*/ 0 w 306"/>
                  <a:gd name="T19" fmla="*/ 235 h 371"/>
                  <a:gd name="T20" fmla="*/ 0 w 306"/>
                  <a:gd name="T21" fmla="*/ 235 h 3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6"/>
                  <a:gd name="T34" fmla="*/ 0 h 371"/>
                  <a:gd name="T35" fmla="*/ 306 w 306"/>
                  <a:gd name="T36" fmla="*/ 371 h 3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6" h="371">
                    <a:moveTo>
                      <a:pt x="0" y="235"/>
                    </a:moveTo>
                    <a:lnTo>
                      <a:pt x="44" y="289"/>
                    </a:lnTo>
                    <a:lnTo>
                      <a:pt x="124" y="371"/>
                    </a:lnTo>
                    <a:lnTo>
                      <a:pt x="179" y="307"/>
                    </a:lnTo>
                    <a:lnTo>
                      <a:pt x="306" y="200"/>
                    </a:lnTo>
                    <a:lnTo>
                      <a:pt x="306" y="0"/>
                    </a:lnTo>
                    <a:lnTo>
                      <a:pt x="188" y="129"/>
                    </a:lnTo>
                    <a:lnTo>
                      <a:pt x="95" y="223"/>
                    </a:lnTo>
                    <a:lnTo>
                      <a:pt x="90" y="171"/>
                    </a:lnTo>
                    <a:lnTo>
                      <a:pt x="0" y="235"/>
                    </a:lnTo>
                    <a:close/>
                  </a:path>
                </a:pathLst>
              </a:custGeom>
              <a:solidFill>
                <a:srgbClr val="78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4" name="Freeform 73"/>
              <p:cNvSpPr>
                <a:spLocks/>
              </p:cNvSpPr>
              <p:nvPr/>
            </p:nvSpPr>
            <p:spPr bwMode="auto">
              <a:xfrm>
                <a:off x="5623" y="3709"/>
                <a:ext cx="93" cy="59"/>
              </a:xfrm>
              <a:custGeom>
                <a:avLst/>
                <a:gdLst>
                  <a:gd name="T0" fmla="*/ 31 w 370"/>
                  <a:gd name="T1" fmla="*/ 5 h 175"/>
                  <a:gd name="T2" fmla="*/ 0 w 370"/>
                  <a:gd name="T3" fmla="*/ 59 h 175"/>
                  <a:gd name="T4" fmla="*/ 12 w 370"/>
                  <a:gd name="T5" fmla="*/ 120 h 175"/>
                  <a:gd name="T6" fmla="*/ 85 w 370"/>
                  <a:gd name="T7" fmla="*/ 128 h 175"/>
                  <a:gd name="T8" fmla="*/ 154 w 370"/>
                  <a:gd name="T9" fmla="*/ 150 h 175"/>
                  <a:gd name="T10" fmla="*/ 187 w 370"/>
                  <a:gd name="T11" fmla="*/ 175 h 175"/>
                  <a:gd name="T12" fmla="*/ 266 w 370"/>
                  <a:gd name="T13" fmla="*/ 141 h 175"/>
                  <a:gd name="T14" fmla="*/ 370 w 370"/>
                  <a:gd name="T15" fmla="*/ 123 h 175"/>
                  <a:gd name="T16" fmla="*/ 296 w 370"/>
                  <a:gd name="T17" fmla="*/ 73 h 175"/>
                  <a:gd name="T18" fmla="*/ 212 w 370"/>
                  <a:gd name="T19" fmla="*/ 0 h 175"/>
                  <a:gd name="T20" fmla="*/ 157 w 370"/>
                  <a:gd name="T21" fmla="*/ 25 h 175"/>
                  <a:gd name="T22" fmla="*/ 48 w 370"/>
                  <a:gd name="T23" fmla="*/ 25 h 175"/>
                  <a:gd name="T24" fmla="*/ 31 w 370"/>
                  <a:gd name="T25" fmla="*/ 5 h 175"/>
                  <a:gd name="T26" fmla="*/ 31 w 370"/>
                  <a:gd name="T27" fmla="*/ 5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0"/>
                  <a:gd name="T43" fmla="*/ 0 h 175"/>
                  <a:gd name="T44" fmla="*/ 370 w 370"/>
                  <a:gd name="T45" fmla="*/ 175 h 17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0" h="175">
                    <a:moveTo>
                      <a:pt x="31" y="5"/>
                    </a:moveTo>
                    <a:lnTo>
                      <a:pt x="0" y="59"/>
                    </a:lnTo>
                    <a:lnTo>
                      <a:pt x="12" y="120"/>
                    </a:lnTo>
                    <a:lnTo>
                      <a:pt x="85" y="128"/>
                    </a:lnTo>
                    <a:lnTo>
                      <a:pt x="154" y="150"/>
                    </a:lnTo>
                    <a:lnTo>
                      <a:pt x="187" y="175"/>
                    </a:lnTo>
                    <a:lnTo>
                      <a:pt x="266" y="141"/>
                    </a:lnTo>
                    <a:lnTo>
                      <a:pt x="370" y="123"/>
                    </a:lnTo>
                    <a:lnTo>
                      <a:pt x="296" y="73"/>
                    </a:lnTo>
                    <a:lnTo>
                      <a:pt x="212" y="0"/>
                    </a:lnTo>
                    <a:lnTo>
                      <a:pt x="157" y="25"/>
                    </a:lnTo>
                    <a:lnTo>
                      <a:pt x="48" y="25"/>
                    </a:lnTo>
                    <a:lnTo>
                      <a:pt x="31" y="5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5" name="Freeform 74"/>
              <p:cNvSpPr>
                <a:spLocks/>
              </p:cNvSpPr>
              <p:nvPr/>
            </p:nvSpPr>
            <p:spPr bwMode="auto">
              <a:xfrm>
                <a:off x="5623" y="3719"/>
                <a:ext cx="80" cy="38"/>
              </a:xfrm>
              <a:custGeom>
                <a:avLst/>
                <a:gdLst>
                  <a:gd name="T0" fmla="*/ 13 w 319"/>
                  <a:gd name="T1" fmla="*/ 19 h 115"/>
                  <a:gd name="T2" fmla="*/ 46 w 319"/>
                  <a:gd name="T3" fmla="*/ 21 h 115"/>
                  <a:gd name="T4" fmla="*/ 93 w 319"/>
                  <a:gd name="T5" fmla="*/ 21 h 115"/>
                  <a:gd name="T6" fmla="*/ 139 w 319"/>
                  <a:gd name="T7" fmla="*/ 17 h 115"/>
                  <a:gd name="T8" fmla="*/ 184 w 319"/>
                  <a:gd name="T9" fmla="*/ 9 h 115"/>
                  <a:gd name="T10" fmla="*/ 211 w 319"/>
                  <a:gd name="T11" fmla="*/ 0 h 115"/>
                  <a:gd name="T12" fmla="*/ 244 w 319"/>
                  <a:gd name="T13" fmla="*/ 26 h 115"/>
                  <a:gd name="T14" fmla="*/ 275 w 319"/>
                  <a:gd name="T15" fmla="*/ 51 h 115"/>
                  <a:gd name="T16" fmla="*/ 315 w 319"/>
                  <a:gd name="T17" fmla="*/ 71 h 115"/>
                  <a:gd name="T18" fmla="*/ 319 w 319"/>
                  <a:gd name="T19" fmla="*/ 79 h 115"/>
                  <a:gd name="T20" fmla="*/ 270 w 319"/>
                  <a:gd name="T21" fmla="*/ 88 h 115"/>
                  <a:gd name="T22" fmla="*/ 230 w 319"/>
                  <a:gd name="T23" fmla="*/ 100 h 115"/>
                  <a:gd name="T24" fmla="*/ 188 w 319"/>
                  <a:gd name="T25" fmla="*/ 115 h 115"/>
                  <a:gd name="T26" fmla="*/ 161 w 319"/>
                  <a:gd name="T27" fmla="*/ 99 h 115"/>
                  <a:gd name="T28" fmla="*/ 116 w 319"/>
                  <a:gd name="T29" fmla="*/ 79 h 115"/>
                  <a:gd name="T30" fmla="*/ 66 w 319"/>
                  <a:gd name="T31" fmla="*/ 64 h 115"/>
                  <a:gd name="T32" fmla="*/ 24 w 319"/>
                  <a:gd name="T33" fmla="*/ 61 h 115"/>
                  <a:gd name="T34" fmla="*/ 0 w 319"/>
                  <a:gd name="T35" fmla="*/ 59 h 115"/>
                  <a:gd name="T36" fmla="*/ 13 w 319"/>
                  <a:gd name="T37" fmla="*/ 19 h 115"/>
                  <a:gd name="T38" fmla="*/ 13 w 319"/>
                  <a:gd name="T39" fmla="*/ 19 h 11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9"/>
                  <a:gd name="T61" fmla="*/ 0 h 115"/>
                  <a:gd name="T62" fmla="*/ 319 w 319"/>
                  <a:gd name="T63" fmla="*/ 115 h 11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9" h="115">
                    <a:moveTo>
                      <a:pt x="13" y="19"/>
                    </a:moveTo>
                    <a:lnTo>
                      <a:pt x="46" y="21"/>
                    </a:lnTo>
                    <a:lnTo>
                      <a:pt x="93" y="21"/>
                    </a:lnTo>
                    <a:lnTo>
                      <a:pt x="139" y="17"/>
                    </a:lnTo>
                    <a:lnTo>
                      <a:pt x="184" y="9"/>
                    </a:lnTo>
                    <a:lnTo>
                      <a:pt x="211" y="0"/>
                    </a:lnTo>
                    <a:lnTo>
                      <a:pt x="244" y="26"/>
                    </a:lnTo>
                    <a:lnTo>
                      <a:pt x="275" y="51"/>
                    </a:lnTo>
                    <a:lnTo>
                      <a:pt x="315" y="71"/>
                    </a:lnTo>
                    <a:lnTo>
                      <a:pt x="319" y="79"/>
                    </a:lnTo>
                    <a:lnTo>
                      <a:pt x="270" y="88"/>
                    </a:lnTo>
                    <a:lnTo>
                      <a:pt x="230" y="100"/>
                    </a:lnTo>
                    <a:lnTo>
                      <a:pt x="188" y="115"/>
                    </a:lnTo>
                    <a:lnTo>
                      <a:pt x="161" y="99"/>
                    </a:lnTo>
                    <a:lnTo>
                      <a:pt x="116" y="79"/>
                    </a:lnTo>
                    <a:lnTo>
                      <a:pt x="66" y="64"/>
                    </a:lnTo>
                    <a:lnTo>
                      <a:pt x="24" y="61"/>
                    </a:lnTo>
                    <a:lnTo>
                      <a:pt x="0" y="59"/>
                    </a:lnTo>
                    <a:lnTo>
                      <a:pt x="13" y="19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6" name="Freeform 75"/>
              <p:cNvSpPr>
                <a:spLocks/>
              </p:cNvSpPr>
              <p:nvPr/>
            </p:nvSpPr>
            <p:spPr bwMode="auto">
              <a:xfrm>
                <a:off x="5554" y="3361"/>
                <a:ext cx="217" cy="136"/>
              </a:xfrm>
              <a:custGeom>
                <a:avLst/>
                <a:gdLst>
                  <a:gd name="T0" fmla="*/ 0 w 867"/>
                  <a:gd name="T1" fmla="*/ 205 h 409"/>
                  <a:gd name="T2" fmla="*/ 142 w 867"/>
                  <a:gd name="T3" fmla="*/ 106 h 409"/>
                  <a:gd name="T4" fmla="*/ 348 w 867"/>
                  <a:gd name="T5" fmla="*/ 42 h 409"/>
                  <a:gd name="T6" fmla="*/ 536 w 867"/>
                  <a:gd name="T7" fmla="*/ 6 h 409"/>
                  <a:gd name="T8" fmla="*/ 657 w 867"/>
                  <a:gd name="T9" fmla="*/ 0 h 409"/>
                  <a:gd name="T10" fmla="*/ 755 w 867"/>
                  <a:gd name="T11" fmla="*/ 137 h 409"/>
                  <a:gd name="T12" fmla="*/ 867 w 867"/>
                  <a:gd name="T13" fmla="*/ 264 h 409"/>
                  <a:gd name="T14" fmla="*/ 805 w 867"/>
                  <a:gd name="T15" fmla="*/ 361 h 409"/>
                  <a:gd name="T16" fmla="*/ 764 w 867"/>
                  <a:gd name="T17" fmla="*/ 409 h 409"/>
                  <a:gd name="T18" fmla="*/ 617 w 867"/>
                  <a:gd name="T19" fmla="*/ 271 h 409"/>
                  <a:gd name="T20" fmla="*/ 379 w 867"/>
                  <a:gd name="T21" fmla="*/ 223 h 409"/>
                  <a:gd name="T22" fmla="*/ 273 w 867"/>
                  <a:gd name="T23" fmla="*/ 218 h 409"/>
                  <a:gd name="T24" fmla="*/ 163 w 867"/>
                  <a:gd name="T25" fmla="*/ 261 h 409"/>
                  <a:gd name="T26" fmla="*/ 45 w 867"/>
                  <a:gd name="T27" fmla="*/ 256 h 409"/>
                  <a:gd name="T28" fmla="*/ 0 w 867"/>
                  <a:gd name="T29" fmla="*/ 205 h 409"/>
                  <a:gd name="T30" fmla="*/ 0 w 867"/>
                  <a:gd name="T31" fmla="*/ 205 h 40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67"/>
                  <a:gd name="T49" fmla="*/ 0 h 409"/>
                  <a:gd name="T50" fmla="*/ 867 w 867"/>
                  <a:gd name="T51" fmla="*/ 409 h 40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67" h="409">
                    <a:moveTo>
                      <a:pt x="0" y="205"/>
                    </a:moveTo>
                    <a:lnTo>
                      <a:pt x="142" y="106"/>
                    </a:lnTo>
                    <a:lnTo>
                      <a:pt x="348" y="42"/>
                    </a:lnTo>
                    <a:lnTo>
                      <a:pt x="536" y="6"/>
                    </a:lnTo>
                    <a:lnTo>
                      <a:pt x="657" y="0"/>
                    </a:lnTo>
                    <a:lnTo>
                      <a:pt x="755" y="137"/>
                    </a:lnTo>
                    <a:lnTo>
                      <a:pt x="867" y="264"/>
                    </a:lnTo>
                    <a:lnTo>
                      <a:pt x="805" y="361"/>
                    </a:lnTo>
                    <a:lnTo>
                      <a:pt x="764" y="409"/>
                    </a:lnTo>
                    <a:lnTo>
                      <a:pt x="617" y="271"/>
                    </a:lnTo>
                    <a:lnTo>
                      <a:pt x="379" y="223"/>
                    </a:lnTo>
                    <a:lnTo>
                      <a:pt x="273" y="218"/>
                    </a:lnTo>
                    <a:lnTo>
                      <a:pt x="163" y="261"/>
                    </a:lnTo>
                    <a:lnTo>
                      <a:pt x="45" y="256"/>
                    </a:lnTo>
                    <a:lnTo>
                      <a:pt x="0" y="205"/>
                    </a:lnTo>
                    <a:close/>
                  </a:path>
                </a:pathLst>
              </a:custGeom>
              <a:solidFill>
                <a:srgbClr val="FF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7" name="Freeform 76"/>
              <p:cNvSpPr>
                <a:spLocks/>
              </p:cNvSpPr>
              <p:nvPr/>
            </p:nvSpPr>
            <p:spPr bwMode="auto">
              <a:xfrm>
                <a:off x="5581" y="3378"/>
                <a:ext cx="185" cy="79"/>
              </a:xfrm>
              <a:custGeom>
                <a:avLst/>
                <a:gdLst>
                  <a:gd name="T0" fmla="*/ 568 w 739"/>
                  <a:gd name="T1" fmla="*/ 0 h 236"/>
                  <a:gd name="T2" fmla="*/ 456 w 739"/>
                  <a:gd name="T3" fmla="*/ 7 h 236"/>
                  <a:gd name="T4" fmla="*/ 328 w 739"/>
                  <a:gd name="T5" fmla="*/ 24 h 236"/>
                  <a:gd name="T6" fmla="*/ 207 w 739"/>
                  <a:gd name="T7" fmla="*/ 41 h 236"/>
                  <a:gd name="T8" fmla="*/ 95 w 739"/>
                  <a:gd name="T9" fmla="*/ 77 h 236"/>
                  <a:gd name="T10" fmla="*/ 30 w 739"/>
                  <a:gd name="T11" fmla="*/ 110 h 236"/>
                  <a:gd name="T12" fmla="*/ 0 w 739"/>
                  <a:gd name="T13" fmla="*/ 128 h 236"/>
                  <a:gd name="T14" fmla="*/ 19 w 739"/>
                  <a:gd name="T15" fmla="*/ 151 h 236"/>
                  <a:gd name="T16" fmla="*/ 72 w 739"/>
                  <a:gd name="T17" fmla="*/ 144 h 236"/>
                  <a:gd name="T18" fmla="*/ 145 w 739"/>
                  <a:gd name="T19" fmla="*/ 123 h 236"/>
                  <a:gd name="T20" fmla="*/ 217 w 739"/>
                  <a:gd name="T21" fmla="*/ 103 h 236"/>
                  <a:gd name="T22" fmla="*/ 315 w 739"/>
                  <a:gd name="T23" fmla="*/ 107 h 236"/>
                  <a:gd name="T24" fmla="*/ 405 w 739"/>
                  <a:gd name="T25" fmla="*/ 124 h 236"/>
                  <a:gd name="T26" fmla="*/ 505 w 739"/>
                  <a:gd name="T27" fmla="*/ 131 h 236"/>
                  <a:gd name="T28" fmla="*/ 587 w 739"/>
                  <a:gd name="T29" fmla="*/ 138 h 236"/>
                  <a:gd name="T30" fmla="*/ 605 w 739"/>
                  <a:gd name="T31" fmla="*/ 202 h 236"/>
                  <a:gd name="T32" fmla="*/ 644 w 739"/>
                  <a:gd name="T33" fmla="*/ 236 h 236"/>
                  <a:gd name="T34" fmla="*/ 687 w 739"/>
                  <a:gd name="T35" fmla="*/ 228 h 236"/>
                  <a:gd name="T36" fmla="*/ 739 w 739"/>
                  <a:gd name="T37" fmla="*/ 190 h 236"/>
                  <a:gd name="T38" fmla="*/ 615 w 739"/>
                  <a:gd name="T39" fmla="*/ 64 h 236"/>
                  <a:gd name="T40" fmla="*/ 568 w 739"/>
                  <a:gd name="T41" fmla="*/ 0 h 236"/>
                  <a:gd name="T42" fmla="*/ 568 w 739"/>
                  <a:gd name="T43" fmla="*/ 0 h 2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39"/>
                  <a:gd name="T67" fmla="*/ 0 h 236"/>
                  <a:gd name="T68" fmla="*/ 739 w 739"/>
                  <a:gd name="T69" fmla="*/ 236 h 2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39" h="236">
                    <a:moveTo>
                      <a:pt x="568" y="0"/>
                    </a:moveTo>
                    <a:lnTo>
                      <a:pt x="456" y="7"/>
                    </a:lnTo>
                    <a:lnTo>
                      <a:pt x="328" y="24"/>
                    </a:lnTo>
                    <a:lnTo>
                      <a:pt x="207" y="41"/>
                    </a:lnTo>
                    <a:lnTo>
                      <a:pt x="95" y="77"/>
                    </a:lnTo>
                    <a:lnTo>
                      <a:pt x="30" y="110"/>
                    </a:lnTo>
                    <a:lnTo>
                      <a:pt x="0" y="128"/>
                    </a:lnTo>
                    <a:lnTo>
                      <a:pt x="19" y="151"/>
                    </a:lnTo>
                    <a:lnTo>
                      <a:pt x="72" y="144"/>
                    </a:lnTo>
                    <a:lnTo>
                      <a:pt x="145" y="123"/>
                    </a:lnTo>
                    <a:lnTo>
                      <a:pt x="217" y="103"/>
                    </a:lnTo>
                    <a:lnTo>
                      <a:pt x="315" y="107"/>
                    </a:lnTo>
                    <a:lnTo>
                      <a:pt x="405" y="124"/>
                    </a:lnTo>
                    <a:lnTo>
                      <a:pt x="505" y="131"/>
                    </a:lnTo>
                    <a:lnTo>
                      <a:pt x="587" y="138"/>
                    </a:lnTo>
                    <a:lnTo>
                      <a:pt x="605" y="202"/>
                    </a:lnTo>
                    <a:lnTo>
                      <a:pt x="644" y="236"/>
                    </a:lnTo>
                    <a:lnTo>
                      <a:pt x="687" y="228"/>
                    </a:lnTo>
                    <a:lnTo>
                      <a:pt x="739" y="190"/>
                    </a:lnTo>
                    <a:lnTo>
                      <a:pt x="615" y="64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8" name="Freeform 77"/>
              <p:cNvSpPr>
                <a:spLocks/>
              </p:cNvSpPr>
              <p:nvPr/>
            </p:nvSpPr>
            <p:spPr bwMode="auto">
              <a:xfrm>
                <a:off x="5504" y="3371"/>
                <a:ext cx="249" cy="226"/>
              </a:xfrm>
              <a:custGeom>
                <a:avLst/>
                <a:gdLst>
                  <a:gd name="T0" fmla="*/ 482 w 998"/>
                  <a:gd name="T1" fmla="*/ 176 h 676"/>
                  <a:gd name="T2" fmla="*/ 678 w 998"/>
                  <a:gd name="T3" fmla="*/ 203 h 676"/>
                  <a:gd name="T4" fmla="*/ 781 w 998"/>
                  <a:gd name="T5" fmla="*/ 228 h 676"/>
                  <a:gd name="T6" fmla="*/ 879 w 998"/>
                  <a:gd name="T7" fmla="*/ 288 h 676"/>
                  <a:gd name="T8" fmla="*/ 969 w 998"/>
                  <a:gd name="T9" fmla="*/ 375 h 676"/>
                  <a:gd name="T10" fmla="*/ 998 w 998"/>
                  <a:gd name="T11" fmla="*/ 420 h 676"/>
                  <a:gd name="T12" fmla="*/ 975 w 998"/>
                  <a:gd name="T13" fmla="*/ 470 h 676"/>
                  <a:gd name="T14" fmla="*/ 924 w 998"/>
                  <a:gd name="T15" fmla="*/ 486 h 676"/>
                  <a:gd name="T16" fmla="*/ 920 w 998"/>
                  <a:gd name="T17" fmla="*/ 543 h 676"/>
                  <a:gd name="T18" fmla="*/ 849 w 998"/>
                  <a:gd name="T19" fmla="*/ 571 h 676"/>
                  <a:gd name="T20" fmla="*/ 807 w 998"/>
                  <a:gd name="T21" fmla="*/ 569 h 676"/>
                  <a:gd name="T22" fmla="*/ 818 w 998"/>
                  <a:gd name="T23" fmla="*/ 617 h 676"/>
                  <a:gd name="T24" fmla="*/ 775 w 998"/>
                  <a:gd name="T25" fmla="*/ 644 h 676"/>
                  <a:gd name="T26" fmla="*/ 738 w 998"/>
                  <a:gd name="T27" fmla="*/ 634 h 676"/>
                  <a:gd name="T28" fmla="*/ 704 w 998"/>
                  <a:gd name="T29" fmla="*/ 672 h 676"/>
                  <a:gd name="T30" fmla="*/ 607 w 998"/>
                  <a:gd name="T31" fmla="*/ 676 h 676"/>
                  <a:gd name="T32" fmla="*/ 501 w 998"/>
                  <a:gd name="T33" fmla="*/ 636 h 676"/>
                  <a:gd name="T34" fmla="*/ 419 w 998"/>
                  <a:gd name="T35" fmla="*/ 515 h 676"/>
                  <a:gd name="T36" fmla="*/ 373 w 998"/>
                  <a:gd name="T37" fmla="*/ 515 h 676"/>
                  <a:gd name="T38" fmla="*/ 342 w 998"/>
                  <a:gd name="T39" fmla="*/ 464 h 676"/>
                  <a:gd name="T40" fmla="*/ 294 w 998"/>
                  <a:gd name="T41" fmla="*/ 464 h 676"/>
                  <a:gd name="T42" fmla="*/ 262 w 998"/>
                  <a:gd name="T43" fmla="*/ 496 h 676"/>
                  <a:gd name="T44" fmla="*/ 214 w 998"/>
                  <a:gd name="T45" fmla="*/ 449 h 676"/>
                  <a:gd name="T46" fmla="*/ 185 w 998"/>
                  <a:gd name="T47" fmla="*/ 435 h 676"/>
                  <a:gd name="T48" fmla="*/ 143 w 998"/>
                  <a:gd name="T49" fmla="*/ 450 h 676"/>
                  <a:gd name="T50" fmla="*/ 140 w 998"/>
                  <a:gd name="T51" fmla="*/ 502 h 676"/>
                  <a:gd name="T52" fmla="*/ 0 w 998"/>
                  <a:gd name="T53" fmla="*/ 403 h 676"/>
                  <a:gd name="T54" fmla="*/ 92 w 998"/>
                  <a:gd name="T55" fmla="*/ 244 h 676"/>
                  <a:gd name="T56" fmla="*/ 169 w 998"/>
                  <a:gd name="T57" fmla="*/ 36 h 676"/>
                  <a:gd name="T58" fmla="*/ 305 w 998"/>
                  <a:gd name="T59" fmla="*/ 7 h 676"/>
                  <a:gd name="T60" fmla="*/ 433 w 998"/>
                  <a:gd name="T61" fmla="*/ 0 h 676"/>
                  <a:gd name="T62" fmla="*/ 533 w 998"/>
                  <a:gd name="T63" fmla="*/ 13 h 676"/>
                  <a:gd name="T64" fmla="*/ 383 w 998"/>
                  <a:gd name="T65" fmla="*/ 65 h 676"/>
                  <a:gd name="T66" fmla="*/ 210 w 998"/>
                  <a:gd name="T67" fmla="*/ 168 h 676"/>
                  <a:gd name="T68" fmla="*/ 255 w 998"/>
                  <a:gd name="T69" fmla="*/ 222 h 676"/>
                  <a:gd name="T70" fmla="*/ 356 w 998"/>
                  <a:gd name="T71" fmla="*/ 225 h 676"/>
                  <a:gd name="T72" fmla="*/ 445 w 998"/>
                  <a:gd name="T73" fmla="*/ 195 h 676"/>
                  <a:gd name="T74" fmla="*/ 482 w 998"/>
                  <a:gd name="T75" fmla="*/ 176 h 676"/>
                  <a:gd name="T76" fmla="*/ 482 w 998"/>
                  <a:gd name="T77" fmla="*/ 176 h 67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998"/>
                  <a:gd name="T118" fmla="*/ 0 h 676"/>
                  <a:gd name="T119" fmla="*/ 998 w 998"/>
                  <a:gd name="T120" fmla="*/ 676 h 67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998" h="676">
                    <a:moveTo>
                      <a:pt x="482" y="176"/>
                    </a:moveTo>
                    <a:lnTo>
                      <a:pt x="678" y="203"/>
                    </a:lnTo>
                    <a:lnTo>
                      <a:pt x="781" y="228"/>
                    </a:lnTo>
                    <a:lnTo>
                      <a:pt x="879" y="288"/>
                    </a:lnTo>
                    <a:lnTo>
                      <a:pt x="969" y="375"/>
                    </a:lnTo>
                    <a:lnTo>
                      <a:pt x="998" y="420"/>
                    </a:lnTo>
                    <a:lnTo>
                      <a:pt x="975" y="470"/>
                    </a:lnTo>
                    <a:lnTo>
                      <a:pt x="924" y="486"/>
                    </a:lnTo>
                    <a:lnTo>
                      <a:pt x="920" y="543"/>
                    </a:lnTo>
                    <a:lnTo>
                      <a:pt x="849" y="571"/>
                    </a:lnTo>
                    <a:lnTo>
                      <a:pt x="807" y="569"/>
                    </a:lnTo>
                    <a:lnTo>
                      <a:pt x="818" y="617"/>
                    </a:lnTo>
                    <a:lnTo>
                      <a:pt x="775" y="644"/>
                    </a:lnTo>
                    <a:lnTo>
                      <a:pt x="738" y="634"/>
                    </a:lnTo>
                    <a:lnTo>
                      <a:pt x="704" y="672"/>
                    </a:lnTo>
                    <a:lnTo>
                      <a:pt x="607" y="676"/>
                    </a:lnTo>
                    <a:lnTo>
                      <a:pt x="501" y="636"/>
                    </a:lnTo>
                    <a:lnTo>
                      <a:pt x="419" y="515"/>
                    </a:lnTo>
                    <a:lnTo>
                      <a:pt x="373" y="515"/>
                    </a:lnTo>
                    <a:lnTo>
                      <a:pt x="342" y="464"/>
                    </a:lnTo>
                    <a:lnTo>
                      <a:pt x="294" y="464"/>
                    </a:lnTo>
                    <a:lnTo>
                      <a:pt x="262" y="496"/>
                    </a:lnTo>
                    <a:lnTo>
                      <a:pt x="214" y="449"/>
                    </a:lnTo>
                    <a:lnTo>
                      <a:pt x="185" y="435"/>
                    </a:lnTo>
                    <a:lnTo>
                      <a:pt x="143" y="450"/>
                    </a:lnTo>
                    <a:lnTo>
                      <a:pt x="140" y="502"/>
                    </a:lnTo>
                    <a:lnTo>
                      <a:pt x="0" y="403"/>
                    </a:lnTo>
                    <a:lnTo>
                      <a:pt x="92" y="244"/>
                    </a:lnTo>
                    <a:lnTo>
                      <a:pt x="169" y="36"/>
                    </a:lnTo>
                    <a:lnTo>
                      <a:pt x="305" y="7"/>
                    </a:lnTo>
                    <a:lnTo>
                      <a:pt x="433" y="0"/>
                    </a:lnTo>
                    <a:lnTo>
                      <a:pt x="533" y="13"/>
                    </a:lnTo>
                    <a:lnTo>
                      <a:pt x="383" y="65"/>
                    </a:lnTo>
                    <a:lnTo>
                      <a:pt x="210" y="168"/>
                    </a:lnTo>
                    <a:lnTo>
                      <a:pt x="255" y="222"/>
                    </a:lnTo>
                    <a:lnTo>
                      <a:pt x="356" y="225"/>
                    </a:lnTo>
                    <a:lnTo>
                      <a:pt x="445" y="195"/>
                    </a:lnTo>
                    <a:lnTo>
                      <a:pt x="482" y="176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89" name="Freeform 78"/>
              <p:cNvSpPr>
                <a:spLocks/>
              </p:cNvSpPr>
              <p:nvPr/>
            </p:nvSpPr>
            <p:spPr bwMode="auto">
              <a:xfrm>
                <a:off x="5510" y="3386"/>
                <a:ext cx="227" cy="197"/>
              </a:xfrm>
              <a:custGeom>
                <a:avLst/>
                <a:gdLst>
                  <a:gd name="T0" fmla="*/ 131 w 908"/>
                  <a:gd name="T1" fmla="*/ 40 h 592"/>
                  <a:gd name="T2" fmla="*/ 186 w 908"/>
                  <a:gd name="T3" fmla="*/ 32 h 592"/>
                  <a:gd name="T4" fmla="*/ 265 w 908"/>
                  <a:gd name="T5" fmla="*/ 18 h 592"/>
                  <a:gd name="T6" fmla="*/ 328 w 908"/>
                  <a:gd name="T7" fmla="*/ 6 h 592"/>
                  <a:gd name="T8" fmla="*/ 397 w 908"/>
                  <a:gd name="T9" fmla="*/ 0 h 592"/>
                  <a:gd name="T10" fmla="*/ 184 w 908"/>
                  <a:gd name="T11" fmla="*/ 127 h 592"/>
                  <a:gd name="T12" fmla="*/ 226 w 908"/>
                  <a:gd name="T13" fmla="*/ 174 h 592"/>
                  <a:gd name="T14" fmla="*/ 289 w 908"/>
                  <a:gd name="T15" fmla="*/ 185 h 592"/>
                  <a:gd name="T16" fmla="*/ 371 w 908"/>
                  <a:gd name="T17" fmla="*/ 166 h 592"/>
                  <a:gd name="T18" fmla="*/ 456 w 908"/>
                  <a:gd name="T19" fmla="*/ 132 h 592"/>
                  <a:gd name="T20" fmla="*/ 575 w 908"/>
                  <a:gd name="T21" fmla="*/ 151 h 592"/>
                  <a:gd name="T22" fmla="*/ 718 w 908"/>
                  <a:gd name="T23" fmla="*/ 191 h 592"/>
                  <a:gd name="T24" fmla="*/ 777 w 908"/>
                  <a:gd name="T25" fmla="*/ 229 h 592"/>
                  <a:gd name="T26" fmla="*/ 859 w 908"/>
                  <a:gd name="T27" fmla="*/ 306 h 592"/>
                  <a:gd name="T28" fmla="*/ 908 w 908"/>
                  <a:gd name="T29" fmla="*/ 353 h 592"/>
                  <a:gd name="T30" fmla="*/ 903 w 908"/>
                  <a:gd name="T31" fmla="*/ 376 h 592"/>
                  <a:gd name="T32" fmla="*/ 884 w 908"/>
                  <a:gd name="T33" fmla="*/ 386 h 592"/>
                  <a:gd name="T34" fmla="*/ 859 w 908"/>
                  <a:gd name="T35" fmla="*/ 373 h 592"/>
                  <a:gd name="T36" fmla="*/ 767 w 908"/>
                  <a:gd name="T37" fmla="*/ 317 h 592"/>
                  <a:gd name="T38" fmla="*/ 713 w 908"/>
                  <a:gd name="T39" fmla="*/ 279 h 592"/>
                  <a:gd name="T40" fmla="*/ 678 w 908"/>
                  <a:gd name="T41" fmla="*/ 285 h 592"/>
                  <a:gd name="T42" fmla="*/ 673 w 908"/>
                  <a:gd name="T43" fmla="*/ 323 h 592"/>
                  <a:gd name="T44" fmla="*/ 696 w 908"/>
                  <a:gd name="T45" fmla="*/ 363 h 592"/>
                  <a:gd name="T46" fmla="*/ 760 w 908"/>
                  <a:gd name="T47" fmla="*/ 403 h 592"/>
                  <a:gd name="T48" fmla="*/ 801 w 908"/>
                  <a:gd name="T49" fmla="*/ 432 h 592"/>
                  <a:gd name="T50" fmla="*/ 830 w 908"/>
                  <a:gd name="T51" fmla="*/ 463 h 592"/>
                  <a:gd name="T52" fmla="*/ 823 w 908"/>
                  <a:gd name="T53" fmla="*/ 476 h 592"/>
                  <a:gd name="T54" fmla="*/ 800 w 908"/>
                  <a:gd name="T55" fmla="*/ 481 h 592"/>
                  <a:gd name="T56" fmla="*/ 741 w 908"/>
                  <a:gd name="T57" fmla="*/ 447 h 592"/>
                  <a:gd name="T58" fmla="*/ 646 w 908"/>
                  <a:gd name="T59" fmla="*/ 406 h 592"/>
                  <a:gd name="T60" fmla="*/ 597 w 908"/>
                  <a:gd name="T61" fmla="*/ 402 h 592"/>
                  <a:gd name="T62" fmla="*/ 557 w 908"/>
                  <a:gd name="T63" fmla="*/ 418 h 592"/>
                  <a:gd name="T64" fmla="*/ 578 w 908"/>
                  <a:gd name="T65" fmla="*/ 441 h 592"/>
                  <a:gd name="T66" fmla="*/ 641 w 908"/>
                  <a:gd name="T67" fmla="*/ 481 h 592"/>
                  <a:gd name="T68" fmla="*/ 706 w 908"/>
                  <a:gd name="T69" fmla="*/ 517 h 592"/>
                  <a:gd name="T70" fmla="*/ 738 w 908"/>
                  <a:gd name="T71" fmla="*/ 537 h 592"/>
                  <a:gd name="T72" fmla="*/ 732 w 908"/>
                  <a:gd name="T73" fmla="*/ 558 h 592"/>
                  <a:gd name="T74" fmla="*/ 696 w 908"/>
                  <a:gd name="T75" fmla="*/ 550 h 592"/>
                  <a:gd name="T76" fmla="*/ 638 w 908"/>
                  <a:gd name="T77" fmla="*/ 525 h 592"/>
                  <a:gd name="T78" fmla="*/ 557 w 908"/>
                  <a:gd name="T79" fmla="*/ 506 h 592"/>
                  <a:gd name="T80" fmla="*/ 541 w 908"/>
                  <a:gd name="T81" fmla="*/ 525 h 592"/>
                  <a:gd name="T82" fmla="*/ 575 w 908"/>
                  <a:gd name="T83" fmla="*/ 555 h 592"/>
                  <a:gd name="T84" fmla="*/ 638 w 908"/>
                  <a:gd name="T85" fmla="*/ 592 h 592"/>
                  <a:gd name="T86" fmla="*/ 587 w 908"/>
                  <a:gd name="T87" fmla="*/ 590 h 592"/>
                  <a:gd name="T88" fmla="*/ 521 w 908"/>
                  <a:gd name="T89" fmla="*/ 571 h 592"/>
                  <a:gd name="T90" fmla="*/ 473 w 908"/>
                  <a:gd name="T91" fmla="*/ 537 h 592"/>
                  <a:gd name="T92" fmla="*/ 407 w 908"/>
                  <a:gd name="T93" fmla="*/ 476 h 592"/>
                  <a:gd name="T94" fmla="*/ 347 w 908"/>
                  <a:gd name="T95" fmla="*/ 471 h 592"/>
                  <a:gd name="T96" fmla="*/ 321 w 908"/>
                  <a:gd name="T97" fmla="*/ 424 h 592"/>
                  <a:gd name="T98" fmla="*/ 276 w 908"/>
                  <a:gd name="T99" fmla="*/ 417 h 592"/>
                  <a:gd name="T100" fmla="*/ 231 w 908"/>
                  <a:gd name="T101" fmla="*/ 450 h 592"/>
                  <a:gd name="T102" fmla="*/ 194 w 908"/>
                  <a:gd name="T103" fmla="*/ 398 h 592"/>
                  <a:gd name="T104" fmla="*/ 137 w 908"/>
                  <a:gd name="T105" fmla="*/ 394 h 592"/>
                  <a:gd name="T106" fmla="*/ 121 w 908"/>
                  <a:gd name="T107" fmla="*/ 406 h 592"/>
                  <a:gd name="T108" fmla="*/ 49 w 908"/>
                  <a:gd name="T109" fmla="*/ 358 h 592"/>
                  <a:gd name="T110" fmla="*/ 0 w 908"/>
                  <a:gd name="T111" fmla="*/ 308 h 592"/>
                  <a:gd name="T112" fmla="*/ 91 w 908"/>
                  <a:gd name="T113" fmla="*/ 132 h 592"/>
                  <a:gd name="T114" fmla="*/ 131 w 908"/>
                  <a:gd name="T115" fmla="*/ 40 h 592"/>
                  <a:gd name="T116" fmla="*/ 131 w 908"/>
                  <a:gd name="T117" fmla="*/ 40 h 59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908"/>
                  <a:gd name="T178" fmla="*/ 0 h 592"/>
                  <a:gd name="T179" fmla="*/ 908 w 908"/>
                  <a:gd name="T180" fmla="*/ 592 h 59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908" h="592">
                    <a:moveTo>
                      <a:pt x="131" y="40"/>
                    </a:moveTo>
                    <a:lnTo>
                      <a:pt x="186" y="32"/>
                    </a:lnTo>
                    <a:lnTo>
                      <a:pt x="265" y="18"/>
                    </a:lnTo>
                    <a:lnTo>
                      <a:pt x="328" y="6"/>
                    </a:lnTo>
                    <a:lnTo>
                      <a:pt x="397" y="0"/>
                    </a:lnTo>
                    <a:lnTo>
                      <a:pt x="184" y="127"/>
                    </a:lnTo>
                    <a:lnTo>
                      <a:pt x="226" y="174"/>
                    </a:lnTo>
                    <a:lnTo>
                      <a:pt x="289" y="185"/>
                    </a:lnTo>
                    <a:lnTo>
                      <a:pt x="371" y="166"/>
                    </a:lnTo>
                    <a:lnTo>
                      <a:pt x="456" y="132"/>
                    </a:lnTo>
                    <a:lnTo>
                      <a:pt x="575" y="151"/>
                    </a:lnTo>
                    <a:lnTo>
                      <a:pt x="718" y="191"/>
                    </a:lnTo>
                    <a:lnTo>
                      <a:pt x="777" y="229"/>
                    </a:lnTo>
                    <a:lnTo>
                      <a:pt x="859" y="306"/>
                    </a:lnTo>
                    <a:lnTo>
                      <a:pt x="908" y="353"/>
                    </a:lnTo>
                    <a:lnTo>
                      <a:pt x="903" y="376"/>
                    </a:lnTo>
                    <a:lnTo>
                      <a:pt x="884" y="386"/>
                    </a:lnTo>
                    <a:lnTo>
                      <a:pt x="859" y="373"/>
                    </a:lnTo>
                    <a:lnTo>
                      <a:pt x="767" y="317"/>
                    </a:lnTo>
                    <a:lnTo>
                      <a:pt x="713" y="279"/>
                    </a:lnTo>
                    <a:lnTo>
                      <a:pt x="678" y="285"/>
                    </a:lnTo>
                    <a:lnTo>
                      <a:pt x="673" y="323"/>
                    </a:lnTo>
                    <a:lnTo>
                      <a:pt x="696" y="363"/>
                    </a:lnTo>
                    <a:lnTo>
                      <a:pt x="760" y="403"/>
                    </a:lnTo>
                    <a:lnTo>
                      <a:pt x="801" y="432"/>
                    </a:lnTo>
                    <a:lnTo>
                      <a:pt x="830" y="463"/>
                    </a:lnTo>
                    <a:lnTo>
                      <a:pt x="823" y="476"/>
                    </a:lnTo>
                    <a:lnTo>
                      <a:pt x="800" y="481"/>
                    </a:lnTo>
                    <a:lnTo>
                      <a:pt x="741" y="447"/>
                    </a:lnTo>
                    <a:lnTo>
                      <a:pt x="646" y="406"/>
                    </a:lnTo>
                    <a:lnTo>
                      <a:pt x="597" y="402"/>
                    </a:lnTo>
                    <a:lnTo>
                      <a:pt x="557" y="418"/>
                    </a:lnTo>
                    <a:lnTo>
                      <a:pt x="578" y="441"/>
                    </a:lnTo>
                    <a:lnTo>
                      <a:pt x="641" y="481"/>
                    </a:lnTo>
                    <a:lnTo>
                      <a:pt x="706" y="517"/>
                    </a:lnTo>
                    <a:lnTo>
                      <a:pt x="738" y="537"/>
                    </a:lnTo>
                    <a:lnTo>
                      <a:pt x="732" y="558"/>
                    </a:lnTo>
                    <a:lnTo>
                      <a:pt x="696" y="550"/>
                    </a:lnTo>
                    <a:lnTo>
                      <a:pt x="638" y="525"/>
                    </a:lnTo>
                    <a:lnTo>
                      <a:pt x="557" y="506"/>
                    </a:lnTo>
                    <a:lnTo>
                      <a:pt x="541" y="525"/>
                    </a:lnTo>
                    <a:lnTo>
                      <a:pt x="575" y="555"/>
                    </a:lnTo>
                    <a:lnTo>
                      <a:pt x="638" y="592"/>
                    </a:lnTo>
                    <a:lnTo>
                      <a:pt x="587" y="590"/>
                    </a:lnTo>
                    <a:lnTo>
                      <a:pt x="521" y="571"/>
                    </a:lnTo>
                    <a:lnTo>
                      <a:pt x="473" y="537"/>
                    </a:lnTo>
                    <a:lnTo>
                      <a:pt x="407" y="476"/>
                    </a:lnTo>
                    <a:lnTo>
                      <a:pt x="347" y="471"/>
                    </a:lnTo>
                    <a:lnTo>
                      <a:pt x="321" y="424"/>
                    </a:lnTo>
                    <a:lnTo>
                      <a:pt x="276" y="417"/>
                    </a:lnTo>
                    <a:lnTo>
                      <a:pt x="231" y="450"/>
                    </a:lnTo>
                    <a:lnTo>
                      <a:pt x="194" y="398"/>
                    </a:lnTo>
                    <a:lnTo>
                      <a:pt x="137" y="394"/>
                    </a:lnTo>
                    <a:lnTo>
                      <a:pt x="121" y="406"/>
                    </a:lnTo>
                    <a:lnTo>
                      <a:pt x="49" y="358"/>
                    </a:lnTo>
                    <a:lnTo>
                      <a:pt x="0" y="308"/>
                    </a:lnTo>
                    <a:lnTo>
                      <a:pt x="91" y="132"/>
                    </a:lnTo>
                    <a:lnTo>
                      <a:pt x="131" y="40"/>
                    </a:lnTo>
                    <a:close/>
                  </a:path>
                </a:pathLst>
              </a:custGeom>
              <a:solidFill>
                <a:srgbClr val="E085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0" name="Freeform 79"/>
              <p:cNvSpPr>
                <a:spLocks/>
              </p:cNvSpPr>
              <p:nvPr/>
            </p:nvSpPr>
            <p:spPr bwMode="auto">
              <a:xfrm>
                <a:off x="5516" y="3397"/>
                <a:ext cx="172" cy="148"/>
              </a:xfrm>
              <a:custGeom>
                <a:avLst/>
                <a:gdLst>
                  <a:gd name="T0" fmla="*/ 101 w 686"/>
                  <a:gd name="T1" fmla="*/ 34 h 444"/>
                  <a:gd name="T2" fmla="*/ 164 w 686"/>
                  <a:gd name="T3" fmla="*/ 30 h 444"/>
                  <a:gd name="T4" fmla="*/ 240 w 686"/>
                  <a:gd name="T5" fmla="*/ 15 h 444"/>
                  <a:gd name="T6" fmla="*/ 295 w 686"/>
                  <a:gd name="T7" fmla="*/ 0 h 444"/>
                  <a:gd name="T8" fmla="*/ 162 w 686"/>
                  <a:gd name="T9" fmla="*/ 95 h 444"/>
                  <a:gd name="T10" fmla="*/ 177 w 686"/>
                  <a:gd name="T11" fmla="*/ 142 h 444"/>
                  <a:gd name="T12" fmla="*/ 222 w 686"/>
                  <a:gd name="T13" fmla="*/ 157 h 444"/>
                  <a:gd name="T14" fmla="*/ 311 w 686"/>
                  <a:gd name="T15" fmla="*/ 149 h 444"/>
                  <a:gd name="T16" fmla="*/ 397 w 686"/>
                  <a:gd name="T17" fmla="*/ 119 h 444"/>
                  <a:gd name="T18" fmla="*/ 436 w 686"/>
                  <a:gd name="T19" fmla="*/ 108 h 444"/>
                  <a:gd name="T20" fmla="*/ 612 w 686"/>
                  <a:gd name="T21" fmla="*/ 138 h 444"/>
                  <a:gd name="T22" fmla="*/ 656 w 686"/>
                  <a:gd name="T23" fmla="*/ 161 h 444"/>
                  <a:gd name="T24" fmla="*/ 686 w 686"/>
                  <a:gd name="T25" fmla="*/ 186 h 444"/>
                  <a:gd name="T26" fmla="*/ 679 w 686"/>
                  <a:gd name="T27" fmla="*/ 209 h 444"/>
                  <a:gd name="T28" fmla="*/ 641 w 686"/>
                  <a:gd name="T29" fmla="*/ 226 h 444"/>
                  <a:gd name="T30" fmla="*/ 597 w 686"/>
                  <a:gd name="T31" fmla="*/ 244 h 444"/>
                  <a:gd name="T32" fmla="*/ 601 w 686"/>
                  <a:gd name="T33" fmla="*/ 288 h 444"/>
                  <a:gd name="T34" fmla="*/ 593 w 686"/>
                  <a:gd name="T35" fmla="*/ 314 h 444"/>
                  <a:gd name="T36" fmla="*/ 564 w 686"/>
                  <a:gd name="T37" fmla="*/ 333 h 444"/>
                  <a:gd name="T38" fmla="*/ 503 w 686"/>
                  <a:gd name="T39" fmla="*/ 347 h 444"/>
                  <a:gd name="T40" fmla="*/ 510 w 686"/>
                  <a:gd name="T41" fmla="*/ 401 h 444"/>
                  <a:gd name="T42" fmla="*/ 498 w 686"/>
                  <a:gd name="T43" fmla="*/ 435 h 444"/>
                  <a:gd name="T44" fmla="*/ 453 w 686"/>
                  <a:gd name="T45" fmla="*/ 444 h 444"/>
                  <a:gd name="T46" fmla="*/ 376 w 686"/>
                  <a:gd name="T47" fmla="*/ 424 h 444"/>
                  <a:gd name="T48" fmla="*/ 273 w 686"/>
                  <a:gd name="T49" fmla="*/ 371 h 444"/>
                  <a:gd name="T50" fmla="*/ 118 w 686"/>
                  <a:gd name="T51" fmla="*/ 290 h 444"/>
                  <a:gd name="T52" fmla="*/ 0 w 686"/>
                  <a:gd name="T53" fmla="*/ 224 h 444"/>
                  <a:gd name="T54" fmla="*/ 76 w 686"/>
                  <a:gd name="T55" fmla="*/ 72 h 444"/>
                  <a:gd name="T56" fmla="*/ 101 w 686"/>
                  <a:gd name="T57" fmla="*/ 34 h 444"/>
                  <a:gd name="T58" fmla="*/ 101 w 686"/>
                  <a:gd name="T59" fmla="*/ 34 h 4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86"/>
                  <a:gd name="T91" fmla="*/ 0 h 444"/>
                  <a:gd name="T92" fmla="*/ 686 w 686"/>
                  <a:gd name="T93" fmla="*/ 444 h 44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86" h="444">
                    <a:moveTo>
                      <a:pt x="101" y="34"/>
                    </a:moveTo>
                    <a:lnTo>
                      <a:pt x="164" y="30"/>
                    </a:lnTo>
                    <a:lnTo>
                      <a:pt x="240" y="15"/>
                    </a:lnTo>
                    <a:lnTo>
                      <a:pt x="295" y="0"/>
                    </a:lnTo>
                    <a:lnTo>
                      <a:pt x="162" y="95"/>
                    </a:lnTo>
                    <a:lnTo>
                      <a:pt x="177" y="142"/>
                    </a:lnTo>
                    <a:lnTo>
                      <a:pt x="222" y="157"/>
                    </a:lnTo>
                    <a:lnTo>
                      <a:pt x="311" y="149"/>
                    </a:lnTo>
                    <a:lnTo>
                      <a:pt x="397" y="119"/>
                    </a:lnTo>
                    <a:lnTo>
                      <a:pt x="436" y="108"/>
                    </a:lnTo>
                    <a:lnTo>
                      <a:pt x="612" y="138"/>
                    </a:lnTo>
                    <a:lnTo>
                      <a:pt x="656" y="161"/>
                    </a:lnTo>
                    <a:lnTo>
                      <a:pt x="686" y="186"/>
                    </a:lnTo>
                    <a:lnTo>
                      <a:pt x="679" y="209"/>
                    </a:lnTo>
                    <a:lnTo>
                      <a:pt x="641" y="226"/>
                    </a:lnTo>
                    <a:lnTo>
                      <a:pt x="597" y="244"/>
                    </a:lnTo>
                    <a:lnTo>
                      <a:pt x="601" y="288"/>
                    </a:lnTo>
                    <a:lnTo>
                      <a:pt x="593" y="314"/>
                    </a:lnTo>
                    <a:lnTo>
                      <a:pt x="564" y="333"/>
                    </a:lnTo>
                    <a:lnTo>
                      <a:pt x="503" y="347"/>
                    </a:lnTo>
                    <a:lnTo>
                      <a:pt x="510" y="401"/>
                    </a:lnTo>
                    <a:lnTo>
                      <a:pt x="498" y="435"/>
                    </a:lnTo>
                    <a:lnTo>
                      <a:pt x="453" y="444"/>
                    </a:lnTo>
                    <a:lnTo>
                      <a:pt x="376" y="424"/>
                    </a:lnTo>
                    <a:lnTo>
                      <a:pt x="273" y="371"/>
                    </a:lnTo>
                    <a:lnTo>
                      <a:pt x="118" y="290"/>
                    </a:lnTo>
                    <a:lnTo>
                      <a:pt x="0" y="224"/>
                    </a:lnTo>
                    <a:lnTo>
                      <a:pt x="76" y="72"/>
                    </a:lnTo>
                    <a:lnTo>
                      <a:pt x="101" y="34"/>
                    </a:lnTo>
                    <a:close/>
                  </a:path>
                </a:pathLst>
              </a:custGeom>
              <a:solidFill>
                <a:srgbClr val="F59E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1" name="Freeform 80"/>
              <p:cNvSpPr>
                <a:spLocks/>
              </p:cNvSpPr>
              <p:nvPr/>
            </p:nvSpPr>
            <p:spPr bwMode="auto">
              <a:xfrm>
                <a:off x="5706" y="3306"/>
                <a:ext cx="143" cy="190"/>
              </a:xfrm>
              <a:custGeom>
                <a:avLst/>
                <a:gdLst>
                  <a:gd name="T0" fmla="*/ 0 w 571"/>
                  <a:gd name="T1" fmla="*/ 89 h 570"/>
                  <a:gd name="T2" fmla="*/ 104 w 571"/>
                  <a:gd name="T3" fmla="*/ 252 h 570"/>
                  <a:gd name="T4" fmla="*/ 236 w 571"/>
                  <a:gd name="T5" fmla="*/ 400 h 570"/>
                  <a:gd name="T6" fmla="*/ 382 w 571"/>
                  <a:gd name="T7" fmla="*/ 536 h 570"/>
                  <a:gd name="T8" fmla="*/ 420 w 571"/>
                  <a:gd name="T9" fmla="*/ 570 h 570"/>
                  <a:gd name="T10" fmla="*/ 571 w 571"/>
                  <a:gd name="T11" fmla="*/ 474 h 570"/>
                  <a:gd name="T12" fmla="*/ 407 w 571"/>
                  <a:gd name="T13" fmla="*/ 313 h 570"/>
                  <a:gd name="T14" fmla="*/ 186 w 571"/>
                  <a:gd name="T15" fmla="*/ 58 h 570"/>
                  <a:gd name="T16" fmla="*/ 137 w 571"/>
                  <a:gd name="T17" fmla="*/ 0 h 570"/>
                  <a:gd name="T18" fmla="*/ 0 w 571"/>
                  <a:gd name="T19" fmla="*/ 89 h 570"/>
                  <a:gd name="T20" fmla="*/ 0 w 571"/>
                  <a:gd name="T21" fmla="*/ 89 h 5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71"/>
                  <a:gd name="T34" fmla="*/ 0 h 570"/>
                  <a:gd name="T35" fmla="*/ 571 w 571"/>
                  <a:gd name="T36" fmla="*/ 570 h 57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71" h="570">
                    <a:moveTo>
                      <a:pt x="0" y="89"/>
                    </a:moveTo>
                    <a:lnTo>
                      <a:pt x="104" y="252"/>
                    </a:lnTo>
                    <a:lnTo>
                      <a:pt x="236" y="400"/>
                    </a:lnTo>
                    <a:lnTo>
                      <a:pt x="382" y="536"/>
                    </a:lnTo>
                    <a:lnTo>
                      <a:pt x="420" y="570"/>
                    </a:lnTo>
                    <a:lnTo>
                      <a:pt x="571" y="474"/>
                    </a:lnTo>
                    <a:lnTo>
                      <a:pt x="407" y="313"/>
                    </a:lnTo>
                    <a:lnTo>
                      <a:pt x="186" y="58"/>
                    </a:lnTo>
                    <a:lnTo>
                      <a:pt x="137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2" name="Freeform 81"/>
              <p:cNvSpPr>
                <a:spLocks/>
              </p:cNvSpPr>
              <p:nvPr/>
            </p:nvSpPr>
            <p:spPr bwMode="auto">
              <a:xfrm>
                <a:off x="5418" y="3324"/>
                <a:ext cx="132" cy="225"/>
              </a:xfrm>
              <a:custGeom>
                <a:avLst/>
                <a:gdLst>
                  <a:gd name="T0" fmla="*/ 326 w 529"/>
                  <a:gd name="T1" fmla="*/ 0 h 673"/>
                  <a:gd name="T2" fmla="*/ 529 w 529"/>
                  <a:gd name="T3" fmla="*/ 90 h 673"/>
                  <a:gd name="T4" fmla="*/ 472 w 529"/>
                  <a:gd name="T5" fmla="*/ 285 h 673"/>
                  <a:gd name="T6" fmla="*/ 400 w 529"/>
                  <a:gd name="T7" fmla="*/ 452 h 673"/>
                  <a:gd name="T8" fmla="*/ 270 w 529"/>
                  <a:gd name="T9" fmla="*/ 673 h 673"/>
                  <a:gd name="T10" fmla="*/ 0 w 529"/>
                  <a:gd name="T11" fmla="*/ 596 h 673"/>
                  <a:gd name="T12" fmla="*/ 145 w 529"/>
                  <a:gd name="T13" fmla="*/ 397 h 673"/>
                  <a:gd name="T14" fmla="*/ 253 w 529"/>
                  <a:gd name="T15" fmla="*/ 174 h 673"/>
                  <a:gd name="T16" fmla="*/ 326 w 529"/>
                  <a:gd name="T17" fmla="*/ 0 h 673"/>
                  <a:gd name="T18" fmla="*/ 326 w 529"/>
                  <a:gd name="T19" fmla="*/ 0 h 6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29"/>
                  <a:gd name="T31" fmla="*/ 0 h 673"/>
                  <a:gd name="T32" fmla="*/ 529 w 529"/>
                  <a:gd name="T33" fmla="*/ 673 h 6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29" h="673">
                    <a:moveTo>
                      <a:pt x="326" y="0"/>
                    </a:moveTo>
                    <a:lnTo>
                      <a:pt x="529" y="90"/>
                    </a:lnTo>
                    <a:lnTo>
                      <a:pt x="472" y="285"/>
                    </a:lnTo>
                    <a:lnTo>
                      <a:pt x="400" y="452"/>
                    </a:lnTo>
                    <a:lnTo>
                      <a:pt x="270" y="673"/>
                    </a:lnTo>
                    <a:lnTo>
                      <a:pt x="0" y="596"/>
                    </a:lnTo>
                    <a:lnTo>
                      <a:pt x="145" y="397"/>
                    </a:lnTo>
                    <a:lnTo>
                      <a:pt x="253" y="174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3" name="Freeform 82"/>
              <p:cNvSpPr>
                <a:spLocks/>
              </p:cNvSpPr>
              <p:nvPr/>
            </p:nvSpPr>
            <p:spPr bwMode="auto">
              <a:xfrm>
                <a:off x="5437" y="3346"/>
                <a:ext cx="98" cy="184"/>
              </a:xfrm>
              <a:custGeom>
                <a:avLst/>
                <a:gdLst>
                  <a:gd name="T0" fmla="*/ 270 w 392"/>
                  <a:gd name="T1" fmla="*/ 0 h 552"/>
                  <a:gd name="T2" fmla="*/ 392 w 392"/>
                  <a:gd name="T3" fmla="*/ 50 h 552"/>
                  <a:gd name="T4" fmla="*/ 368 w 392"/>
                  <a:gd name="T5" fmla="*/ 148 h 552"/>
                  <a:gd name="T6" fmla="*/ 305 w 392"/>
                  <a:gd name="T7" fmla="*/ 300 h 552"/>
                  <a:gd name="T8" fmla="*/ 240 w 392"/>
                  <a:gd name="T9" fmla="*/ 434 h 552"/>
                  <a:gd name="T10" fmla="*/ 159 w 392"/>
                  <a:gd name="T11" fmla="*/ 552 h 552"/>
                  <a:gd name="T12" fmla="*/ 0 w 392"/>
                  <a:gd name="T13" fmla="*/ 506 h 552"/>
                  <a:gd name="T14" fmla="*/ 63 w 392"/>
                  <a:gd name="T15" fmla="*/ 417 h 552"/>
                  <a:gd name="T16" fmla="*/ 141 w 392"/>
                  <a:gd name="T17" fmla="*/ 283 h 552"/>
                  <a:gd name="T18" fmla="*/ 230 w 392"/>
                  <a:gd name="T19" fmla="*/ 118 h 552"/>
                  <a:gd name="T20" fmla="*/ 270 w 392"/>
                  <a:gd name="T21" fmla="*/ 0 h 552"/>
                  <a:gd name="T22" fmla="*/ 270 w 392"/>
                  <a:gd name="T23" fmla="*/ 0 h 55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2"/>
                  <a:gd name="T37" fmla="*/ 0 h 552"/>
                  <a:gd name="T38" fmla="*/ 392 w 392"/>
                  <a:gd name="T39" fmla="*/ 552 h 55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2" h="552">
                    <a:moveTo>
                      <a:pt x="270" y="0"/>
                    </a:moveTo>
                    <a:lnTo>
                      <a:pt x="392" y="50"/>
                    </a:lnTo>
                    <a:lnTo>
                      <a:pt x="368" y="148"/>
                    </a:lnTo>
                    <a:lnTo>
                      <a:pt x="305" y="300"/>
                    </a:lnTo>
                    <a:lnTo>
                      <a:pt x="240" y="434"/>
                    </a:lnTo>
                    <a:lnTo>
                      <a:pt x="159" y="552"/>
                    </a:lnTo>
                    <a:lnTo>
                      <a:pt x="0" y="506"/>
                    </a:lnTo>
                    <a:lnTo>
                      <a:pt x="63" y="417"/>
                    </a:lnTo>
                    <a:lnTo>
                      <a:pt x="141" y="283"/>
                    </a:lnTo>
                    <a:lnTo>
                      <a:pt x="230" y="118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4" name="Freeform 83"/>
              <p:cNvSpPr>
                <a:spLocks/>
              </p:cNvSpPr>
              <p:nvPr/>
            </p:nvSpPr>
            <p:spPr bwMode="auto">
              <a:xfrm>
                <a:off x="5722" y="3330"/>
                <a:ext cx="108" cy="145"/>
              </a:xfrm>
              <a:custGeom>
                <a:avLst/>
                <a:gdLst>
                  <a:gd name="T0" fmla="*/ 0 w 434"/>
                  <a:gd name="T1" fmla="*/ 36 h 436"/>
                  <a:gd name="T2" fmla="*/ 57 w 434"/>
                  <a:gd name="T3" fmla="*/ 121 h 436"/>
                  <a:gd name="T4" fmla="*/ 134 w 434"/>
                  <a:gd name="T5" fmla="*/ 219 h 436"/>
                  <a:gd name="T6" fmla="*/ 234 w 434"/>
                  <a:gd name="T7" fmla="*/ 325 h 436"/>
                  <a:gd name="T8" fmla="*/ 352 w 434"/>
                  <a:gd name="T9" fmla="*/ 436 h 436"/>
                  <a:gd name="T10" fmla="*/ 434 w 434"/>
                  <a:gd name="T11" fmla="*/ 391 h 436"/>
                  <a:gd name="T12" fmla="*/ 336 w 434"/>
                  <a:gd name="T13" fmla="*/ 300 h 436"/>
                  <a:gd name="T14" fmla="*/ 224 w 434"/>
                  <a:gd name="T15" fmla="*/ 185 h 436"/>
                  <a:gd name="T16" fmla="*/ 99 w 434"/>
                  <a:gd name="T17" fmla="*/ 47 h 436"/>
                  <a:gd name="T18" fmla="*/ 62 w 434"/>
                  <a:gd name="T19" fmla="*/ 0 h 436"/>
                  <a:gd name="T20" fmla="*/ 0 w 434"/>
                  <a:gd name="T21" fmla="*/ 36 h 436"/>
                  <a:gd name="T22" fmla="*/ 0 w 434"/>
                  <a:gd name="T23" fmla="*/ 36 h 4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34"/>
                  <a:gd name="T37" fmla="*/ 0 h 436"/>
                  <a:gd name="T38" fmla="*/ 434 w 434"/>
                  <a:gd name="T39" fmla="*/ 436 h 4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34" h="436">
                    <a:moveTo>
                      <a:pt x="0" y="36"/>
                    </a:moveTo>
                    <a:lnTo>
                      <a:pt x="57" y="121"/>
                    </a:lnTo>
                    <a:lnTo>
                      <a:pt x="134" y="219"/>
                    </a:lnTo>
                    <a:lnTo>
                      <a:pt x="234" y="325"/>
                    </a:lnTo>
                    <a:lnTo>
                      <a:pt x="352" y="436"/>
                    </a:lnTo>
                    <a:lnTo>
                      <a:pt x="434" y="391"/>
                    </a:lnTo>
                    <a:lnTo>
                      <a:pt x="336" y="300"/>
                    </a:lnTo>
                    <a:lnTo>
                      <a:pt x="224" y="185"/>
                    </a:lnTo>
                    <a:lnTo>
                      <a:pt x="99" y="47"/>
                    </a:lnTo>
                    <a:lnTo>
                      <a:pt x="62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5" name="Freeform 84"/>
              <p:cNvSpPr>
                <a:spLocks/>
              </p:cNvSpPr>
              <p:nvPr/>
            </p:nvSpPr>
            <p:spPr bwMode="auto">
              <a:xfrm>
                <a:off x="5424" y="3239"/>
                <a:ext cx="364" cy="126"/>
              </a:xfrm>
              <a:custGeom>
                <a:avLst/>
                <a:gdLst>
                  <a:gd name="T0" fmla="*/ 0 w 1456"/>
                  <a:gd name="T1" fmla="*/ 20 h 380"/>
                  <a:gd name="T2" fmla="*/ 389 w 1456"/>
                  <a:gd name="T3" fmla="*/ 19 h 380"/>
                  <a:gd name="T4" fmla="*/ 1166 w 1456"/>
                  <a:gd name="T5" fmla="*/ 0 h 380"/>
                  <a:gd name="T6" fmla="*/ 1456 w 1456"/>
                  <a:gd name="T7" fmla="*/ 7 h 380"/>
                  <a:gd name="T8" fmla="*/ 1246 w 1456"/>
                  <a:gd name="T9" fmla="*/ 169 h 380"/>
                  <a:gd name="T10" fmla="*/ 1263 w 1456"/>
                  <a:gd name="T11" fmla="*/ 210 h 380"/>
                  <a:gd name="T12" fmla="*/ 1135 w 1456"/>
                  <a:gd name="T13" fmla="*/ 295 h 380"/>
                  <a:gd name="T14" fmla="*/ 1159 w 1456"/>
                  <a:gd name="T15" fmla="*/ 364 h 380"/>
                  <a:gd name="T16" fmla="*/ 1016 w 1456"/>
                  <a:gd name="T17" fmla="*/ 380 h 380"/>
                  <a:gd name="T18" fmla="*/ 868 w 1456"/>
                  <a:gd name="T19" fmla="*/ 246 h 380"/>
                  <a:gd name="T20" fmla="*/ 724 w 1456"/>
                  <a:gd name="T21" fmla="*/ 119 h 380"/>
                  <a:gd name="T22" fmla="*/ 437 w 1456"/>
                  <a:gd name="T23" fmla="*/ 321 h 380"/>
                  <a:gd name="T24" fmla="*/ 307 w 1456"/>
                  <a:gd name="T25" fmla="*/ 267 h 380"/>
                  <a:gd name="T26" fmla="*/ 306 w 1456"/>
                  <a:gd name="T27" fmla="*/ 221 h 380"/>
                  <a:gd name="T28" fmla="*/ 48 w 1456"/>
                  <a:gd name="T29" fmla="*/ 58 h 380"/>
                  <a:gd name="T30" fmla="*/ 0 w 1456"/>
                  <a:gd name="T31" fmla="*/ 20 h 380"/>
                  <a:gd name="T32" fmla="*/ 0 w 1456"/>
                  <a:gd name="T33" fmla="*/ 20 h 38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56"/>
                  <a:gd name="T52" fmla="*/ 0 h 380"/>
                  <a:gd name="T53" fmla="*/ 1456 w 1456"/>
                  <a:gd name="T54" fmla="*/ 380 h 38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56" h="380">
                    <a:moveTo>
                      <a:pt x="0" y="20"/>
                    </a:moveTo>
                    <a:lnTo>
                      <a:pt x="389" y="19"/>
                    </a:lnTo>
                    <a:lnTo>
                      <a:pt x="1166" y="0"/>
                    </a:lnTo>
                    <a:lnTo>
                      <a:pt x="1456" y="7"/>
                    </a:lnTo>
                    <a:lnTo>
                      <a:pt x="1246" y="169"/>
                    </a:lnTo>
                    <a:lnTo>
                      <a:pt x="1263" y="210"/>
                    </a:lnTo>
                    <a:lnTo>
                      <a:pt x="1135" y="295"/>
                    </a:lnTo>
                    <a:lnTo>
                      <a:pt x="1159" y="364"/>
                    </a:lnTo>
                    <a:lnTo>
                      <a:pt x="1016" y="380"/>
                    </a:lnTo>
                    <a:lnTo>
                      <a:pt x="868" y="246"/>
                    </a:lnTo>
                    <a:lnTo>
                      <a:pt x="724" y="119"/>
                    </a:lnTo>
                    <a:lnTo>
                      <a:pt x="437" y="321"/>
                    </a:lnTo>
                    <a:lnTo>
                      <a:pt x="307" y="267"/>
                    </a:lnTo>
                    <a:lnTo>
                      <a:pt x="306" y="221"/>
                    </a:lnTo>
                    <a:lnTo>
                      <a:pt x="48" y="58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BA75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6" name="Freeform 85"/>
              <p:cNvSpPr>
                <a:spLocks/>
              </p:cNvSpPr>
              <p:nvPr/>
            </p:nvSpPr>
            <p:spPr bwMode="auto">
              <a:xfrm>
                <a:off x="5330" y="3503"/>
                <a:ext cx="106" cy="168"/>
              </a:xfrm>
              <a:custGeom>
                <a:avLst/>
                <a:gdLst>
                  <a:gd name="T0" fmla="*/ 9 w 422"/>
                  <a:gd name="T1" fmla="*/ 0 h 505"/>
                  <a:gd name="T2" fmla="*/ 190 w 422"/>
                  <a:gd name="T3" fmla="*/ 55 h 505"/>
                  <a:gd name="T4" fmla="*/ 146 w 422"/>
                  <a:gd name="T5" fmla="*/ 100 h 505"/>
                  <a:gd name="T6" fmla="*/ 266 w 422"/>
                  <a:gd name="T7" fmla="*/ 205 h 505"/>
                  <a:gd name="T8" fmla="*/ 422 w 422"/>
                  <a:gd name="T9" fmla="*/ 505 h 505"/>
                  <a:gd name="T10" fmla="*/ 169 w 422"/>
                  <a:gd name="T11" fmla="*/ 482 h 505"/>
                  <a:gd name="T12" fmla="*/ 0 w 422"/>
                  <a:gd name="T13" fmla="*/ 484 h 505"/>
                  <a:gd name="T14" fmla="*/ 0 w 422"/>
                  <a:gd name="T15" fmla="*/ 212 h 505"/>
                  <a:gd name="T16" fmla="*/ 9 w 422"/>
                  <a:gd name="T17" fmla="*/ 0 h 505"/>
                  <a:gd name="T18" fmla="*/ 9 w 422"/>
                  <a:gd name="T19" fmla="*/ 0 h 5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22"/>
                  <a:gd name="T31" fmla="*/ 0 h 505"/>
                  <a:gd name="T32" fmla="*/ 422 w 422"/>
                  <a:gd name="T33" fmla="*/ 505 h 5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22" h="505">
                    <a:moveTo>
                      <a:pt x="9" y="0"/>
                    </a:moveTo>
                    <a:lnTo>
                      <a:pt x="190" y="55"/>
                    </a:lnTo>
                    <a:lnTo>
                      <a:pt x="146" y="100"/>
                    </a:lnTo>
                    <a:lnTo>
                      <a:pt x="266" y="205"/>
                    </a:lnTo>
                    <a:lnTo>
                      <a:pt x="422" y="505"/>
                    </a:lnTo>
                    <a:lnTo>
                      <a:pt x="169" y="482"/>
                    </a:lnTo>
                    <a:lnTo>
                      <a:pt x="0" y="484"/>
                    </a:lnTo>
                    <a:lnTo>
                      <a:pt x="0" y="2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A75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7" name="Freeform 86"/>
              <p:cNvSpPr>
                <a:spLocks/>
              </p:cNvSpPr>
              <p:nvPr/>
            </p:nvSpPr>
            <p:spPr bwMode="auto">
              <a:xfrm>
                <a:off x="5338" y="3787"/>
                <a:ext cx="177" cy="79"/>
              </a:xfrm>
              <a:custGeom>
                <a:avLst/>
                <a:gdLst>
                  <a:gd name="T0" fmla="*/ 0 w 709"/>
                  <a:gd name="T1" fmla="*/ 1 h 236"/>
                  <a:gd name="T2" fmla="*/ 0 w 709"/>
                  <a:gd name="T3" fmla="*/ 236 h 236"/>
                  <a:gd name="T4" fmla="*/ 419 w 709"/>
                  <a:gd name="T5" fmla="*/ 232 h 236"/>
                  <a:gd name="T6" fmla="*/ 709 w 709"/>
                  <a:gd name="T7" fmla="*/ 232 h 236"/>
                  <a:gd name="T8" fmla="*/ 574 w 709"/>
                  <a:gd name="T9" fmla="*/ 1 h 236"/>
                  <a:gd name="T10" fmla="*/ 305 w 709"/>
                  <a:gd name="T11" fmla="*/ 0 h 236"/>
                  <a:gd name="T12" fmla="*/ 0 w 709"/>
                  <a:gd name="T13" fmla="*/ 1 h 236"/>
                  <a:gd name="T14" fmla="*/ 0 w 709"/>
                  <a:gd name="T15" fmla="*/ 1 h 2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9"/>
                  <a:gd name="T25" fmla="*/ 0 h 236"/>
                  <a:gd name="T26" fmla="*/ 709 w 709"/>
                  <a:gd name="T27" fmla="*/ 236 h 2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9" h="236">
                    <a:moveTo>
                      <a:pt x="0" y="1"/>
                    </a:moveTo>
                    <a:lnTo>
                      <a:pt x="0" y="236"/>
                    </a:lnTo>
                    <a:lnTo>
                      <a:pt x="419" y="232"/>
                    </a:lnTo>
                    <a:lnTo>
                      <a:pt x="709" y="232"/>
                    </a:lnTo>
                    <a:lnTo>
                      <a:pt x="574" y="1"/>
                    </a:lnTo>
                    <a:lnTo>
                      <a:pt x="305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A75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8" name="Freeform 87"/>
              <p:cNvSpPr>
                <a:spLocks/>
              </p:cNvSpPr>
              <p:nvPr/>
            </p:nvSpPr>
            <p:spPr bwMode="auto">
              <a:xfrm>
                <a:off x="5754" y="3427"/>
                <a:ext cx="157" cy="439"/>
              </a:xfrm>
              <a:custGeom>
                <a:avLst/>
                <a:gdLst>
                  <a:gd name="T0" fmla="*/ 0 w 629"/>
                  <a:gd name="T1" fmla="*/ 1308 h 1318"/>
                  <a:gd name="T2" fmla="*/ 308 w 629"/>
                  <a:gd name="T3" fmla="*/ 1318 h 1318"/>
                  <a:gd name="T4" fmla="*/ 611 w 629"/>
                  <a:gd name="T5" fmla="*/ 1312 h 1318"/>
                  <a:gd name="T6" fmla="*/ 616 w 629"/>
                  <a:gd name="T7" fmla="*/ 921 h 1318"/>
                  <a:gd name="T8" fmla="*/ 629 w 629"/>
                  <a:gd name="T9" fmla="*/ 351 h 1318"/>
                  <a:gd name="T10" fmla="*/ 623 w 629"/>
                  <a:gd name="T11" fmla="*/ 0 h 1318"/>
                  <a:gd name="T12" fmla="*/ 436 w 629"/>
                  <a:gd name="T13" fmla="*/ 167 h 1318"/>
                  <a:gd name="T14" fmla="*/ 377 w 629"/>
                  <a:gd name="T15" fmla="*/ 116 h 1318"/>
                  <a:gd name="T16" fmla="*/ 226 w 629"/>
                  <a:gd name="T17" fmla="*/ 203 h 1318"/>
                  <a:gd name="T18" fmla="*/ 61 w 629"/>
                  <a:gd name="T19" fmla="*/ 66 h 1318"/>
                  <a:gd name="T20" fmla="*/ 40 w 629"/>
                  <a:gd name="T21" fmla="*/ 125 h 1318"/>
                  <a:gd name="T22" fmla="*/ 223 w 629"/>
                  <a:gd name="T23" fmla="*/ 290 h 1318"/>
                  <a:gd name="T24" fmla="*/ 429 w 629"/>
                  <a:gd name="T25" fmla="*/ 464 h 1318"/>
                  <a:gd name="T26" fmla="*/ 521 w 629"/>
                  <a:gd name="T27" fmla="*/ 554 h 1318"/>
                  <a:gd name="T28" fmla="*/ 376 w 629"/>
                  <a:gd name="T29" fmla="*/ 703 h 1318"/>
                  <a:gd name="T30" fmla="*/ 248 w 629"/>
                  <a:gd name="T31" fmla="*/ 816 h 1318"/>
                  <a:gd name="T32" fmla="*/ 458 w 629"/>
                  <a:gd name="T33" fmla="*/ 1051 h 1318"/>
                  <a:gd name="T34" fmla="*/ 171 w 629"/>
                  <a:gd name="T35" fmla="*/ 1214 h 1318"/>
                  <a:gd name="T36" fmla="*/ 0 w 629"/>
                  <a:gd name="T37" fmla="*/ 1308 h 1318"/>
                  <a:gd name="T38" fmla="*/ 0 w 629"/>
                  <a:gd name="T39" fmla="*/ 1308 h 13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9"/>
                  <a:gd name="T61" fmla="*/ 0 h 1318"/>
                  <a:gd name="T62" fmla="*/ 629 w 629"/>
                  <a:gd name="T63" fmla="*/ 1318 h 13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9" h="1318">
                    <a:moveTo>
                      <a:pt x="0" y="1308"/>
                    </a:moveTo>
                    <a:lnTo>
                      <a:pt x="308" y="1318"/>
                    </a:lnTo>
                    <a:lnTo>
                      <a:pt x="611" y="1312"/>
                    </a:lnTo>
                    <a:lnTo>
                      <a:pt x="616" y="921"/>
                    </a:lnTo>
                    <a:lnTo>
                      <a:pt x="629" y="351"/>
                    </a:lnTo>
                    <a:lnTo>
                      <a:pt x="623" y="0"/>
                    </a:lnTo>
                    <a:lnTo>
                      <a:pt x="436" y="167"/>
                    </a:lnTo>
                    <a:lnTo>
                      <a:pt x="377" y="116"/>
                    </a:lnTo>
                    <a:lnTo>
                      <a:pt x="226" y="203"/>
                    </a:lnTo>
                    <a:lnTo>
                      <a:pt x="61" y="66"/>
                    </a:lnTo>
                    <a:lnTo>
                      <a:pt x="40" y="125"/>
                    </a:lnTo>
                    <a:lnTo>
                      <a:pt x="223" y="290"/>
                    </a:lnTo>
                    <a:lnTo>
                      <a:pt x="429" y="464"/>
                    </a:lnTo>
                    <a:lnTo>
                      <a:pt x="521" y="554"/>
                    </a:lnTo>
                    <a:lnTo>
                      <a:pt x="376" y="703"/>
                    </a:lnTo>
                    <a:lnTo>
                      <a:pt x="248" y="816"/>
                    </a:lnTo>
                    <a:lnTo>
                      <a:pt x="458" y="1051"/>
                    </a:lnTo>
                    <a:lnTo>
                      <a:pt x="171" y="1214"/>
                    </a:lnTo>
                    <a:lnTo>
                      <a:pt x="0" y="1308"/>
                    </a:lnTo>
                    <a:close/>
                  </a:path>
                </a:pathLst>
              </a:custGeom>
              <a:solidFill>
                <a:srgbClr val="BA75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9" name="Freeform 88"/>
              <p:cNvSpPr>
                <a:spLocks/>
              </p:cNvSpPr>
              <p:nvPr/>
            </p:nvSpPr>
            <p:spPr bwMode="auto">
              <a:xfrm>
                <a:off x="5336" y="3755"/>
                <a:ext cx="134" cy="21"/>
              </a:xfrm>
              <a:custGeom>
                <a:avLst/>
                <a:gdLst>
                  <a:gd name="T0" fmla="*/ 2 w 536"/>
                  <a:gd name="T1" fmla="*/ 0 h 62"/>
                  <a:gd name="T2" fmla="*/ 0 w 536"/>
                  <a:gd name="T3" fmla="*/ 53 h 62"/>
                  <a:gd name="T4" fmla="*/ 166 w 536"/>
                  <a:gd name="T5" fmla="*/ 56 h 62"/>
                  <a:gd name="T6" fmla="*/ 388 w 536"/>
                  <a:gd name="T7" fmla="*/ 62 h 62"/>
                  <a:gd name="T8" fmla="*/ 536 w 536"/>
                  <a:gd name="T9" fmla="*/ 60 h 62"/>
                  <a:gd name="T10" fmla="*/ 508 w 536"/>
                  <a:gd name="T11" fmla="*/ 15 h 62"/>
                  <a:gd name="T12" fmla="*/ 217 w 536"/>
                  <a:gd name="T13" fmla="*/ 18 h 62"/>
                  <a:gd name="T14" fmla="*/ 2 w 536"/>
                  <a:gd name="T15" fmla="*/ 0 h 62"/>
                  <a:gd name="T16" fmla="*/ 2 w 536"/>
                  <a:gd name="T17" fmla="*/ 0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6"/>
                  <a:gd name="T28" fmla="*/ 0 h 62"/>
                  <a:gd name="T29" fmla="*/ 536 w 536"/>
                  <a:gd name="T30" fmla="*/ 62 h 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6" h="62">
                    <a:moveTo>
                      <a:pt x="2" y="0"/>
                    </a:moveTo>
                    <a:lnTo>
                      <a:pt x="0" y="53"/>
                    </a:lnTo>
                    <a:lnTo>
                      <a:pt x="166" y="56"/>
                    </a:lnTo>
                    <a:lnTo>
                      <a:pt x="388" y="62"/>
                    </a:lnTo>
                    <a:lnTo>
                      <a:pt x="536" y="60"/>
                    </a:lnTo>
                    <a:lnTo>
                      <a:pt x="508" y="15"/>
                    </a:lnTo>
                    <a:lnTo>
                      <a:pt x="217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0" name="Freeform 89"/>
              <p:cNvSpPr>
                <a:spLocks/>
              </p:cNvSpPr>
              <p:nvPr/>
            </p:nvSpPr>
            <p:spPr bwMode="auto">
              <a:xfrm>
                <a:off x="5329" y="3506"/>
                <a:ext cx="106" cy="167"/>
              </a:xfrm>
              <a:custGeom>
                <a:avLst/>
                <a:gdLst>
                  <a:gd name="T0" fmla="*/ 0 w 424"/>
                  <a:gd name="T1" fmla="*/ 63 h 502"/>
                  <a:gd name="T2" fmla="*/ 135 w 424"/>
                  <a:gd name="T3" fmla="*/ 102 h 502"/>
                  <a:gd name="T4" fmla="*/ 177 w 424"/>
                  <a:gd name="T5" fmla="*/ 175 h 502"/>
                  <a:gd name="T6" fmla="*/ 213 w 424"/>
                  <a:gd name="T7" fmla="*/ 212 h 502"/>
                  <a:gd name="T8" fmla="*/ 293 w 424"/>
                  <a:gd name="T9" fmla="*/ 369 h 502"/>
                  <a:gd name="T10" fmla="*/ 348 w 424"/>
                  <a:gd name="T11" fmla="*/ 493 h 502"/>
                  <a:gd name="T12" fmla="*/ 424 w 424"/>
                  <a:gd name="T13" fmla="*/ 502 h 502"/>
                  <a:gd name="T14" fmla="*/ 328 w 424"/>
                  <a:gd name="T15" fmla="*/ 290 h 502"/>
                  <a:gd name="T16" fmla="*/ 257 w 424"/>
                  <a:gd name="T17" fmla="*/ 176 h 502"/>
                  <a:gd name="T18" fmla="*/ 162 w 424"/>
                  <a:gd name="T19" fmla="*/ 91 h 502"/>
                  <a:gd name="T20" fmla="*/ 184 w 424"/>
                  <a:gd name="T21" fmla="*/ 46 h 502"/>
                  <a:gd name="T22" fmla="*/ 36 w 424"/>
                  <a:gd name="T23" fmla="*/ 0 h 502"/>
                  <a:gd name="T24" fmla="*/ 13 w 424"/>
                  <a:gd name="T25" fmla="*/ 0 h 502"/>
                  <a:gd name="T26" fmla="*/ 0 w 424"/>
                  <a:gd name="T27" fmla="*/ 63 h 502"/>
                  <a:gd name="T28" fmla="*/ 0 w 424"/>
                  <a:gd name="T29" fmla="*/ 63 h 50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4"/>
                  <a:gd name="T46" fmla="*/ 0 h 502"/>
                  <a:gd name="T47" fmla="*/ 424 w 424"/>
                  <a:gd name="T48" fmla="*/ 502 h 50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4" h="502">
                    <a:moveTo>
                      <a:pt x="0" y="63"/>
                    </a:moveTo>
                    <a:lnTo>
                      <a:pt x="135" y="102"/>
                    </a:lnTo>
                    <a:lnTo>
                      <a:pt x="177" y="175"/>
                    </a:lnTo>
                    <a:lnTo>
                      <a:pt x="213" y="212"/>
                    </a:lnTo>
                    <a:lnTo>
                      <a:pt x="293" y="369"/>
                    </a:lnTo>
                    <a:lnTo>
                      <a:pt x="348" y="493"/>
                    </a:lnTo>
                    <a:lnTo>
                      <a:pt x="424" y="502"/>
                    </a:lnTo>
                    <a:lnTo>
                      <a:pt x="328" y="290"/>
                    </a:lnTo>
                    <a:lnTo>
                      <a:pt x="257" y="176"/>
                    </a:lnTo>
                    <a:lnTo>
                      <a:pt x="162" y="91"/>
                    </a:lnTo>
                    <a:lnTo>
                      <a:pt x="184" y="46"/>
                    </a:lnTo>
                    <a:lnTo>
                      <a:pt x="36" y="0"/>
                    </a:lnTo>
                    <a:lnTo>
                      <a:pt x="13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1" name="Freeform 90"/>
              <p:cNvSpPr>
                <a:spLocks/>
              </p:cNvSpPr>
              <p:nvPr/>
            </p:nvSpPr>
            <p:spPr bwMode="auto">
              <a:xfrm>
                <a:off x="5761" y="3427"/>
                <a:ext cx="148" cy="93"/>
              </a:xfrm>
              <a:custGeom>
                <a:avLst/>
                <a:gdLst>
                  <a:gd name="T0" fmla="*/ 594 w 594"/>
                  <a:gd name="T1" fmla="*/ 134 h 278"/>
                  <a:gd name="T2" fmla="*/ 420 w 594"/>
                  <a:gd name="T3" fmla="*/ 250 h 278"/>
                  <a:gd name="T4" fmla="*/ 332 w 594"/>
                  <a:gd name="T5" fmla="*/ 213 h 278"/>
                  <a:gd name="T6" fmla="*/ 233 w 594"/>
                  <a:gd name="T7" fmla="*/ 270 h 278"/>
                  <a:gd name="T8" fmla="*/ 175 w 594"/>
                  <a:gd name="T9" fmla="*/ 278 h 278"/>
                  <a:gd name="T10" fmla="*/ 0 w 594"/>
                  <a:gd name="T11" fmla="*/ 134 h 278"/>
                  <a:gd name="T12" fmla="*/ 44 w 594"/>
                  <a:gd name="T13" fmla="*/ 64 h 278"/>
                  <a:gd name="T14" fmla="*/ 193 w 594"/>
                  <a:gd name="T15" fmla="*/ 201 h 278"/>
                  <a:gd name="T16" fmla="*/ 355 w 594"/>
                  <a:gd name="T17" fmla="*/ 112 h 278"/>
                  <a:gd name="T18" fmla="*/ 407 w 594"/>
                  <a:gd name="T19" fmla="*/ 167 h 278"/>
                  <a:gd name="T20" fmla="*/ 588 w 594"/>
                  <a:gd name="T21" fmla="*/ 0 h 278"/>
                  <a:gd name="T22" fmla="*/ 594 w 594"/>
                  <a:gd name="T23" fmla="*/ 134 h 278"/>
                  <a:gd name="T24" fmla="*/ 594 w 594"/>
                  <a:gd name="T25" fmla="*/ 134 h 2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94"/>
                  <a:gd name="T40" fmla="*/ 0 h 278"/>
                  <a:gd name="T41" fmla="*/ 594 w 594"/>
                  <a:gd name="T42" fmla="*/ 278 h 27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94" h="278">
                    <a:moveTo>
                      <a:pt x="594" y="134"/>
                    </a:moveTo>
                    <a:lnTo>
                      <a:pt x="420" y="250"/>
                    </a:lnTo>
                    <a:lnTo>
                      <a:pt x="332" y="213"/>
                    </a:lnTo>
                    <a:lnTo>
                      <a:pt x="233" y="270"/>
                    </a:lnTo>
                    <a:lnTo>
                      <a:pt x="175" y="278"/>
                    </a:lnTo>
                    <a:lnTo>
                      <a:pt x="0" y="134"/>
                    </a:lnTo>
                    <a:lnTo>
                      <a:pt x="44" y="64"/>
                    </a:lnTo>
                    <a:lnTo>
                      <a:pt x="193" y="201"/>
                    </a:lnTo>
                    <a:lnTo>
                      <a:pt x="355" y="112"/>
                    </a:lnTo>
                    <a:lnTo>
                      <a:pt x="407" y="167"/>
                    </a:lnTo>
                    <a:lnTo>
                      <a:pt x="588" y="0"/>
                    </a:lnTo>
                    <a:lnTo>
                      <a:pt x="594" y="134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2" name="Freeform 91"/>
              <p:cNvSpPr>
                <a:spLocks/>
              </p:cNvSpPr>
              <p:nvPr/>
            </p:nvSpPr>
            <p:spPr bwMode="auto">
              <a:xfrm>
                <a:off x="5814" y="3612"/>
                <a:ext cx="79" cy="110"/>
              </a:xfrm>
              <a:custGeom>
                <a:avLst/>
                <a:gdLst>
                  <a:gd name="T0" fmla="*/ 318 w 318"/>
                  <a:gd name="T1" fmla="*/ 0 h 329"/>
                  <a:gd name="T2" fmla="*/ 304 w 318"/>
                  <a:gd name="T3" fmla="*/ 93 h 329"/>
                  <a:gd name="T4" fmla="*/ 169 w 318"/>
                  <a:gd name="T5" fmla="*/ 261 h 329"/>
                  <a:gd name="T6" fmla="*/ 90 w 318"/>
                  <a:gd name="T7" fmla="*/ 329 h 329"/>
                  <a:gd name="T8" fmla="*/ 0 w 318"/>
                  <a:gd name="T9" fmla="*/ 247 h 329"/>
                  <a:gd name="T10" fmla="*/ 232 w 318"/>
                  <a:gd name="T11" fmla="*/ 47 h 329"/>
                  <a:gd name="T12" fmla="*/ 318 w 318"/>
                  <a:gd name="T13" fmla="*/ 0 h 329"/>
                  <a:gd name="T14" fmla="*/ 318 w 318"/>
                  <a:gd name="T15" fmla="*/ 0 h 3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8"/>
                  <a:gd name="T25" fmla="*/ 0 h 329"/>
                  <a:gd name="T26" fmla="*/ 318 w 318"/>
                  <a:gd name="T27" fmla="*/ 329 h 32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8" h="329">
                    <a:moveTo>
                      <a:pt x="318" y="0"/>
                    </a:moveTo>
                    <a:lnTo>
                      <a:pt x="304" y="93"/>
                    </a:lnTo>
                    <a:lnTo>
                      <a:pt x="169" y="261"/>
                    </a:lnTo>
                    <a:lnTo>
                      <a:pt x="90" y="329"/>
                    </a:lnTo>
                    <a:lnTo>
                      <a:pt x="0" y="247"/>
                    </a:lnTo>
                    <a:lnTo>
                      <a:pt x="232" y="47"/>
                    </a:lnTo>
                    <a:lnTo>
                      <a:pt x="318" y="0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3" name="Freeform 92"/>
              <p:cNvSpPr>
                <a:spLocks/>
              </p:cNvSpPr>
              <p:nvPr/>
            </p:nvSpPr>
            <p:spPr bwMode="auto">
              <a:xfrm>
                <a:off x="5747" y="3780"/>
                <a:ext cx="131" cy="88"/>
              </a:xfrm>
              <a:custGeom>
                <a:avLst/>
                <a:gdLst>
                  <a:gd name="T0" fmla="*/ 525 w 525"/>
                  <a:gd name="T1" fmla="*/ 0 h 264"/>
                  <a:gd name="T2" fmla="*/ 436 w 525"/>
                  <a:gd name="T3" fmla="*/ 107 h 264"/>
                  <a:gd name="T4" fmla="*/ 285 w 525"/>
                  <a:gd name="T5" fmla="*/ 205 h 264"/>
                  <a:gd name="T6" fmla="*/ 183 w 525"/>
                  <a:gd name="T7" fmla="*/ 264 h 264"/>
                  <a:gd name="T8" fmla="*/ 0 w 525"/>
                  <a:gd name="T9" fmla="*/ 257 h 264"/>
                  <a:gd name="T10" fmla="*/ 291 w 525"/>
                  <a:gd name="T11" fmla="*/ 111 h 264"/>
                  <a:gd name="T12" fmla="*/ 525 w 525"/>
                  <a:gd name="T13" fmla="*/ 0 h 264"/>
                  <a:gd name="T14" fmla="*/ 525 w 525"/>
                  <a:gd name="T15" fmla="*/ 0 h 2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5"/>
                  <a:gd name="T25" fmla="*/ 0 h 264"/>
                  <a:gd name="T26" fmla="*/ 525 w 525"/>
                  <a:gd name="T27" fmla="*/ 264 h 2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5" h="264">
                    <a:moveTo>
                      <a:pt x="525" y="0"/>
                    </a:moveTo>
                    <a:lnTo>
                      <a:pt x="436" y="107"/>
                    </a:lnTo>
                    <a:lnTo>
                      <a:pt x="285" y="205"/>
                    </a:lnTo>
                    <a:lnTo>
                      <a:pt x="183" y="264"/>
                    </a:lnTo>
                    <a:lnTo>
                      <a:pt x="0" y="257"/>
                    </a:lnTo>
                    <a:lnTo>
                      <a:pt x="291" y="111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4" name="Freeform 93"/>
              <p:cNvSpPr>
                <a:spLocks/>
              </p:cNvSpPr>
              <p:nvPr/>
            </p:nvSpPr>
            <p:spPr bwMode="auto">
              <a:xfrm>
                <a:off x="5338" y="3786"/>
                <a:ext cx="178" cy="81"/>
              </a:xfrm>
              <a:custGeom>
                <a:avLst/>
                <a:gdLst>
                  <a:gd name="T0" fmla="*/ 0 w 713"/>
                  <a:gd name="T1" fmla="*/ 48 h 243"/>
                  <a:gd name="T2" fmla="*/ 98 w 713"/>
                  <a:gd name="T3" fmla="*/ 65 h 243"/>
                  <a:gd name="T4" fmla="*/ 269 w 713"/>
                  <a:gd name="T5" fmla="*/ 70 h 243"/>
                  <a:gd name="T6" fmla="*/ 402 w 713"/>
                  <a:gd name="T7" fmla="*/ 65 h 243"/>
                  <a:gd name="T8" fmla="*/ 492 w 713"/>
                  <a:gd name="T9" fmla="*/ 68 h 243"/>
                  <a:gd name="T10" fmla="*/ 545 w 713"/>
                  <a:gd name="T11" fmla="*/ 122 h 243"/>
                  <a:gd name="T12" fmla="*/ 604 w 713"/>
                  <a:gd name="T13" fmla="*/ 230 h 243"/>
                  <a:gd name="T14" fmla="*/ 713 w 713"/>
                  <a:gd name="T15" fmla="*/ 243 h 243"/>
                  <a:gd name="T16" fmla="*/ 571 w 713"/>
                  <a:gd name="T17" fmla="*/ 9 h 243"/>
                  <a:gd name="T18" fmla="*/ 364 w 713"/>
                  <a:gd name="T19" fmla="*/ 0 h 243"/>
                  <a:gd name="T20" fmla="*/ 129 w 713"/>
                  <a:gd name="T21" fmla="*/ 9 h 243"/>
                  <a:gd name="T22" fmla="*/ 0 w 713"/>
                  <a:gd name="T23" fmla="*/ 8 h 243"/>
                  <a:gd name="T24" fmla="*/ 0 w 713"/>
                  <a:gd name="T25" fmla="*/ 48 h 243"/>
                  <a:gd name="T26" fmla="*/ 0 w 713"/>
                  <a:gd name="T27" fmla="*/ 48 h 24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13"/>
                  <a:gd name="T43" fmla="*/ 0 h 243"/>
                  <a:gd name="T44" fmla="*/ 713 w 713"/>
                  <a:gd name="T45" fmla="*/ 243 h 24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13" h="243">
                    <a:moveTo>
                      <a:pt x="0" y="48"/>
                    </a:moveTo>
                    <a:lnTo>
                      <a:pt x="98" y="65"/>
                    </a:lnTo>
                    <a:lnTo>
                      <a:pt x="269" y="70"/>
                    </a:lnTo>
                    <a:lnTo>
                      <a:pt x="402" y="65"/>
                    </a:lnTo>
                    <a:lnTo>
                      <a:pt x="492" y="68"/>
                    </a:lnTo>
                    <a:lnTo>
                      <a:pt x="545" y="122"/>
                    </a:lnTo>
                    <a:lnTo>
                      <a:pt x="604" y="230"/>
                    </a:lnTo>
                    <a:lnTo>
                      <a:pt x="713" y="243"/>
                    </a:lnTo>
                    <a:lnTo>
                      <a:pt x="571" y="9"/>
                    </a:lnTo>
                    <a:lnTo>
                      <a:pt x="364" y="0"/>
                    </a:lnTo>
                    <a:lnTo>
                      <a:pt x="129" y="9"/>
                    </a:lnTo>
                    <a:lnTo>
                      <a:pt x="0" y="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957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5" name="Freeform 94"/>
              <p:cNvSpPr>
                <a:spLocks/>
              </p:cNvSpPr>
              <p:nvPr/>
            </p:nvSpPr>
            <p:spPr bwMode="auto">
              <a:xfrm>
                <a:off x="5291" y="3761"/>
                <a:ext cx="250" cy="58"/>
              </a:xfrm>
              <a:custGeom>
                <a:avLst/>
                <a:gdLst>
                  <a:gd name="T0" fmla="*/ 0 w 1001"/>
                  <a:gd name="T1" fmla="*/ 0 h 174"/>
                  <a:gd name="T2" fmla="*/ 51 w 1001"/>
                  <a:gd name="T3" fmla="*/ 74 h 174"/>
                  <a:gd name="T4" fmla="*/ 220 w 1001"/>
                  <a:gd name="T5" fmla="*/ 83 h 174"/>
                  <a:gd name="T6" fmla="*/ 428 w 1001"/>
                  <a:gd name="T7" fmla="*/ 81 h 174"/>
                  <a:gd name="T8" fmla="*/ 667 w 1001"/>
                  <a:gd name="T9" fmla="*/ 75 h 174"/>
                  <a:gd name="T10" fmla="*/ 810 w 1001"/>
                  <a:gd name="T11" fmla="*/ 84 h 174"/>
                  <a:gd name="T12" fmla="*/ 910 w 1001"/>
                  <a:gd name="T13" fmla="*/ 119 h 174"/>
                  <a:gd name="T14" fmla="*/ 953 w 1001"/>
                  <a:gd name="T15" fmla="*/ 174 h 174"/>
                  <a:gd name="T16" fmla="*/ 1001 w 1001"/>
                  <a:gd name="T17" fmla="*/ 153 h 174"/>
                  <a:gd name="T18" fmla="*/ 980 w 1001"/>
                  <a:gd name="T19" fmla="*/ 100 h 174"/>
                  <a:gd name="T20" fmla="*/ 915 w 1001"/>
                  <a:gd name="T21" fmla="*/ 59 h 174"/>
                  <a:gd name="T22" fmla="*/ 808 w 1001"/>
                  <a:gd name="T23" fmla="*/ 43 h 174"/>
                  <a:gd name="T24" fmla="*/ 616 w 1001"/>
                  <a:gd name="T25" fmla="*/ 43 h 174"/>
                  <a:gd name="T26" fmla="*/ 368 w 1001"/>
                  <a:gd name="T27" fmla="*/ 41 h 174"/>
                  <a:gd name="T28" fmla="*/ 143 w 1001"/>
                  <a:gd name="T29" fmla="*/ 33 h 174"/>
                  <a:gd name="T30" fmla="*/ 34 w 1001"/>
                  <a:gd name="T31" fmla="*/ 16 h 174"/>
                  <a:gd name="T32" fmla="*/ 0 w 1001"/>
                  <a:gd name="T33" fmla="*/ 0 h 174"/>
                  <a:gd name="T34" fmla="*/ 0 w 1001"/>
                  <a:gd name="T35" fmla="*/ 0 h 1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001"/>
                  <a:gd name="T55" fmla="*/ 0 h 174"/>
                  <a:gd name="T56" fmla="*/ 1001 w 1001"/>
                  <a:gd name="T57" fmla="*/ 174 h 17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001" h="174">
                    <a:moveTo>
                      <a:pt x="0" y="0"/>
                    </a:moveTo>
                    <a:lnTo>
                      <a:pt x="51" y="74"/>
                    </a:lnTo>
                    <a:lnTo>
                      <a:pt x="220" y="83"/>
                    </a:lnTo>
                    <a:lnTo>
                      <a:pt x="428" y="81"/>
                    </a:lnTo>
                    <a:lnTo>
                      <a:pt x="667" y="75"/>
                    </a:lnTo>
                    <a:lnTo>
                      <a:pt x="810" y="84"/>
                    </a:lnTo>
                    <a:lnTo>
                      <a:pt x="910" y="119"/>
                    </a:lnTo>
                    <a:lnTo>
                      <a:pt x="953" y="174"/>
                    </a:lnTo>
                    <a:lnTo>
                      <a:pt x="1001" y="153"/>
                    </a:lnTo>
                    <a:lnTo>
                      <a:pt x="980" y="100"/>
                    </a:lnTo>
                    <a:lnTo>
                      <a:pt x="915" y="59"/>
                    </a:lnTo>
                    <a:lnTo>
                      <a:pt x="808" y="43"/>
                    </a:lnTo>
                    <a:lnTo>
                      <a:pt x="616" y="43"/>
                    </a:lnTo>
                    <a:lnTo>
                      <a:pt x="368" y="41"/>
                    </a:lnTo>
                    <a:lnTo>
                      <a:pt x="143" y="33"/>
                    </a:lnTo>
                    <a:lnTo>
                      <a:pt x="34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6" name="Freeform 95"/>
              <p:cNvSpPr>
                <a:spLocks/>
              </p:cNvSpPr>
              <p:nvPr/>
            </p:nvSpPr>
            <p:spPr bwMode="auto">
              <a:xfrm>
                <a:off x="5284" y="3725"/>
                <a:ext cx="22" cy="43"/>
              </a:xfrm>
              <a:custGeom>
                <a:avLst/>
                <a:gdLst>
                  <a:gd name="T0" fmla="*/ 5 w 89"/>
                  <a:gd name="T1" fmla="*/ 0 h 129"/>
                  <a:gd name="T2" fmla="*/ 0 w 89"/>
                  <a:gd name="T3" fmla="*/ 58 h 129"/>
                  <a:gd name="T4" fmla="*/ 21 w 89"/>
                  <a:gd name="T5" fmla="*/ 102 h 129"/>
                  <a:gd name="T6" fmla="*/ 89 w 89"/>
                  <a:gd name="T7" fmla="*/ 129 h 129"/>
                  <a:gd name="T8" fmla="*/ 72 w 89"/>
                  <a:gd name="T9" fmla="*/ 89 h 129"/>
                  <a:gd name="T10" fmla="*/ 64 w 89"/>
                  <a:gd name="T11" fmla="*/ 43 h 129"/>
                  <a:gd name="T12" fmla="*/ 5 w 89"/>
                  <a:gd name="T13" fmla="*/ 0 h 129"/>
                  <a:gd name="T14" fmla="*/ 5 w 89"/>
                  <a:gd name="T15" fmla="*/ 0 h 1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9"/>
                  <a:gd name="T25" fmla="*/ 0 h 129"/>
                  <a:gd name="T26" fmla="*/ 89 w 89"/>
                  <a:gd name="T27" fmla="*/ 129 h 12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9" h="129">
                    <a:moveTo>
                      <a:pt x="5" y="0"/>
                    </a:moveTo>
                    <a:lnTo>
                      <a:pt x="0" y="58"/>
                    </a:lnTo>
                    <a:lnTo>
                      <a:pt x="21" y="102"/>
                    </a:lnTo>
                    <a:lnTo>
                      <a:pt x="89" y="129"/>
                    </a:lnTo>
                    <a:lnTo>
                      <a:pt x="72" y="89"/>
                    </a:lnTo>
                    <a:lnTo>
                      <a:pt x="64" y="4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7" name="Freeform 96"/>
              <p:cNvSpPr>
                <a:spLocks/>
              </p:cNvSpPr>
              <p:nvPr/>
            </p:nvSpPr>
            <p:spPr bwMode="auto">
              <a:xfrm>
                <a:off x="5285" y="3665"/>
                <a:ext cx="177" cy="96"/>
              </a:xfrm>
              <a:custGeom>
                <a:avLst/>
                <a:gdLst>
                  <a:gd name="T0" fmla="*/ 109 w 710"/>
                  <a:gd name="T1" fmla="*/ 23 h 286"/>
                  <a:gd name="T2" fmla="*/ 222 w 710"/>
                  <a:gd name="T3" fmla="*/ 0 h 286"/>
                  <a:gd name="T4" fmla="*/ 404 w 710"/>
                  <a:gd name="T5" fmla="*/ 4 h 286"/>
                  <a:gd name="T6" fmla="*/ 593 w 710"/>
                  <a:gd name="T7" fmla="*/ 19 h 286"/>
                  <a:gd name="T8" fmla="*/ 710 w 710"/>
                  <a:gd name="T9" fmla="*/ 30 h 286"/>
                  <a:gd name="T10" fmla="*/ 675 w 710"/>
                  <a:gd name="T11" fmla="*/ 100 h 286"/>
                  <a:gd name="T12" fmla="*/ 669 w 710"/>
                  <a:gd name="T13" fmla="*/ 180 h 286"/>
                  <a:gd name="T14" fmla="*/ 679 w 710"/>
                  <a:gd name="T15" fmla="*/ 243 h 286"/>
                  <a:gd name="T16" fmla="*/ 693 w 710"/>
                  <a:gd name="T17" fmla="*/ 286 h 286"/>
                  <a:gd name="T18" fmla="*/ 430 w 710"/>
                  <a:gd name="T19" fmla="*/ 286 h 286"/>
                  <a:gd name="T20" fmla="*/ 210 w 710"/>
                  <a:gd name="T21" fmla="*/ 270 h 286"/>
                  <a:gd name="T22" fmla="*/ 49 w 710"/>
                  <a:gd name="T23" fmla="*/ 222 h 286"/>
                  <a:gd name="T24" fmla="*/ 0 w 710"/>
                  <a:gd name="T25" fmla="*/ 152 h 286"/>
                  <a:gd name="T26" fmla="*/ 4 w 710"/>
                  <a:gd name="T27" fmla="*/ 91 h 286"/>
                  <a:gd name="T28" fmla="*/ 58 w 710"/>
                  <a:gd name="T29" fmla="*/ 38 h 286"/>
                  <a:gd name="T30" fmla="*/ 109 w 710"/>
                  <a:gd name="T31" fmla="*/ 23 h 286"/>
                  <a:gd name="T32" fmla="*/ 109 w 710"/>
                  <a:gd name="T33" fmla="*/ 23 h 28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10"/>
                  <a:gd name="T52" fmla="*/ 0 h 286"/>
                  <a:gd name="T53" fmla="*/ 710 w 710"/>
                  <a:gd name="T54" fmla="*/ 286 h 28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10" h="286">
                    <a:moveTo>
                      <a:pt x="109" y="23"/>
                    </a:moveTo>
                    <a:lnTo>
                      <a:pt x="222" y="0"/>
                    </a:lnTo>
                    <a:lnTo>
                      <a:pt x="404" y="4"/>
                    </a:lnTo>
                    <a:lnTo>
                      <a:pt x="593" y="19"/>
                    </a:lnTo>
                    <a:lnTo>
                      <a:pt x="710" y="30"/>
                    </a:lnTo>
                    <a:lnTo>
                      <a:pt x="675" y="100"/>
                    </a:lnTo>
                    <a:lnTo>
                      <a:pt x="669" y="180"/>
                    </a:lnTo>
                    <a:lnTo>
                      <a:pt x="679" y="243"/>
                    </a:lnTo>
                    <a:lnTo>
                      <a:pt x="693" y="286"/>
                    </a:lnTo>
                    <a:lnTo>
                      <a:pt x="430" y="286"/>
                    </a:lnTo>
                    <a:lnTo>
                      <a:pt x="210" y="270"/>
                    </a:lnTo>
                    <a:lnTo>
                      <a:pt x="49" y="222"/>
                    </a:lnTo>
                    <a:lnTo>
                      <a:pt x="0" y="152"/>
                    </a:lnTo>
                    <a:lnTo>
                      <a:pt x="4" y="91"/>
                    </a:lnTo>
                    <a:lnTo>
                      <a:pt x="58" y="38"/>
                    </a:lnTo>
                    <a:lnTo>
                      <a:pt x="109" y="23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8" name="Freeform 97"/>
              <p:cNvSpPr>
                <a:spLocks/>
              </p:cNvSpPr>
              <p:nvPr/>
            </p:nvSpPr>
            <p:spPr bwMode="auto">
              <a:xfrm>
                <a:off x="5452" y="3674"/>
                <a:ext cx="179" cy="86"/>
              </a:xfrm>
              <a:custGeom>
                <a:avLst/>
                <a:gdLst>
                  <a:gd name="T0" fmla="*/ 40 w 716"/>
                  <a:gd name="T1" fmla="*/ 0 h 257"/>
                  <a:gd name="T2" fmla="*/ 0 w 716"/>
                  <a:gd name="T3" fmla="*/ 89 h 257"/>
                  <a:gd name="T4" fmla="*/ 6 w 716"/>
                  <a:gd name="T5" fmla="*/ 196 h 257"/>
                  <a:gd name="T6" fmla="*/ 23 w 716"/>
                  <a:gd name="T7" fmla="*/ 255 h 257"/>
                  <a:gd name="T8" fmla="*/ 208 w 716"/>
                  <a:gd name="T9" fmla="*/ 257 h 257"/>
                  <a:gd name="T10" fmla="*/ 544 w 716"/>
                  <a:gd name="T11" fmla="*/ 257 h 257"/>
                  <a:gd name="T12" fmla="*/ 710 w 716"/>
                  <a:gd name="T13" fmla="*/ 242 h 257"/>
                  <a:gd name="T14" fmla="*/ 687 w 716"/>
                  <a:gd name="T15" fmla="*/ 210 h 257"/>
                  <a:gd name="T16" fmla="*/ 687 w 716"/>
                  <a:gd name="T17" fmla="*/ 153 h 257"/>
                  <a:gd name="T18" fmla="*/ 716 w 716"/>
                  <a:gd name="T19" fmla="*/ 107 h 257"/>
                  <a:gd name="T20" fmla="*/ 559 w 716"/>
                  <a:gd name="T21" fmla="*/ 81 h 257"/>
                  <a:gd name="T22" fmla="*/ 171 w 716"/>
                  <a:gd name="T23" fmla="*/ 22 h 257"/>
                  <a:gd name="T24" fmla="*/ 40 w 716"/>
                  <a:gd name="T25" fmla="*/ 0 h 257"/>
                  <a:gd name="T26" fmla="*/ 40 w 716"/>
                  <a:gd name="T27" fmla="*/ 0 h 2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16"/>
                  <a:gd name="T43" fmla="*/ 0 h 257"/>
                  <a:gd name="T44" fmla="*/ 716 w 716"/>
                  <a:gd name="T45" fmla="*/ 257 h 2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16" h="257">
                    <a:moveTo>
                      <a:pt x="40" y="0"/>
                    </a:moveTo>
                    <a:lnTo>
                      <a:pt x="0" y="89"/>
                    </a:lnTo>
                    <a:lnTo>
                      <a:pt x="6" y="196"/>
                    </a:lnTo>
                    <a:lnTo>
                      <a:pt x="23" y="255"/>
                    </a:lnTo>
                    <a:lnTo>
                      <a:pt x="208" y="257"/>
                    </a:lnTo>
                    <a:lnTo>
                      <a:pt x="544" y="257"/>
                    </a:lnTo>
                    <a:lnTo>
                      <a:pt x="710" y="242"/>
                    </a:lnTo>
                    <a:lnTo>
                      <a:pt x="687" y="210"/>
                    </a:lnTo>
                    <a:lnTo>
                      <a:pt x="687" y="153"/>
                    </a:lnTo>
                    <a:lnTo>
                      <a:pt x="716" y="107"/>
                    </a:lnTo>
                    <a:lnTo>
                      <a:pt x="559" y="81"/>
                    </a:lnTo>
                    <a:lnTo>
                      <a:pt x="171" y="2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6380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09" name="Freeform 98"/>
              <p:cNvSpPr>
                <a:spLocks/>
              </p:cNvSpPr>
              <p:nvPr/>
            </p:nvSpPr>
            <p:spPr bwMode="auto">
              <a:xfrm>
                <a:off x="5467" y="3697"/>
                <a:ext cx="403" cy="272"/>
              </a:xfrm>
              <a:custGeom>
                <a:avLst/>
                <a:gdLst>
                  <a:gd name="T0" fmla="*/ 0 w 1612"/>
                  <a:gd name="T1" fmla="*/ 200 h 814"/>
                  <a:gd name="T2" fmla="*/ 20 w 1612"/>
                  <a:gd name="T3" fmla="*/ 235 h 814"/>
                  <a:gd name="T4" fmla="*/ 115 w 1612"/>
                  <a:gd name="T5" fmla="*/ 233 h 814"/>
                  <a:gd name="T6" fmla="*/ 201 w 1612"/>
                  <a:gd name="T7" fmla="*/ 243 h 814"/>
                  <a:gd name="T8" fmla="*/ 258 w 1612"/>
                  <a:gd name="T9" fmla="*/ 278 h 814"/>
                  <a:gd name="T10" fmla="*/ 292 w 1612"/>
                  <a:gd name="T11" fmla="*/ 318 h 814"/>
                  <a:gd name="T12" fmla="*/ 298 w 1612"/>
                  <a:gd name="T13" fmla="*/ 349 h 814"/>
                  <a:gd name="T14" fmla="*/ 243 w 1612"/>
                  <a:gd name="T15" fmla="*/ 362 h 814"/>
                  <a:gd name="T16" fmla="*/ 197 w 1612"/>
                  <a:gd name="T17" fmla="*/ 305 h 814"/>
                  <a:gd name="T18" fmla="*/ 98 w 1612"/>
                  <a:gd name="T19" fmla="*/ 271 h 814"/>
                  <a:gd name="T20" fmla="*/ 57 w 1612"/>
                  <a:gd name="T21" fmla="*/ 273 h 814"/>
                  <a:gd name="T22" fmla="*/ 145 w 1612"/>
                  <a:gd name="T23" fmla="*/ 411 h 814"/>
                  <a:gd name="T24" fmla="*/ 412 w 1612"/>
                  <a:gd name="T25" fmla="*/ 814 h 814"/>
                  <a:gd name="T26" fmla="*/ 655 w 1612"/>
                  <a:gd name="T27" fmla="*/ 719 h 814"/>
                  <a:gd name="T28" fmla="*/ 1044 w 1612"/>
                  <a:gd name="T29" fmla="*/ 536 h 814"/>
                  <a:gd name="T30" fmla="*/ 1359 w 1612"/>
                  <a:gd name="T31" fmla="*/ 373 h 814"/>
                  <a:gd name="T32" fmla="*/ 1612 w 1612"/>
                  <a:gd name="T33" fmla="*/ 235 h 814"/>
                  <a:gd name="T34" fmla="*/ 1395 w 1612"/>
                  <a:gd name="T35" fmla="*/ 0 h 814"/>
                  <a:gd name="T36" fmla="*/ 1211 w 1612"/>
                  <a:gd name="T37" fmla="*/ 150 h 814"/>
                  <a:gd name="T38" fmla="*/ 978 w 1612"/>
                  <a:gd name="T39" fmla="*/ 333 h 814"/>
                  <a:gd name="T40" fmla="*/ 798 w 1612"/>
                  <a:gd name="T41" fmla="*/ 455 h 814"/>
                  <a:gd name="T42" fmla="*/ 653 w 1612"/>
                  <a:gd name="T43" fmla="*/ 364 h 814"/>
                  <a:gd name="T44" fmla="*/ 419 w 1612"/>
                  <a:gd name="T45" fmla="*/ 190 h 814"/>
                  <a:gd name="T46" fmla="*/ 162 w 1612"/>
                  <a:gd name="T47" fmla="*/ 190 h 814"/>
                  <a:gd name="T48" fmla="*/ 0 w 1612"/>
                  <a:gd name="T49" fmla="*/ 200 h 814"/>
                  <a:gd name="T50" fmla="*/ 0 w 1612"/>
                  <a:gd name="T51" fmla="*/ 200 h 8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12"/>
                  <a:gd name="T79" fmla="*/ 0 h 814"/>
                  <a:gd name="T80" fmla="*/ 1612 w 1612"/>
                  <a:gd name="T81" fmla="*/ 814 h 8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12" h="814">
                    <a:moveTo>
                      <a:pt x="0" y="200"/>
                    </a:moveTo>
                    <a:lnTo>
                      <a:pt x="20" y="235"/>
                    </a:lnTo>
                    <a:lnTo>
                      <a:pt x="115" y="233"/>
                    </a:lnTo>
                    <a:lnTo>
                      <a:pt x="201" y="243"/>
                    </a:lnTo>
                    <a:lnTo>
                      <a:pt x="258" y="278"/>
                    </a:lnTo>
                    <a:lnTo>
                      <a:pt x="292" y="318"/>
                    </a:lnTo>
                    <a:lnTo>
                      <a:pt x="298" y="349"/>
                    </a:lnTo>
                    <a:lnTo>
                      <a:pt x="243" y="362"/>
                    </a:lnTo>
                    <a:lnTo>
                      <a:pt x="197" y="305"/>
                    </a:lnTo>
                    <a:lnTo>
                      <a:pt x="98" y="271"/>
                    </a:lnTo>
                    <a:lnTo>
                      <a:pt x="57" y="273"/>
                    </a:lnTo>
                    <a:lnTo>
                      <a:pt x="145" y="411"/>
                    </a:lnTo>
                    <a:lnTo>
                      <a:pt x="412" y="814"/>
                    </a:lnTo>
                    <a:lnTo>
                      <a:pt x="655" y="719"/>
                    </a:lnTo>
                    <a:lnTo>
                      <a:pt x="1044" y="536"/>
                    </a:lnTo>
                    <a:lnTo>
                      <a:pt x="1359" y="373"/>
                    </a:lnTo>
                    <a:lnTo>
                      <a:pt x="1612" y="235"/>
                    </a:lnTo>
                    <a:lnTo>
                      <a:pt x="1395" y="0"/>
                    </a:lnTo>
                    <a:lnTo>
                      <a:pt x="1211" y="150"/>
                    </a:lnTo>
                    <a:lnTo>
                      <a:pt x="978" y="333"/>
                    </a:lnTo>
                    <a:lnTo>
                      <a:pt x="798" y="455"/>
                    </a:lnTo>
                    <a:lnTo>
                      <a:pt x="653" y="364"/>
                    </a:lnTo>
                    <a:lnTo>
                      <a:pt x="419" y="190"/>
                    </a:lnTo>
                    <a:lnTo>
                      <a:pt x="162" y="190"/>
                    </a:ln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B8B8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0" name="Freeform 99"/>
              <p:cNvSpPr>
                <a:spLocks/>
              </p:cNvSpPr>
              <p:nvPr/>
            </p:nvSpPr>
            <p:spPr bwMode="auto">
              <a:xfrm>
                <a:off x="5400" y="3577"/>
                <a:ext cx="100" cy="106"/>
              </a:xfrm>
              <a:custGeom>
                <a:avLst/>
                <a:gdLst>
                  <a:gd name="T0" fmla="*/ 0 w 399"/>
                  <a:gd name="T1" fmla="*/ 13 h 317"/>
                  <a:gd name="T2" fmla="*/ 151 w 399"/>
                  <a:gd name="T3" fmla="*/ 282 h 317"/>
                  <a:gd name="T4" fmla="*/ 257 w 399"/>
                  <a:gd name="T5" fmla="*/ 292 h 317"/>
                  <a:gd name="T6" fmla="*/ 268 w 399"/>
                  <a:gd name="T7" fmla="*/ 305 h 317"/>
                  <a:gd name="T8" fmla="*/ 399 w 399"/>
                  <a:gd name="T9" fmla="*/ 317 h 317"/>
                  <a:gd name="T10" fmla="*/ 248 w 399"/>
                  <a:gd name="T11" fmla="*/ 188 h 317"/>
                  <a:gd name="T12" fmla="*/ 18 w 399"/>
                  <a:gd name="T13" fmla="*/ 0 h 317"/>
                  <a:gd name="T14" fmla="*/ 0 w 399"/>
                  <a:gd name="T15" fmla="*/ 13 h 317"/>
                  <a:gd name="T16" fmla="*/ 0 w 399"/>
                  <a:gd name="T17" fmla="*/ 13 h 3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99"/>
                  <a:gd name="T28" fmla="*/ 0 h 317"/>
                  <a:gd name="T29" fmla="*/ 399 w 399"/>
                  <a:gd name="T30" fmla="*/ 317 h 3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99" h="317">
                    <a:moveTo>
                      <a:pt x="0" y="13"/>
                    </a:moveTo>
                    <a:lnTo>
                      <a:pt x="151" y="282"/>
                    </a:lnTo>
                    <a:lnTo>
                      <a:pt x="257" y="292"/>
                    </a:lnTo>
                    <a:lnTo>
                      <a:pt x="268" y="305"/>
                    </a:lnTo>
                    <a:lnTo>
                      <a:pt x="399" y="317"/>
                    </a:lnTo>
                    <a:lnTo>
                      <a:pt x="248" y="188"/>
                    </a:lnTo>
                    <a:lnTo>
                      <a:pt x="1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B8B8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1" name="Freeform 100"/>
              <p:cNvSpPr>
                <a:spLocks/>
              </p:cNvSpPr>
              <p:nvPr/>
            </p:nvSpPr>
            <p:spPr bwMode="auto">
              <a:xfrm>
                <a:off x="5367" y="3471"/>
                <a:ext cx="518" cy="379"/>
              </a:xfrm>
              <a:custGeom>
                <a:avLst/>
                <a:gdLst>
                  <a:gd name="T0" fmla="*/ 47 w 2071"/>
                  <a:gd name="T1" fmla="*/ 146 h 1136"/>
                  <a:gd name="T2" fmla="*/ 0 w 2071"/>
                  <a:gd name="T3" fmla="*/ 202 h 1136"/>
                  <a:gd name="T4" fmla="*/ 229 w 2071"/>
                  <a:gd name="T5" fmla="*/ 374 h 1136"/>
                  <a:gd name="T6" fmla="*/ 475 w 2071"/>
                  <a:gd name="T7" fmla="*/ 578 h 1136"/>
                  <a:gd name="T8" fmla="*/ 534 w 2071"/>
                  <a:gd name="T9" fmla="*/ 639 h 1136"/>
                  <a:gd name="T10" fmla="*/ 823 w 2071"/>
                  <a:gd name="T11" fmla="*/ 678 h 1136"/>
                  <a:gd name="T12" fmla="*/ 1063 w 2071"/>
                  <a:gd name="T13" fmla="*/ 714 h 1136"/>
                  <a:gd name="T14" fmla="*/ 1089 w 2071"/>
                  <a:gd name="T15" fmla="*/ 743 h 1136"/>
                  <a:gd name="T16" fmla="*/ 1172 w 2071"/>
                  <a:gd name="T17" fmla="*/ 739 h 1136"/>
                  <a:gd name="T18" fmla="*/ 1240 w 2071"/>
                  <a:gd name="T19" fmla="*/ 719 h 1136"/>
                  <a:gd name="T20" fmla="*/ 1315 w 2071"/>
                  <a:gd name="T21" fmla="*/ 775 h 1136"/>
                  <a:gd name="T22" fmla="*/ 1405 w 2071"/>
                  <a:gd name="T23" fmla="*/ 829 h 1136"/>
                  <a:gd name="T24" fmla="*/ 1294 w 2071"/>
                  <a:gd name="T25" fmla="*/ 857 h 1136"/>
                  <a:gd name="T26" fmla="*/ 1212 w 2071"/>
                  <a:gd name="T27" fmla="*/ 889 h 1136"/>
                  <a:gd name="T28" fmla="*/ 1130 w 2071"/>
                  <a:gd name="T29" fmla="*/ 843 h 1136"/>
                  <a:gd name="T30" fmla="*/ 1055 w 2071"/>
                  <a:gd name="T31" fmla="*/ 834 h 1136"/>
                  <a:gd name="T32" fmla="*/ 1040 w 2071"/>
                  <a:gd name="T33" fmla="*/ 858 h 1136"/>
                  <a:gd name="T34" fmla="*/ 819 w 2071"/>
                  <a:gd name="T35" fmla="*/ 868 h 1136"/>
                  <a:gd name="T36" fmla="*/ 1194 w 2071"/>
                  <a:gd name="T37" fmla="*/ 1136 h 1136"/>
                  <a:gd name="T38" fmla="*/ 1647 w 2071"/>
                  <a:gd name="T39" fmla="*/ 804 h 1136"/>
                  <a:gd name="T40" fmla="*/ 2071 w 2071"/>
                  <a:gd name="T41" fmla="*/ 420 h 1136"/>
                  <a:gd name="T42" fmla="*/ 1697 w 2071"/>
                  <a:gd name="T43" fmla="*/ 94 h 1136"/>
                  <a:gd name="T44" fmla="*/ 1584 w 2071"/>
                  <a:gd name="T45" fmla="*/ 0 h 1136"/>
                  <a:gd name="T46" fmla="*/ 1527 w 2071"/>
                  <a:gd name="T47" fmla="*/ 67 h 1136"/>
                  <a:gd name="T48" fmla="*/ 1551 w 2071"/>
                  <a:gd name="T49" fmla="*/ 120 h 1136"/>
                  <a:gd name="T50" fmla="*/ 1502 w 2071"/>
                  <a:gd name="T51" fmla="*/ 171 h 1136"/>
                  <a:gd name="T52" fmla="*/ 1464 w 2071"/>
                  <a:gd name="T53" fmla="*/ 181 h 1136"/>
                  <a:gd name="T54" fmla="*/ 1464 w 2071"/>
                  <a:gd name="T55" fmla="*/ 240 h 1136"/>
                  <a:gd name="T56" fmla="*/ 1425 w 2071"/>
                  <a:gd name="T57" fmla="*/ 279 h 1136"/>
                  <a:gd name="T58" fmla="*/ 1361 w 2071"/>
                  <a:gd name="T59" fmla="*/ 273 h 1136"/>
                  <a:gd name="T60" fmla="*/ 1358 w 2071"/>
                  <a:gd name="T61" fmla="*/ 323 h 1136"/>
                  <a:gd name="T62" fmla="*/ 1329 w 2071"/>
                  <a:gd name="T63" fmla="*/ 346 h 1136"/>
                  <a:gd name="T64" fmla="*/ 1283 w 2071"/>
                  <a:gd name="T65" fmla="*/ 342 h 1136"/>
                  <a:gd name="T66" fmla="*/ 1247 w 2071"/>
                  <a:gd name="T67" fmla="*/ 374 h 1136"/>
                  <a:gd name="T68" fmla="*/ 1178 w 2071"/>
                  <a:gd name="T69" fmla="*/ 376 h 1136"/>
                  <a:gd name="T70" fmla="*/ 1127 w 2071"/>
                  <a:gd name="T71" fmla="*/ 364 h 1136"/>
                  <a:gd name="T72" fmla="*/ 1078 w 2071"/>
                  <a:gd name="T73" fmla="*/ 402 h 1136"/>
                  <a:gd name="T74" fmla="*/ 981 w 2071"/>
                  <a:gd name="T75" fmla="*/ 399 h 1136"/>
                  <a:gd name="T76" fmla="*/ 932 w 2071"/>
                  <a:gd name="T77" fmla="*/ 363 h 1136"/>
                  <a:gd name="T78" fmla="*/ 856 w 2071"/>
                  <a:gd name="T79" fmla="*/ 372 h 1136"/>
                  <a:gd name="T80" fmla="*/ 807 w 2071"/>
                  <a:gd name="T81" fmla="*/ 336 h 1136"/>
                  <a:gd name="T82" fmla="*/ 732 w 2071"/>
                  <a:gd name="T83" fmla="*/ 336 h 1136"/>
                  <a:gd name="T84" fmla="*/ 705 w 2071"/>
                  <a:gd name="T85" fmla="*/ 276 h 1136"/>
                  <a:gd name="T86" fmla="*/ 689 w 2071"/>
                  <a:gd name="T87" fmla="*/ 219 h 1136"/>
                  <a:gd name="T88" fmla="*/ 637 w 2071"/>
                  <a:gd name="T89" fmla="*/ 262 h 1136"/>
                  <a:gd name="T90" fmla="*/ 597 w 2071"/>
                  <a:gd name="T91" fmla="*/ 255 h 1136"/>
                  <a:gd name="T92" fmla="*/ 597 w 2071"/>
                  <a:gd name="T93" fmla="*/ 207 h 1136"/>
                  <a:gd name="T94" fmla="*/ 617 w 2071"/>
                  <a:gd name="T95" fmla="*/ 155 h 1136"/>
                  <a:gd name="T96" fmla="*/ 544 w 2071"/>
                  <a:gd name="T97" fmla="*/ 112 h 1136"/>
                  <a:gd name="T98" fmla="*/ 455 w 2071"/>
                  <a:gd name="T99" fmla="*/ 246 h 1136"/>
                  <a:gd name="T100" fmla="*/ 201 w 2071"/>
                  <a:gd name="T101" fmla="*/ 155 h 1136"/>
                  <a:gd name="T102" fmla="*/ 160 w 2071"/>
                  <a:gd name="T103" fmla="*/ 191 h 1136"/>
                  <a:gd name="T104" fmla="*/ 47 w 2071"/>
                  <a:gd name="T105" fmla="*/ 146 h 1136"/>
                  <a:gd name="T106" fmla="*/ 47 w 2071"/>
                  <a:gd name="T107" fmla="*/ 146 h 11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071"/>
                  <a:gd name="T163" fmla="*/ 0 h 1136"/>
                  <a:gd name="T164" fmla="*/ 2071 w 2071"/>
                  <a:gd name="T165" fmla="*/ 1136 h 11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071" h="1136">
                    <a:moveTo>
                      <a:pt x="47" y="146"/>
                    </a:moveTo>
                    <a:lnTo>
                      <a:pt x="0" y="202"/>
                    </a:lnTo>
                    <a:lnTo>
                      <a:pt x="229" y="374"/>
                    </a:lnTo>
                    <a:lnTo>
                      <a:pt x="475" y="578"/>
                    </a:lnTo>
                    <a:lnTo>
                      <a:pt x="534" y="639"/>
                    </a:lnTo>
                    <a:lnTo>
                      <a:pt x="823" y="678"/>
                    </a:lnTo>
                    <a:lnTo>
                      <a:pt x="1063" y="714"/>
                    </a:lnTo>
                    <a:lnTo>
                      <a:pt x="1089" y="743"/>
                    </a:lnTo>
                    <a:lnTo>
                      <a:pt x="1172" y="739"/>
                    </a:lnTo>
                    <a:lnTo>
                      <a:pt x="1240" y="719"/>
                    </a:lnTo>
                    <a:lnTo>
                      <a:pt x="1315" y="775"/>
                    </a:lnTo>
                    <a:lnTo>
                      <a:pt x="1405" y="829"/>
                    </a:lnTo>
                    <a:lnTo>
                      <a:pt x="1294" y="857"/>
                    </a:lnTo>
                    <a:lnTo>
                      <a:pt x="1212" y="889"/>
                    </a:lnTo>
                    <a:lnTo>
                      <a:pt x="1130" y="843"/>
                    </a:lnTo>
                    <a:lnTo>
                      <a:pt x="1055" y="834"/>
                    </a:lnTo>
                    <a:lnTo>
                      <a:pt x="1040" y="858"/>
                    </a:lnTo>
                    <a:lnTo>
                      <a:pt x="819" y="868"/>
                    </a:lnTo>
                    <a:lnTo>
                      <a:pt x="1194" y="1136"/>
                    </a:lnTo>
                    <a:lnTo>
                      <a:pt x="1647" y="804"/>
                    </a:lnTo>
                    <a:lnTo>
                      <a:pt x="2071" y="420"/>
                    </a:lnTo>
                    <a:lnTo>
                      <a:pt x="1697" y="94"/>
                    </a:lnTo>
                    <a:lnTo>
                      <a:pt x="1584" y="0"/>
                    </a:lnTo>
                    <a:lnTo>
                      <a:pt x="1527" y="67"/>
                    </a:lnTo>
                    <a:lnTo>
                      <a:pt x="1551" y="120"/>
                    </a:lnTo>
                    <a:lnTo>
                      <a:pt x="1502" y="171"/>
                    </a:lnTo>
                    <a:lnTo>
                      <a:pt x="1464" y="181"/>
                    </a:lnTo>
                    <a:lnTo>
                      <a:pt x="1464" y="240"/>
                    </a:lnTo>
                    <a:lnTo>
                      <a:pt x="1425" y="279"/>
                    </a:lnTo>
                    <a:lnTo>
                      <a:pt x="1361" y="273"/>
                    </a:lnTo>
                    <a:lnTo>
                      <a:pt x="1358" y="323"/>
                    </a:lnTo>
                    <a:lnTo>
                      <a:pt x="1329" y="346"/>
                    </a:lnTo>
                    <a:lnTo>
                      <a:pt x="1283" y="342"/>
                    </a:lnTo>
                    <a:lnTo>
                      <a:pt x="1247" y="374"/>
                    </a:lnTo>
                    <a:lnTo>
                      <a:pt x="1178" y="376"/>
                    </a:lnTo>
                    <a:lnTo>
                      <a:pt x="1127" y="364"/>
                    </a:lnTo>
                    <a:lnTo>
                      <a:pt x="1078" y="402"/>
                    </a:lnTo>
                    <a:lnTo>
                      <a:pt x="981" y="399"/>
                    </a:lnTo>
                    <a:lnTo>
                      <a:pt x="932" y="363"/>
                    </a:lnTo>
                    <a:lnTo>
                      <a:pt x="856" y="372"/>
                    </a:lnTo>
                    <a:lnTo>
                      <a:pt x="807" y="336"/>
                    </a:lnTo>
                    <a:lnTo>
                      <a:pt x="732" y="336"/>
                    </a:lnTo>
                    <a:lnTo>
                      <a:pt x="705" y="276"/>
                    </a:lnTo>
                    <a:lnTo>
                      <a:pt x="689" y="219"/>
                    </a:lnTo>
                    <a:lnTo>
                      <a:pt x="637" y="262"/>
                    </a:lnTo>
                    <a:lnTo>
                      <a:pt x="597" y="255"/>
                    </a:lnTo>
                    <a:lnTo>
                      <a:pt x="597" y="207"/>
                    </a:lnTo>
                    <a:lnTo>
                      <a:pt x="617" y="155"/>
                    </a:lnTo>
                    <a:lnTo>
                      <a:pt x="544" y="112"/>
                    </a:lnTo>
                    <a:lnTo>
                      <a:pt x="455" y="246"/>
                    </a:lnTo>
                    <a:lnTo>
                      <a:pt x="201" y="155"/>
                    </a:lnTo>
                    <a:lnTo>
                      <a:pt x="160" y="191"/>
                    </a:lnTo>
                    <a:lnTo>
                      <a:pt x="47" y="146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2" name="Freeform 101"/>
              <p:cNvSpPr>
                <a:spLocks/>
              </p:cNvSpPr>
              <p:nvPr/>
            </p:nvSpPr>
            <p:spPr bwMode="auto">
              <a:xfrm>
                <a:off x="5569" y="3525"/>
                <a:ext cx="33" cy="72"/>
              </a:xfrm>
              <a:custGeom>
                <a:avLst/>
                <a:gdLst>
                  <a:gd name="T0" fmla="*/ 22 w 131"/>
                  <a:gd name="T1" fmla="*/ 3 h 215"/>
                  <a:gd name="T2" fmla="*/ 62 w 131"/>
                  <a:gd name="T3" fmla="*/ 0 h 215"/>
                  <a:gd name="T4" fmla="*/ 94 w 131"/>
                  <a:gd name="T5" fmla="*/ 10 h 215"/>
                  <a:gd name="T6" fmla="*/ 112 w 131"/>
                  <a:gd name="T7" fmla="*/ 58 h 215"/>
                  <a:gd name="T8" fmla="*/ 85 w 131"/>
                  <a:gd name="T9" fmla="*/ 77 h 215"/>
                  <a:gd name="T10" fmla="*/ 102 w 131"/>
                  <a:gd name="T11" fmla="*/ 145 h 215"/>
                  <a:gd name="T12" fmla="*/ 131 w 131"/>
                  <a:gd name="T13" fmla="*/ 196 h 215"/>
                  <a:gd name="T14" fmla="*/ 89 w 131"/>
                  <a:gd name="T15" fmla="*/ 215 h 215"/>
                  <a:gd name="T16" fmla="*/ 32 w 131"/>
                  <a:gd name="T17" fmla="*/ 208 h 215"/>
                  <a:gd name="T18" fmla="*/ 5 w 131"/>
                  <a:gd name="T19" fmla="*/ 166 h 215"/>
                  <a:gd name="T20" fmla="*/ 0 w 131"/>
                  <a:gd name="T21" fmla="*/ 85 h 215"/>
                  <a:gd name="T22" fmla="*/ 9 w 131"/>
                  <a:gd name="T23" fmla="*/ 24 h 215"/>
                  <a:gd name="T24" fmla="*/ 22 w 131"/>
                  <a:gd name="T25" fmla="*/ 3 h 215"/>
                  <a:gd name="T26" fmla="*/ 22 w 131"/>
                  <a:gd name="T27" fmla="*/ 3 h 2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1"/>
                  <a:gd name="T43" fmla="*/ 0 h 215"/>
                  <a:gd name="T44" fmla="*/ 131 w 131"/>
                  <a:gd name="T45" fmla="*/ 215 h 2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1" h="215">
                    <a:moveTo>
                      <a:pt x="22" y="3"/>
                    </a:moveTo>
                    <a:lnTo>
                      <a:pt x="62" y="0"/>
                    </a:lnTo>
                    <a:lnTo>
                      <a:pt x="94" y="10"/>
                    </a:lnTo>
                    <a:lnTo>
                      <a:pt x="112" y="58"/>
                    </a:lnTo>
                    <a:lnTo>
                      <a:pt x="85" y="77"/>
                    </a:lnTo>
                    <a:lnTo>
                      <a:pt x="102" y="145"/>
                    </a:lnTo>
                    <a:lnTo>
                      <a:pt x="131" y="196"/>
                    </a:lnTo>
                    <a:lnTo>
                      <a:pt x="89" y="215"/>
                    </a:lnTo>
                    <a:lnTo>
                      <a:pt x="32" y="208"/>
                    </a:lnTo>
                    <a:lnTo>
                      <a:pt x="5" y="166"/>
                    </a:lnTo>
                    <a:lnTo>
                      <a:pt x="0" y="85"/>
                    </a:lnTo>
                    <a:lnTo>
                      <a:pt x="9" y="24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FF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3" name="Freeform 102"/>
              <p:cNvSpPr>
                <a:spLocks/>
              </p:cNvSpPr>
              <p:nvPr/>
            </p:nvSpPr>
            <p:spPr bwMode="auto">
              <a:xfrm>
                <a:off x="5591" y="3543"/>
                <a:ext cx="54" cy="64"/>
              </a:xfrm>
              <a:custGeom>
                <a:avLst/>
                <a:gdLst>
                  <a:gd name="T0" fmla="*/ 0 w 218"/>
                  <a:gd name="T1" fmla="*/ 20 h 192"/>
                  <a:gd name="T2" fmla="*/ 18 w 218"/>
                  <a:gd name="T3" fmla="*/ 99 h 192"/>
                  <a:gd name="T4" fmla="*/ 63 w 218"/>
                  <a:gd name="T5" fmla="*/ 173 h 192"/>
                  <a:gd name="T6" fmla="*/ 136 w 218"/>
                  <a:gd name="T7" fmla="*/ 192 h 192"/>
                  <a:gd name="T8" fmla="*/ 195 w 218"/>
                  <a:gd name="T9" fmla="*/ 178 h 192"/>
                  <a:gd name="T10" fmla="*/ 218 w 218"/>
                  <a:gd name="T11" fmla="*/ 144 h 192"/>
                  <a:gd name="T12" fmla="*/ 158 w 218"/>
                  <a:gd name="T13" fmla="*/ 115 h 192"/>
                  <a:gd name="T14" fmla="*/ 102 w 218"/>
                  <a:gd name="T15" fmla="*/ 56 h 192"/>
                  <a:gd name="T16" fmla="*/ 66 w 218"/>
                  <a:gd name="T17" fmla="*/ 0 h 192"/>
                  <a:gd name="T18" fmla="*/ 20 w 218"/>
                  <a:gd name="T19" fmla="*/ 2 h 192"/>
                  <a:gd name="T20" fmla="*/ 0 w 218"/>
                  <a:gd name="T21" fmla="*/ 20 h 192"/>
                  <a:gd name="T22" fmla="*/ 0 w 218"/>
                  <a:gd name="T23" fmla="*/ 20 h 19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18"/>
                  <a:gd name="T37" fmla="*/ 0 h 192"/>
                  <a:gd name="T38" fmla="*/ 218 w 218"/>
                  <a:gd name="T39" fmla="*/ 192 h 19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18" h="192">
                    <a:moveTo>
                      <a:pt x="0" y="20"/>
                    </a:moveTo>
                    <a:lnTo>
                      <a:pt x="18" y="99"/>
                    </a:lnTo>
                    <a:lnTo>
                      <a:pt x="63" y="173"/>
                    </a:lnTo>
                    <a:lnTo>
                      <a:pt x="136" y="192"/>
                    </a:lnTo>
                    <a:lnTo>
                      <a:pt x="195" y="178"/>
                    </a:lnTo>
                    <a:lnTo>
                      <a:pt x="218" y="144"/>
                    </a:lnTo>
                    <a:lnTo>
                      <a:pt x="158" y="115"/>
                    </a:lnTo>
                    <a:lnTo>
                      <a:pt x="102" y="56"/>
                    </a:lnTo>
                    <a:lnTo>
                      <a:pt x="66" y="0"/>
                    </a:lnTo>
                    <a:lnTo>
                      <a:pt x="20" y="2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4" name="Freeform 103"/>
              <p:cNvSpPr>
                <a:spLocks/>
              </p:cNvSpPr>
              <p:nvPr/>
            </p:nvSpPr>
            <p:spPr bwMode="auto">
              <a:xfrm>
                <a:off x="5539" y="3516"/>
                <a:ext cx="32" cy="71"/>
              </a:xfrm>
              <a:custGeom>
                <a:avLst/>
                <a:gdLst>
                  <a:gd name="T0" fmla="*/ 0 w 126"/>
                  <a:gd name="T1" fmla="*/ 52 h 213"/>
                  <a:gd name="T2" fmla="*/ 10 w 126"/>
                  <a:gd name="T3" fmla="*/ 120 h 213"/>
                  <a:gd name="T4" fmla="*/ 37 w 126"/>
                  <a:gd name="T5" fmla="*/ 194 h 213"/>
                  <a:gd name="T6" fmla="*/ 90 w 126"/>
                  <a:gd name="T7" fmla="*/ 213 h 213"/>
                  <a:gd name="T8" fmla="*/ 126 w 126"/>
                  <a:gd name="T9" fmla="*/ 199 h 213"/>
                  <a:gd name="T10" fmla="*/ 119 w 126"/>
                  <a:gd name="T11" fmla="*/ 113 h 213"/>
                  <a:gd name="T12" fmla="*/ 117 w 126"/>
                  <a:gd name="T13" fmla="*/ 63 h 213"/>
                  <a:gd name="T14" fmla="*/ 67 w 126"/>
                  <a:gd name="T15" fmla="*/ 0 h 213"/>
                  <a:gd name="T16" fmla="*/ 23 w 126"/>
                  <a:gd name="T17" fmla="*/ 0 h 213"/>
                  <a:gd name="T18" fmla="*/ 0 w 126"/>
                  <a:gd name="T19" fmla="*/ 28 h 213"/>
                  <a:gd name="T20" fmla="*/ 0 w 126"/>
                  <a:gd name="T21" fmla="*/ 52 h 213"/>
                  <a:gd name="T22" fmla="*/ 0 w 126"/>
                  <a:gd name="T23" fmla="*/ 52 h 2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6"/>
                  <a:gd name="T37" fmla="*/ 0 h 213"/>
                  <a:gd name="T38" fmla="*/ 126 w 126"/>
                  <a:gd name="T39" fmla="*/ 213 h 21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6" h="213">
                    <a:moveTo>
                      <a:pt x="0" y="52"/>
                    </a:moveTo>
                    <a:lnTo>
                      <a:pt x="10" y="120"/>
                    </a:lnTo>
                    <a:lnTo>
                      <a:pt x="37" y="194"/>
                    </a:lnTo>
                    <a:lnTo>
                      <a:pt x="90" y="213"/>
                    </a:lnTo>
                    <a:lnTo>
                      <a:pt x="126" y="199"/>
                    </a:lnTo>
                    <a:lnTo>
                      <a:pt x="119" y="113"/>
                    </a:lnTo>
                    <a:lnTo>
                      <a:pt x="117" y="63"/>
                    </a:lnTo>
                    <a:lnTo>
                      <a:pt x="67" y="0"/>
                    </a:lnTo>
                    <a:lnTo>
                      <a:pt x="23" y="0"/>
                    </a:lnTo>
                    <a:lnTo>
                      <a:pt x="0" y="28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5" name="Freeform 104"/>
              <p:cNvSpPr>
                <a:spLocks/>
              </p:cNvSpPr>
              <p:nvPr/>
            </p:nvSpPr>
            <p:spPr bwMode="auto">
              <a:xfrm>
                <a:off x="5516" y="3524"/>
                <a:ext cx="24" cy="34"/>
              </a:xfrm>
              <a:custGeom>
                <a:avLst/>
                <a:gdLst>
                  <a:gd name="T0" fmla="*/ 14 w 95"/>
                  <a:gd name="T1" fmla="*/ 0 h 103"/>
                  <a:gd name="T2" fmla="*/ 0 w 95"/>
                  <a:gd name="T3" fmla="*/ 61 h 103"/>
                  <a:gd name="T4" fmla="*/ 9 w 95"/>
                  <a:gd name="T5" fmla="*/ 100 h 103"/>
                  <a:gd name="T6" fmla="*/ 52 w 95"/>
                  <a:gd name="T7" fmla="*/ 103 h 103"/>
                  <a:gd name="T8" fmla="*/ 95 w 95"/>
                  <a:gd name="T9" fmla="*/ 56 h 103"/>
                  <a:gd name="T10" fmla="*/ 14 w 95"/>
                  <a:gd name="T11" fmla="*/ 0 h 103"/>
                  <a:gd name="T12" fmla="*/ 14 w 95"/>
                  <a:gd name="T13" fmla="*/ 0 h 1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103"/>
                  <a:gd name="T23" fmla="*/ 95 w 95"/>
                  <a:gd name="T24" fmla="*/ 103 h 1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103">
                    <a:moveTo>
                      <a:pt x="14" y="0"/>
                    </a:moveTo>
                    <a:lnTo>
                      <a:pt x="0" y="61"/>
                    </a:lnTo>
                    <a:lnTo>
                      <a:pt x="9" y="100"/>
                    </a:lnTo>
                    <a:lnTo>
                      <a:pt x="52" y="103"/>
                    </a:lnTo>
                    <a:lnTo>
                      <a:pt x="95" y="5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6" name="Freeform 105"/>
              <p:cNvSpPr>
                <a:spLocks/>
              </p:cNvSpPr>
              <p:nvPr/>
            </p:nvSpPr>
            <p:spPr bwMode="auto">
              <a:xfrm>
                <a:off x="5533" y="3277"/>
                <a:ext cx="147" cy="107"/>
              </a:xfrm>
              <a:custGeom>
                <a:avLst/>
                <a:gdLst>
                  <a:gd name="T0" fmla="*/ 0 w 585"/>
                  <a:gd name="T1" fmla="*/ 199 h 320"/>
                  <a:gd name="T2" fmla="*/ 296 w 585"/>
                  <a:gd name="T3" fmla="*/ 0 h 320"/>
                  <a:gd name="T4" fmla="*/ 513 w 585"/>
                  <a:gd name="T5" fmla="*/ 195 h 320"/>
                  <a:gd name="T6" fmla="*/ 585 w 585"/>
                  <a:gd name="T7" fmla="*/ 262 h 320"/>
                  <a:gd name="T8" fmla="*/ 379 w 585"/>
                  <a:gd name="T9" fmla="*/ 304 h 320"/>
                  <a:gd name="T10" fmla="*/ 276 w 585"/>
                  <a:gd name="T11" fmla="*/ 283 h 320"/>
                  <a:gd name="T12" fmla="*/ 54 w 585"/>
                  <a:gd name="T13" fmla="*/ 320 h 320"/>
                  <a:gd name="T14" fmla="*/ 67 w 585"/>
                  <a:gd name="T15" fmla="*/ 231 h 320"/>
                  <a:gd name="T16" fmla="*/ 0 w 585"/>
                  <a:gd name="T17" fmla="*/ 199 h 320"/>
                  <a:gd name="T18" fmla="*/ 0 w 585"/>
                  <a:gd name="T19" fmla="*/ 199 h 3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85"/>
                  <a:gd name="T31" fmla="*/ 0 h 320"/>
                  <a:gd name="T32" fmla="*/ 585 w 585"/>
                  <a:gd name="T33" fmla="*/ 320 h 3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85" h="320">
                    <a:moveTo>
                      <a:pt x="0" y="199"/>
                    </a:moveTo>
                    <a:lnTo>
                      <a:pt x="296" y="0"/>
                    </a:lnTo>
                    <a:lnTo>
                      <a:pt x="513" y="195"/>
                    </a:lnTo>
                    <a:lnTo>
                      <a:pt x="585" y="262"/>
                    </a:lnTo>
                    <a:lnTo>
                      <a:pt x="379" y="304"/>
                    </a:lnTo>
                    <a:lnTo>
                      <a:pt x="276" y="283"/>
                    </a:lnTo>
                    <a:lnTo>
                      <a:pt x="54" y="320"/>
                    </a:lnTo>
                    <a:lnTo>
                      <a:pt x="67" y="231"/>
                    </a:lnTo>
                    <a:lnTo>
                      <a:pt x="0" y="199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7" name="Freeform 106"/>
              <p:cNvSpPr>
                <a:spLocks/>
              </p:cNvSpPr>
              <p:nvPr/>
            </p:nvSpPr>
            <p:spPr bwMode="auto">
              <a:xfrm>
                <a:off x="5332" y="3786"/>
                <a:ext cx="181" cy="84"/>
              </a:xfrm>
              <a:custGeom>
                <a:avLst/>
                <a:gdLst>
                  <a:gd name="T0" fmla="*/ 0 w 723"/>
                  <a:gd name="T1" fmla="*/ 22 h 253"/>
                  <a:gd name="T2" fmla="*/ 0 w 723"/>
                  <a:gd name="T3" fmla="*/ 50 h 253"/>
                  <a:gd name="T4" fmla="*/ 0 w 723"/>
                  <a:gd name="T5" fmla="*/ 79 h 253"/>
                  <a:gd name="T6" fmla="*/ 1 w 723"/>
                  <a:gd name="T7" fmla="*/ 110 h 253"/>
                  <a:gd name="T8" fmla="*/ 1 w 723"/>
                  <a:gd name="T9" fmla="*/ 134 h 253"/>
                  <a:gd name="T10" fmla="*/ 1 w 723"/>
                  <a:gd name="T11" fmla="*/ 159 h 253"/>
                  <a:gd name="T12" fmla="*/ 0 w 723"/>
                  <a:gd name="T13" fmla="*/ 187 h 253"/>
                  <a:gd name="T14" fmla="*/ 0 w 723"/>
                  <a:gd name="T15" fmla="*/ 213 h 253"/>
                  <a:gd name="T16" fmla="*/ 0 w 723"/>
                  <a:gd name="T17" fmla="*/ 242 h 253"/>
                  <a:gd name="T18" fmla="*/ 7 w 723"/>
                  <a:gd name="T19" fmla="*/ 252 h 253"/>
                  <a:gd name="T20" fmla="*/ 38 w 723"/>
                  <a:gd name="T21" fmla="*/ 251 h 253"/>
                  <a:gd name="T22" fmla="*/ 68 w 723"/>
                  <a:gd name="T23" fmla="*/ 250 h 253"/>
                  <a:gd name="T24" fmla="*/ 96 w 723"/>
                  <a:gd name="T25" fmla="*/ 250 h 253"/>
                  <a:gd name="T26" fmla="*/ 124 w 723"/>
                  <a:gd name="T27" fmla="*/ 249 h 253"/>
                  <a:gd name="T28" fmla="*/ 159 w 723"/>
                  <a:gd name="T29" fmla="*/ 248 h 253"/>
                  <a:gd name="T30" fmla="*/ 195 w 723"/>
                  <a:gd name="T31" fmla="*/ 248 h 253"/>
                  <a:gd name="T32" fmla="*/ 233 w 723"/>
                  <a:gd name="T33" fmla="*/ 247 h 253"/>
                  <a:gd name="T34" fmla="*/ 276 w 723"/>
                  <a:gd name="T35" fmla="*/ 247 h 253"/>
                  <a:gd name="T36" fmla="*/ 319 w 723"/>
                  <a:gd name="T37" fmla="*/ 247 h 253"/>
                  <a:gd name="T38" fmla="*/ 363 w 723"/>
                  <a:gd name="T39" fmla="*/ 247 h 253"/>
                  <a:gd name="T40" fmla="*/ 404 w 723"/>
                  <a:gd name="T41" fmla="*/ 247 h 253"/>
                  <a:gd name="T42" fmla="*/ 439 w 723"/>
                  <a:gd name="T43" fmla="*/ 247 h 253"/>
                  <a:gd name="T44" fmla="*/ 471 w 723"/>
                  <a:gd name="T45" fmla="*/ 248 h 253"/>
                  <a:gd name="T46" fmla="*/ 499 w 723"/>
                  <a:gd name="T47" fmla="*/ 248 h 253"/>
                  <a:gd name="T48" fmla="*/ 526 w 723"/>
                  <a:gd name="T49" fmla="*/ 249 h 253"/>
                  <a:gd name="T50" fmla="*/ 552 w 723"/>
                  <a:gd name="T51" fmla="*/ 250 h 253"/>
                  <a:gd name="T52" fmla="*/ 575 w 723"/>
                  <a:gd name="T53" fmla="*/ 250 h 253"/>
                  <a:gd name="T54" fmla="*/ 610 w 723"/>
                  <a:gd name="T55" fmla="*/ 251 h 253"/>
                  <a:gd name="T56" fmla="*/ 637 w 723"/>
                  <a:gd name="T57" fmla="*/ 252 h 253"/>
                  <a:gd name="T58" fmla="*/ 664 w 723"/>
                  <a:gd name="T59" fmla="*/ 252 h 253"/>
                  <a:gd name="T60" fmla="*/ 694 w 723"/>
                  <a:gd name="T61" fmla="*/ 252 h 253"/>
                  <a:gd name="T62" fmla="*/ 701 w 723"/>
                  <a:gd name="T63" fmla="*/ 221 h 253"/>
                  <a:gd name="T64" fmla="*/ 683 w 723"/>
                  <a:gd name="T65" fmla="*/ 219 h 253"/>
                  <a:gd name="T66" fmla="*/ 652 w 723"/>
                  <a:gd name="T67" fmla="*/ 219 h 253"/>
                  <a:gd name="T68" fmla="*/ 613 w 723"/>
                  <a:gd name="T69" fmla="*/ 218 h 253"/>
                  <a:gd name="T70" fmla="*/ 586 w 723"/>
                  <a:gd name="T71" fmla="*/ 218 h 253"/>
                  <a:gd name="T72" fmla="*/ 557 w 723"/>
                  <a:gd name="T73" fmla="*/ 217 h 253"/>
                  <a:gd name="T74" fmla="*/ 526 w 723"/>
                  <a:gd name="T75" fmla="*/ 217 h 253"/>
                  <a:gd name="T76" fmla="*/ 490 w 723"/>
                  <a:gd name="T77" fmla="*/ 217 h 253"/>
                  <a:gd name="T78" fmla="*/ 454 w 723"/>
                  <a:gd name="T79" fmla="*/ 217 h 253"/>
                  <a:gd name="T80" fmla="*/ 417 w 723"/>
                  <a:gd name="T81" fmla="*/ 217 h 253"/>
                  <a:gd name="T82" fmla="*/ 377 w 723"/>
                  <a:gd name="T83" fmla="*/ 217 h 253"/>
                  <a:gd name="T84" fmla="*/ 335 w 723"/>
                  <a:gd name="T85" fmla="*/ 217 h 253"/>
                  <a:gd name="T86" fmla="*/ 295 w 723"/>
                  <a:gd name="T87" fmla="*/ 217 h 253"/>
                  <a:gd name="T88" fmla="*/ 255 w 723"/>
                  <a:gd name="T89" fmla="*/ 217 h 253"/>
                  <a:gd name="T90" fmla="*/ 215 w 723"/>
                  <a:gd name="T91" fmla="*/ 217 h 253"/>
                  <a:gd name="T92" fmla="*/ 178 w 723"/>
                  <a:gd name="T93" fmla="*/ 217 h 253"/>
                  <a:gd name="T94" fmla="*/ 145 w 723"/>
                  <a:gd name="T95" fmla="*/ 218 h 253"/>
                  <a:gd name="T96" fmla="*/ 113 w 723"/>
                  <a:gd name="T97" fmla="*/ 218 h 253"/>
                  <a:gd name="T98" fmla="*/ 87 w 723"/>
                  <a:gd name="T99" fmla="*/ 218 h 253"/>
                  <a:gd name="T100" fmla="*/ 60 w 723"/>
                  <a:gd name="T101" fmla="*/ 219 h 253"/>
                  <a:gd name="T102" fmla="*/ 34 w 723"/>
                  <a:gd name="T103" fmla="*/ 219 h 253"/>
                  <a:gd name="T104" fmla="*/ 34 w 723"/>
                  <a:gd name="T105" fmla="*/ 197 h 253"/>
                  <a:gd name="T106" fmla="*/ 34 w 723"/>
                  <a:gd name="T107" fmla="*/ 169 h 253"/>
                  <a:gd name="T108" fmla="*/ 34 w 723"/>
                  <a:gd name="T109" fmla="*/ 134 h 253"/>
                  <a:gd name="T110" fmla="*/ 34 w 723"/>
                  <a:gd name="T111" fmla="*/ 93 h 253"/>
                  <a:gd name="T112" fmla="*/ 34 w 723"/>
                  <a:gd name="T113" fmla="*/ 70 h 253"/>
                  <a:gd name="T114" fmla="*/ 34 w 723"/>
                  <a:gd name="T115" fmla="*/ 47 h 253"/>
                  <a:gd name="T116" fmla="*/ 34 w 723"/>
                  <a:gd name="T117" fmla="*/ 24 h 253"/>
                  <a:gd name="T118" fmla="*/ 28 w 723"/>
                  <a:gd name="T119" fmla="*/ 3 h 253"/>
                  <a:gd name="T120" fmla="*/ 0 w 723"/>
                  <a:gd name="T121" fmla="*/ 9 h 25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23"/>
                  <a:gd name="T184" fmla="*/ 0 h 253"/>
                  <a:gd name="T185" fmla="*/ 723 w 723"/>
                  <a:gd name="T186" fmla="*/ 253 h 25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23" h="253">
                    <a:moveTo>
                      <a:pt x="0" y="12"/>
                    </a:moveTo>
                    <a:lnTo>
                      <a:pt x="0" y="12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0" y="31"/>
                    </a:lnTo>
                    <a:lnTo>
                      <a:pt x="0" y="37"/>
                    </a:lnTo>
                    <a:lnTo>
                      <a:pt x="0" y="43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3"/>
                    </a:lnTo>
                    <a:lnTo>
                      <a:pt x="1" y="88"/>
                    </a:lnTo>
                    <a:lnTo>
                      <a:pt x="1" y="96"/>
                    </a:lnTo>
                    <a:lnTo>
                      <a:pt x="1" y="105"/>
                    </a:lnTo>
                    <a:lnTo>
                      <a:pt x="1" y="110"/>
                    </a:lnTo>
                    <a:lnTo>
                      <a:pt x="1" y="114"/>
                    </a:lnTo>
                    <a:lnTo>
                      <a:pt x="1" y="119"/>
                    </a:lnTo>
                    <a:lnTo>
                      <a:pt x="1" y="123"/>
                    </a:lnTo>
                    <a:lnTo>
                      <a:pt x="1" y="129"/>
                    </a:lnTo>
                    <a:lnTo>
                      <a:pt x="1" y="134"/>
                    </a:lnTo>
                    <a:lnTo>
                      <a:pt x="1" y="138"/>
                    </a:lnTo>
                    <a:lnTo>
                      <a:pt x="1" y="144"/>
                    </a:lnTo>
                    <a:lnTo>
                      <a:pt x="1" y="149"/>
                    </a:lnTo>
                    <a:lnTo>
                      <a:pt x="1" y="154"/>
                    </a:lnTo>
                    <a:lnTo>
                      <a:pt x="1" y="159"/>
                    </a:lnTo>
                    <a:lnTo>
                      <a:pt x="1" y="165"/>
                    </a:lnTo>
                    <a:lnTo>
                      <a:pt x="0" y="169"/>
                    </a:lnTo>
                    <a:lnTo>
                      <a:pt x="0" y="175"/>
                    </a:lnTo>
                    <a:lnTo>
                      <a:pt x="0" y="181"/>
                    </a:lnTo>
                    <a:lnTo>
                      <a:pt x="0" y="187"/>
                    </a:lnTo>
                    <a:lnTo>
                      <a:pt x="0" y="191"/>
                    </a:lnTo>
                    <a:lnTo>
                      <a:pt x="0" y="197"/>
                    </a:lnTo>
                    <a:lnTo>
                      <a:pt x="0" y="203"/>
                    </a:lnTo>
                    <a:lnTo>
                      <a:pt x="0" y="209"/>
                    </a:lnTo>
                    <a:lnTo>
                      <a:pt x="0" y="213"/>
                    </a:lnTo>
                    <a:lnTo>
                      <a:pt x="0" y="219"/>
                    </a:lnTo>
                    <a:lnTo>
                      <a:pt x="0" y="225"/>
                    </a:lnTo>
                    <a:lnTo>
                      <a:pt x="0" y="230"/>
                    </a:lnTo>
                    <a:lnTo>
                      <a:pt x="0" y="236"/>
                    </a:lnTo>
                    <a:lnTo>
                      <a:pt x="0" y="242"/>
                    </a:lnTo>
                    <a:lnTo>
                      <a:pt x="0" y="247"/>
                    </a:lnTo>
                    <a:lnTo>
                      <a:pt x="0" y="253"/>
                    </a:lnTo>
                    <a:lnTo>
                      <a:pt x="0" y="252"/>
                    </a:lnTo>
                    <a:lnTo>
                      <a:pt x="5" y="252"/>
                    </a:lnTo>
                    <a:lnTo>
                      <a:pt x="7" y="252"/>
                    </a:lnTo>
                    <a:lnTo>
                      <a:pt x="14" y="252"/>
                    </a:lnTo>
                    <a:lnTo>
                      <a:pt x="18" y="252"/>
                    </a:lnTo>
                    <a:lnTo>
                      <a:pt x="25" y="252"/>
                    </a:lnTo>
                    <a:lnTo>
                      <a:pt x="30" y="251"/>
                    </a:lnTo>
                    <a:lnTo>
                      <a:pt x="38" y="251"/>
                    </a:lnTo>
                    <a:lnTo>
                      <a:pt x="45" y="251"/>
                    </a:lnTo>
                    <a:lnTo>
                      <a:pt x="55" y="251"/>
                    </a:lnTo>
                    <a:lnTo>
                      <a:pt x="59" y="250"/>
                    </a:lnTo>
                    <a:lnTo>
                      <a:pt x="63" y="250"/>
                    </a:lnTo>
                    <a:lnTo>
                      <a:pt x="68" y="250"/>
                    </a:lnTo>
                    <a:lnTo>
                      <a:pt x="73" y="250"/>
                    </a:lnTo>
                    <a:lnTo>
                      <a:pt x="79" y="250"/>
                    </a:lnTo>
                    <a:lnTo>
                      <a:pt x="84" y="250"/>
                    </a:lnTo>
                    <a:lnTo>
                      <a:pt x="89" y="250"/>
                    </a:lnTo>
                    <a:lnTo>
                      <a:pt x="96" y="250"/>
                    </a:lnTo>
                    <a:lnTo>
                      <a:pt x="101" y="249"/>
                    </a:lnTo>
                    <a:lnTo>
                      <a:pt x="106" y="249"/>
                    </a:lnTo>
                    <a:lnTo>
                      <a:pt x="113" y="249"/>
                    </a:lnTo>
                    <a:lnTo>
                      <a:pt x="119" y="249"/>
                    </a:lnTo>
                    <a:lnTo>
                      <a:pt x="124" y="249"/>
                    </a:lnTo>
                    <a:lnTo>
                      <a:pt x="131" y="249"/>
                    </a:lnTo>
                    <a:lnTo>
                      <a:pt x="137" y="249"/>
                    </a:lnTo>
                    <a:lnTo>
                      <a:pt x="145" y="249"/>
                    </a:lnTo>
                    <a:lnTo>
                      <a:pt x="151" y="248"/>
                    </a:lnTo>
                    <a:lnTo>
                      <a:pt x="159" y="248"/>
                    </a:lnTo>
                    <a:lnTo>
                      <a:pt x="164" y="248"/>
                    </a:lnTo>
                    <a:lnTo>
                      <a:pt x="173" y="248"/>
                    </a:lnTo>
                    <a:lnTo>
                      <a:pt x="179" y="248"/>
                    </a:lnTo>
                    <a:lnTo>
                      <a:pt x="187" y="248"/>
                    </a:lnTo>
                    <a:lnTo>
                      <a:pt x="195" y="248"/>
                    </a:lnTo>
                    <a:lnTo>
                      <a:pt x="202" y="248"/>
                    </a:lnTo>
                    <a:lnTo>
                      <a:pt x="210" y="247"/>
                    </a:lnTo>
                    <a:lnTo>
                      <a:pt x="218" y="247"/>
                    </a:lnTo>
                    <a:lnTo>
                      <a:pt x="226" y="247"/>
                    </a:lnTo>
                    <a:lnTo>
                      <a:pt x="233" y="247"/>
                    </a:lnTo>
                    <a:lnTo>
                      <a:pt x="241" y="247"/>
                    </a:lnTo>
                    <a:lnTo>
                      <a:pt x="250" y="247"/>
                    </a:lnTo>
                    <a:lnTo>
                      <a:pt x="258" y="247"/>
                    </a:lnTo>
                    <a:lnTo>
                      <a:pt x="267" y="247"/>
                    </a:lnTo>
                    <a:lnTo>
                      <a:pt x="276" y="247"/>
                    </a:lnTo>
                    <a:lnTo>
                      <a:pt x="283" y="247"/>
                    </a:lnTo>
                    <a:lnTo>
                      <a:pt x="292" y="247"/>
                    </a:lnTo>
                    <a:lnTo>
                      <a:pt x="301" y="247"/>
                    </a:lnTo>
                    <a:lnTo>
                      <a:pt x="309" y="247"/>
                    </a:lnTo>
                    <a:lnTo>
                      <a:pt x="319" y="247"/>
                    </a:lnTo>
                    <a:lnTo>
                      <a:pt x="328" y="247"/>
                    </a:lnTo>
                    <a:lnTo>
                      <a:pt x="337" y="247"/>
                    </a:lnTo>
                    <a:lnTo>
                      <a:pt x="346" y="247"/>
                    </a:lnTo>
                    <a:lnTo>
                      <a:pt x="355" y="247"/>
                    </a:lnTo>
                    <a:lnTo>
                      <a:pt x="363" y="247"/>
                    </a:lnTo>
                    <a:lnTo>
                      <a:pt x="372" y="247"/>
                    </a:lnTo>
                    <a:lnTo>
                      <a:pt x="380" y="247"/>
                    </a:lnTo>
                    <a:lnTo>
                      <a:pt x="387" y="247"/>
                    </a:lnTo>
                    <a:lnTo>
                      <a:pt x="395" y="247"/>
                    </a:lnTo>
                    <a:lnTo>
                      <a:pt x="404" y="247"/>
                    </a:lnTo>
                    <a:lnTo>
                      <a:pt x="411" y="247"/>
                    </a:lnTo>
                    <a:lnTo>
                      <a:pt x="418" y="247"/>
                    </a:lnTo>
                    <a:lnTo>
                      <a:pt x="425" y="247"/>
                    </a:lnTo>
                    <a:lnTo>
                      <a:pt x="432" y="247"/>
                    </a:lnTo>
                    <a:lnTo>
                      <a:pt x="439" y="247"/>
                    </a:lnTo>
                    <a:lnTo>
                      <a:pt x="447" y="247"/>
                    </a:lnTo>
                    <a:lnTo>
                      <a:pt x="452" y="247"/>
                    </a:lnTo>
                    <a:lnTo>
                      <a:pt x="459" y="248"/>
                    </a:lnTo>
                    <a:lnTo>
                      <a:pt x="464" y="248"/>
                    </a:lnTo>
                    <a:lnTo>
                      <a:pt x="471" y="248"/>
                    </a:lnTo>
                    <a:lnTo>
                      <a:pt x="477" y="248"/>
                    </a:lnTo>
                    <a:lnTo>
                      <a:pt x="484" y="248"/>
                    </a:lnTo>
                    <a:lnTo>
                      <a:pt x="489" y="248"/>
                    </a:lnTo>
                    <a:lnTo>
                      <a:pt x="494" y="248"/>
                    </a:lnTo>
                    <a:lnTo>
                      <a:pt x="499" y="248"/>
                    </a:lnTo>
                    <a:lnTo>
                      <a:pt x="506" y="249"/>
                    </a:lnTo>
                    <a:lnTo>
                      <a:pt x="509" y="249"/>
                    </a:lnTo>
                    <a:lnTo>
                      <a:pt x="515" y="249"/>
                    </a:lnTo>
                    <a:lnTo>
                      <a:pt x="520" y="249"/>
                    </a:lnTo>
                    <a:lnTo>
                      <a:pt x="526" y="249"/>
                    </a:lnTo>
                    <a:lnTo>
                      <a:pt x="531" y="249"/>
                    </a:lnTo>
                    <a:lnTo>
                      <a:pt x="536" y="249"/>
                    </a:lnTo>
                    <a:lnTo>
                      <a:pt x="542" y="249"/>
                    </a:lnTo>
                    <a:lnTo>
                      <a:pt x="547" y="250"/>
                    </a:lnTo>
                    <a:lnTo>
                      <a:pt x="552" y="250"/>
                    </a:lnTo>
                    <a:lnTo>
                      <a:pt x="556" y="250"/>
                    </a:lnTo>
                    <a:lnTo>
                      <a:pt x="561" y="250"/>
                    </a:lnTo>
                    <a:lnTo>
                      <a:pt x="566" y="250"/>
                    </a:lnTo>
                    <a:lnTo>
                      <a:pt x="571" y="250"/>
                    </a:lnTo>
                    <a:lnTo>
                      <a:pt x="575" y="250"/>
                    </a:lnTo>
                    <a:lnTo>
                      <a:pt x="580" y="250"/>
                    </a:lnTo>
                    <a:lnTo>
                      <a:pt x="586" y="251"/>
                    </a:lnTo>
                    <a:lnTo>
                      <a:pt x="594" y="251"/>
                    </a:lnTo>
                    <a:lnTo>
                      <a:pt x="604" y="251"/>
                    </a:lnTo>
                    <a:lnTo>
                      <a:pt x="610" y="251"/>
                    </a:lnTo>
                    <a:lnTo>
                      <a:pt x="615" y="251"/>
                    </a:lnTo>
                    <a:lnTo>
                      <a:pt x="620" y="251"/>
                    </a:lnTo>
                    <a:lnTo>
                      <a:pt x="626" y="252"/>
                    </a:lnTo>
                    <a:lnTo>
                      <a:pt x="631" y="252"/>
                    </a:lnTo>
                    <a:lnTo>
                      <a:pt x="637" y="252"/>
                    </a:lnTo>
                    <a:lnTo>
                      <a:pt x="642" y="252"/>
                    </a:lnTo>
                    <a:lnTo>
                      <a:pt x="647" y="252"/>
                    </a:lnTo>
                    <a:lnTo>
                      <a:pt x="652" y="252"/>
                    </a:lnTo>
                    <a:lnTo>
                      <a:pt x="657" y="252"/>
                    </a:lnTo>
                    <a:lnTo>
                      <a:pt x="664" y="252"/>
                    </a:lnTo>
                    <a:lnTo>
                      <a:pt x="670" y="252"/>
                    </a:lnTo>
                    <a:lnTo>
                      <a:pt x="675" y="252"/>
                    </a:lnTo>
                    <a:lnTo>
                      <a:pt x="682" y="252"/>
                    </a:lnTo>
                    <a:lnTo>
                      <a:pt x="688" y="252"/>
                    </a:lnTo>
                    <a:lnTo>
                      <a:pt x="694" y="252"/>
                    </a:lnTo>
                    <a:lnTo>
                      <a:pt x="699" y="252"/>
                    </a:lnTo>
                    <a:lnTo>
                      <a:pt x="707" y="252"/>
                    </a:lnTo>
                    <a:lnTo>
                      <a:pt x="714" y="252"/>
                    </a:lnTo>
                    <a:lnTo>
                      <a:pt x="723" y="253"/>
                    </a:lnTo>
                    <a:lnTo>
                      <a:pt x="701" y="221"/>
                    </a:lnTo>
                    <a:lnTo>
                      <a:pt x="699" y="220"/>
                    </a:lnTo>
                    <a:lnTo>
                      <a:pt x="694" y="220"/>
                    </a:lnTo>
                    <a:lnTo>
                      <a:pt x="691" y="219"/>
                    </a:lnTo>
                    <a:lnTo>
                      <a:pt x="688" y="219"/>
                    </a:lnTo>
                    <a:lnTo>
                      <a:pt x="683" y="219"/>
                    </a:lnTo>
                    <a:lnTo>
                      <a:pt x="679" y="219"/>
                    </a:lnTo>
                    <a:lnTo>
                      <a:pt x="673" y="219"/>
                    </a:lnTo>
                    <a:lnTo>
                      <a:pt x="666" y="219"/>
                    </a:lnTo>
                    <a:lnTo>
                      <a:pt x="660" y="219"/>
                    </a:lnTo>
                    <a:lnTo>
                      <a:pt x="652" y="219"/>
                    </a:lnTo>
                    <a:lnTo>
                      <a:pt x="644" y="219"/>
                    </a:lnTo>
                    <a:lnTo>
                      <a:pt x="637" y="219"/>
                    </a:lnTo>
                    <a:lnTo>
                      <a:pt x="628" y="219"/>
                    </a:lnTo>
                    <a:lnTo>
                      <a:pt x="619" y="219"/>
                    </a:lnTo>
                    <a:lnTo>
                      <a:pt x="613" y="218"/>
                    </a:lnTo>
                    <a:lnTo>
                      <a:pt x="608" y="218"/>
                    </a:lnTo>
                    <a:lnTo>
                      <a:pt x="603" y="218"/>
                    </a:lnTo>
                    <a:lnTo>
                      <a:pt x="597" y="218"/>
                    </a:lnTo>
                    <a:lnTo>
                      <a:pt x="592" y="218"/>
                    </a:lnTo>
                    <a:lnTo>
                      <a:pt x="586" y="218"/>
                    </a:lnTo>
                    <a:lnTo>
                      <a:pt x="580" y="218"/>
                    </a:lnTo>
                    <a:lnTo>
                      <a:pt x="575" y="218"/>
                    </a:lnTo>
                    <a:lnTo>
                      <a:pt x="569" y="217"/>
                    </a:lnTo>
                    <a:lnTo>
                      <a:pt x="563" y="217"/>
                    </a:lnTo>
                    <a:lnTo>
                      <a:pt x="557" y="217"/>
                    </a:lnTo>
                    <a:lnTo>
                      <a:pt x="551" y="217"/>
                    </a:lnTo>
                    <a:lnTo>
                      <a:pt x="544" y="217"/>
                    </a:lnTo>
                    <a:lnTo>
                      <a:pt x="538" y="217"/>
                    </a:lnTo>
                    <a:lnTo>
                      <a:pt x="531" y="217"/>
                    </a:lnTo>
                    <a:lnTo>
                      <a:pt x="526" y="217"/>
                    </a:lnTo>
                    <a:lnTo>
                      <a:pt x="518" y="217"/>
                    </a:lnTo>
                    <a:lnTo>
                      <a:pt x="512" y="217"/>
                    </a:lnTo>
                    <a:lnTo>
                      <a:pt x="504" y="217"/>
                    </a:lnTo>
                    <a:lnTo>
                      <a:pt x="498" y="217"/>
                    </a:lnTo>
                    <a:lnTo>
                      <a:pt x="490" y="217"/>
                    </a:lnTo>
                    <a:lnTo>
                      <a:pt x="484" y="217"/>
                    </a:lnTo>
                    <a:lnTo>
                      <a:pt x="476" y="217"/>
                    </a:lnTo>
                    <a:lnTo>
                      <a:pt x="470" y="217"/>
                    </a:lnTo>
                    <a:lnTo>
                      <a:pt x="462" y="217"/>
                    </a:lnTo>
                    <a:lnTo>
                      <a:pt x="454" y="217"/>
                    </a:lnTo>
                    <a:lnTo>
                      <a:pt x="447" y="217"/>
                    </a:lnTo>
                    <a:lnTo>
                      <a:pt x="440" y="217"/>
                    </a:lnTo>
                    <a:lnTo>
                      <a:pt x="432" y="217"/>
                    </a:lnTo>
                    <a:lnTo>
                      <a:pt x="425" y="217"/>
                    </a:lnTo>
                    <a:lnTo>
                      <a:pt x="417" y="217"/>
                    </a:lnTo>
                    <a:lnTo>
                      <a:pt x="409" y="217"/>
                    </a:lnTo>
                    <a:lnTo>
                      <a:pt x="400" y="217"/>
                    </a:lnTo>
                    <a:lnTo>
                      <a:pt x="393" y="217"/>
                    </a:lnTo>
                    <a:lnTo>
                      <a:pt x="385" y="217"/>
                    </a:lnTo>
                    <a:lnTo>
                      <a:pt x="377" y="217"/>
                    </a:lnTo>
                    <a:lnTo>
                      <a:pt x="368" y="217"/>
                    </a:lnTo>
                    <a:lnTo>
                      <a:pt x="360" y="217"/>
                    </a:lnTo>
                    <a:lnTo>
                      <a:pt x="353" y="217"/>
                    </a:lnTo>
                    <a:lnTo>
                      <a:pt x="344" y="217"/>
                    </a:lnTo>
                    <a:lnTo>
                      <a:pt x="335" y="217"/>
                    </a:lnTo>
                    <a:lnTo>
                      <a:pt x="327" y="217"/>
                    </a:lnTo>
                    <a:lnTo>
                      <a:pt x="319" y="217"/>
                    </a:lnTo>
                    <a:lnTo>
                      <a:pt x="312" y="217"/>
                    </a:lnTo>
                    <a:lnTo>
                      <a:pt x="304" y="217"/>
                    </a:lnTo>
                    <a:lnTo>
                      <a:pt x="295" y="217"/>
                    </a:lnTo>
                    <a:lnTo>
                      <a:pt x="287" y="217"/>
                    </a:lnTo>
                    <a:lnTo>
                      <a:pt x="280" y="217"/>
                    </a:lnTo>
                    <a:lnTo>
                      <a:pt x="271" y="217"/>
                    </a:lnTo>
                    <a:lnTo>
                      <a:pt x="263" y="217"/>
                    </a:lnTo>
                    <a:lnTo>
                      <a:pt x="255" y="217"/>
                    </a:lnTo>
                    <a:lnTo>
                      <a:pt x="247" y="217"/>
                    </a:lnTo>
                    <a:lnTo>
                      <a:pt x="238" y="217"/>
                    </a:lnTo>
                    <a:lnTo>
                      <a:pt x="231" y="217"/>
                    </a:lnTo>
                    <a:lnTo>
                      <a:pt x="223" y="217"/>
                    </a:lnTo>
                    <a:lnTo>
                      <a:pt x="215" y="217"/>
                    </a:lnTo>
                    <a:lnTo>
                      <a:pt x="208" y="217"/>
                    </a:lnTo>
                    <a:lnTo>
                      <a:pt x="200" y="217"/>
                    </a:lnTo>
                    <a:lnTo>
                      <a:pt x="192" y="217"/>
                    </a:lnTo>
                    <a:lnTo>
                      <a:pt x="186" y="217"/>
                    </a:lnTo>
                    <a:lnTo>
                      <a:pt x="178" y="217"/>
                    </a:lnTo>
                    <a:lnTo>
                      <a:pt x="172" y="217"/>
                    </a:lnTo>
                    <a:lnTo>
                      <a:pt x="164" y="217"/>
                    </a:lnTo>
                    <a:lnTo>
                      <a:pt x="159" y="218"/>
                    </a:lnTo>
                    <a:lnTo>
                      <a:pt x="150" y="218"/>
                    </a:lnTo>
                    <a:lnTo>
                      <a:pt x="145" y="218"/>
                    </a:lnTo>
                    <a:lnTo>
                      <a:pt x="137" y="218"/>
                    </a:lnTo>
                    <a:lnTo>
                      <a:pt x="132" y="218"/>
                    </a:lnTo>
                    <a:lnTo>
                      <a:pt x="124" y="218"/>
                    </a:lnTo>
                    <a:lnTo>
                      <a:pt x="119" y="218"/>
                    </a:lnTo>
                    <a:lnTo>
                      <a:pt x="113" y="218"/>
                    </a:lnTo>
                    <a:lnTo>
                      <a:pt x="107" y="218"/>
                    </a:lnTo>
                    <a:lnTo>
                      <a:pt x="101" y="218"/>
                    </a:lnTo>
                    <a:lnTo>
                      <a:pt x="96" y="218"/>
                    </a:lnTo>
                    <a:lnTo>
                      <a:pt x="91" y="218"/>
                    </a:lnTo>
                    <a:lnTo>
                      <a:pt x="87" y="218"/>
                    </a:lnTo>
                    <a:lnTo>
                      <a:pt x="82" y="218"/>
                    </a:lnTo>
                    <a:lnTo>
                      <a:pt x="77" y="218"/>
                    </a:lnTo>
                    <a:lnTo>
                      <a:pt x="73" y="218"/>
                    </a:lnTo>
                    <a:lnTo>
                      <a:pt x="69" y="219"/>
                    </a:lnTo>
                    <a:lnTo>
                      <a:pt x="60" y="219"/>
                    </a:lnTo>
                    <a:lnTo>
                      <a:pt x="54" y="219"/>
                    </a:lnTo>
                    <a:lnTo>
                      <a:pt x="47" y="219"/>
                    </a:lnTo>
                    <a:lnTo>
                      <a:pt x="43" y="219"/>
                    </a:lnTo>
                    <a:lnTo>
                      <a:pt x="36" y="219"/>
                    </a:lnTo>
                    <a:lnTo>
                      <a:pt x="34" y="219"/>
                    </a:lnTo>
                    <a:lnTo>
                      <a:pt x="34" y="218"/>
                    </a:lnTo>
                    <a:lnTo>
                      <a:pt x="34" y="214"/>
                    </a:lnTo>
                    <a:lnTo>
                      <a:pt x="34" y="209"/>
                    </a:lnTo>
                    <a:lnTo>
                      <a:pt x="34" y="202"/>
                    </a:lnTo>
                    <a:lnTo>
                      <a:pt x="34" y="197"/>
                    </a:lnTo>
                    <a:lnTo>
                      <a:pt x="34" y="192"/>
                    </a:lnTo>
                    <a:lnTo>
                      <a:pt x="34" y="187"/>
                    </a:lnTo>
                    <a:lnTo>
                      <a:pt x="34" y="182"/>
                    </a:lnTo>
                    <a:lnTo>
                      <a:pt x="34" y="175"/>
                    </a:lnTo>
                    <a:lnTo>
                      <a:pt x="34" y="169"/>
                    </a:lnTo>
                    <a:lnTo>
                      <a:pt x="34" y="164"/>
                    </a:lnTo>
                    <a:lnTo>
                      <a:pt x="34" y="157"/>
                    </a:lnTo>
                    <a:lnTo>
                      <a:pt x="34" y="150"/>
                    </a:lnTo>
                    <a:lnTo>
                      <a:pt x="34" y="142"/>
                    </a:lnTo>
                    <a:lnTo>
                      <a:pt x="34" y="134"/>
                    </a:lnTo>
                    <a:lnTo>
                      <a:pt x="34" y="127"/>
                    </a:lnTo>
                    <a:lnTo>
                      <a:pt x="34" y="118"/>
                    </a:lnTo>
                    <a:lnTo>
                      <a:pt x="34" y="110"/>
                    </a:lnTo>
                    <a:lnTo>
                      <a:pt x="34" y="102"/>
                    </a:lnTo>
                    <a:lnTo>
                      <a:pt x="34" y="93"/>
                    </a:lnTo>
                    <a:lnTo>
                      <a:pt x="34" y="89"/>
                    </a:lnTo>
                    <a:lnTo>
                      <a:pt x="34" y="84"/>
                    </a:lnTo>
                    <a:lnTo>
                      <a:pt x="34" y="80"/>
                    </a:lnTo>
                    <a:lnTo>
                      <a:pt x="34" y="75"/>
                    </a:lnTo>
                    <a:lnTo>
                      <a:pt x="34" y="70"/>
                    </a:lnTo>
                    <a:lnTo>
                      <a:pt x="34" y="66"/>
                    </a:lnTo>
                    <a:lnTo>
                      <a:pt x="34" y="61"/>
                    </a:lnTo>
                    <a:lnTo>
                      <a:pt x="34" y="57"/>
                    </a:lnTo>
                    <a:lnTo>
                      <a:pt x="34" y="52"/>
                    </a:lnTo>
                    <a:lnTo>
                      <a:pt x="34" y="47"/>
                    </a:lnTo>
                    <a:lnTo>
                      <a:pt x="34" y="43"/>
                    </a:lnTo>
                    <a:lnTo>
                      <a:pt x="34" y="39"/>
                    </a:lnTo>
                    <a:lnTo>
                      <a:pt x="34" y="35"/>
                    </a:lnTo>
                    <a:lnTo>
                      <a:pt x="34" y="29"/>
                    </a:lnTo>
                    <a:lnTo>
                      <a:pt x="34" y="24"/>
                    </a:lnTo>
                    <a:lnTo>
                      <a:pt x="34" y="21"/>
                    </a:lnTo>
                    <a:lnTo>
                      <a:pt x="33" y="14"/>
                    </a:lnTo>
                    <a:lnTo>
                      <a:pt x="33" y="8"/>
                    </a:lnTo>
                    <a:lnTo>
                      <a:pt x="30" y="5"/>
                    </a:lnTo>
                    <a:lnTo>
                      <a:pt x="28" y="3"/>
                    </a:lnTo>
                    <a:lnTo>
                      <a:pt x="23" y="0"/>
                    </a:lnTo>
                    <a:lnTo>
                      <a:pt x="16" y="1"/>
                    </a:lnTo>
                    <a:lnTo>
                      <a:pt x="10" y="4"/>
                    </a:lnTo>
                    <a:lnTo>
                      <a:pt x="5" y="7"/>
                    </a:lnTo>
                    <a:lnTo>
                      <a:pt x="0" y="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8" name="Freeform 107"/>
              <p:cNvSpPr>
                <a:spLocks/>
              </p:cNvSpPr>
              <p:nvPr/>
            </p:nvSpPr>
            <p:spPr bwMode="auto">
              <a:xfrm>
                <a:off x="5332" y="3751"/>
                <a:ext cx="8" cy="21"/>
              </a:xfrm>
              <a:custGeom>
                <a:avLst/>
                <a:gdLst>
                  <a:gd name="T0" fmla="*/ 0 w 30"/>
                  <a:gd name="T1" fmla="*/ 54 h 62"/>
                  <a:gd name="T2" fmla="*/ 0 w 30"/>
                  <a:gd name="T3" fmla="*/ 0 h 62"/>
                  <a:gd name="T4" fmla="*/ 28 w 30"/>
                  <a:gd name="T5" fmla="*/ 9 h 62"/>
                  <a:gd name="T6" fmla="*/ 30 w 30"/>
                  <a:gd name="T7" fmla="*/ 62 h 62"/>
                  <a:gd name="T8" fmla="*/ 0 w 30"/>
                  <a:gd name="T9" fmla="*/ 54 h 62"/>
                  <a:gd name="T10" fmla="*/ 0 w 30"/>
                  <a:gd name="T11" fmla="*/ 54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62"/>
                  <a:gd name="T20" fmla="*/ 30 w 30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62">
                    <a:moveTo>
                      <a:pt x="0" y="54"/>
                    </a:moveTo>
                    <a:lnTo>
                      <a:pt x="0" y="0"/>
                    </a:lnTo>
                    <a:lnTo>
                      <a:pt x="28" y="9"/>
                    </a:lnTo>
                    <a:lnTo>
                      <a:pt x="30" y="62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19" name="Freeform 108"/>
              <p:cNvSpPr>
                <a:spLocks/>
              </p:cNvSpPr>
              <p:nvPr/>
            </p:nvSpPr>
            <p:spPr bwMode="auto">
              <a:xfrm>
                <a:off x="5329" y="3244"/>
                <a:ext cx="179" cy="296"/>
              </a:xfrm>
              <a:custGeom>
                <a:avLst/>
                <a:gdLst>
                  <a:gd name="T0" fmla="*/ 360 w 714"/>
                  <a:gd name="T1" fmla="*/ 19 h 889"/>
                  <a:gd name="T2" fmla="*/ 398 w 714"/>
                  <a:gd name="T3" fmla="*/ 42 h 889"/>
                  <a:gd name="T4" fmla="*/ 432 w 714"/>
                  <a:gd name="T5" fmla="*/ 62 h 889"/>
                  <a:gd name="T6" fmla="*/ 469 w 714"/>
                  <a:gd name="T7" fmla="*/ 87 h 889"/>
                  <a:gd name="T8" fmla="*/ 509 w 714"/>
                  <a:gd name="T9" fmla="*/ 112 h 889"/>
                  <a:gd name="T10" fmla="*/ 550 w 714"/>
                  <a:gd name="T11" fmla="*/ 141 h 889"/>
                  <a:gd name="T12" fmla="*/ 592 w 714"/>
                  <a:gd name="T13" fmla="*/ 169 h 889"/>
                  <a:gd name="T14" fmla="*/ 633 w 714"/>
                  <a:gd name="T15" fmla="*/ 197 h 889"/>
                  <a:gd name="T16" fmla="*/ 667 w 714"/>
                  <a:gd name="T17" fmla="*/ 222 h 889"/>
                  <a:gd name="T18" fmla="*/ 655 w 714"/>
                  <a:gd name="T19" fmla="*/ 249 h 889"/>
                  <a:gd name="T20" fmla="*/ 641 w 714"/>
                  <a:gd name="T21" fmla="*/ 285 h 889"/>
                  <a:gd name="T22" fmla="*/ 628 w 714"/>
                  <a:gd name="T23" fmla="*/ 316 h 889"/>
                  <a:gd name="T24" fmla="*/ 611 w 714"/>
                  <a:gd name="T25" fmla="*/ 352 h 889"/>
                  <a:gd name="T26" fmla="*/ 591 w 714"/>
                  <a:gd name="T27" fmla="*/ 394 h 889"/>
                  <a:gd name="T28" fmla="*/ 569 w 714"/>
                  <a:gd name="T29" fmla="*/ 441 h 889"/>
                  <a:gd name="T30" fmla="*/ 542 w 714"/>
                  <a:gd name="T31" fmla="*/ 492 h 889"/>
                  <a:gd name="T32" fmla="*/ 512 w 714"/>
                  <a:gd name="T33" fmla="*/ 548 h 889"/>
                  <a:gd name="T34" fmla="*/ 480 w 714"/>
                  <a:gd name="T35" fmla="*/ 604 h 889"/>
                  <a:gd name="T36" fmla="*/ 452 w 714"/>
                  <a:gd name="T37" fmla="*/ 654 h 889"/>
                  <a:gd name="T38" fmla="*/ 424 w 714"/>
                  <a:gd name="T39" fmla="*/ 699 h 889"/>
                  <a:gd name="T40" fmla="*/ 401 w 714"/>
                  <a:gd name="T41" fmla="*/ 736 h 889"/>
                  <a:gd name="T42" fmla="*/ 380 w 714"/>
                  <a:gd name="T43" fmla="*/ 769 h 889"/>
                  <a:gd name="T44" fmla="*/ 354 w 714"/>
                  <a:gd name="T45" fmla="*/ 807 h 889"/>
                  <a:gd name="T46" fmla="*/ 329 w 714"/>
                  <a:gd name="T47" fmla="*/ 843 h 889"/>
                  <a:gd name="T48" fmla="*/ 5 w 714"/>
                  <a:gd name="T49" fmla="*/ 799 h 889"/>
                  <a:gd name="T50" fmla="*/ 44 w 714"/>
                  <a:gd name="T51" fmla="*/ 808 h 889"/>
                  <a:gd name="T52" fmla="*/ 73 w 714"/>
                  <a:gd name="T53" fmla="*/ 815 h 889"/>
                  <a:gd name="T54" fmla="*/ 108 w 714"/>
                  <a:gd name="T55" fmla="*/ 825 h 889"/>
                  <a:gd name="T56" fmla="*/ 145 w 714"/>
                  <a:gd name="T57" fmla="*/ 835 h 889"/>
                  <a:gd name="T58" fmla="*/ 185 w 714"/>
                  <a:gd name="T59" fmla="*/ 846 h 889"/>
                  <a:gd name="T60" fmla="*/ 223 w 714"/>
                  <a:gd name="T61" fmla="*/ 859 h 889"/>
                  <a:gd name="T62" fmla="*/ 259 w 714"/>
                  <a:gd name="T63" fmla="*/ 869 h 889"/>
                  <a:gd name="T64" fmla="*/ 293 w 714"/>
                  <a:gd name="T65" fmla="*/ 879 h 889"/>
                  <a:gd name="T66" fmla="*/ 324 w 714"/>
                  <a:gd name="T67" fmla="*/ 882 h 889"/>
                  <a:gd name="T68" fmla="*/ 351 w 714"/>
                  <a:gd name="T69" fmla="*/ 854 h 889"/>
                  <a:gd name="T70" fmla="*/ 384 w 714"/>
                  <a:gd name="T71" fmla="*/ 818 h 889"/>
                  <a:gd name="T72" fmla="*/ 411 w 714"/>
                  <a:gd name="T73" fmla="*/ 786 h 889"/>
                  <a:gd name="T74" fmla="*/ 441 w 714"/>
                  <a:gd name="T75" fmla="*/ 748 h 889"/>
                  <a:gd name="T76" fmla="*/ 473 w 714"/>
                  <a:gd name="T77" fmla="*/ 702 h 889"/>
                  <a:gd name="T78" fmla="*/ 505 w 714"/>
                  <a:gd name="T79" fmla="*/ 648 h 889"/>
                  <a:gd name="T80" fmla="*/ 541 w 714"/>
                  <a:gd name="T81" fmla="*/ 587 h 889"/>
                  <a:gd name="T82" fmla="*/ 575 w 714"/>
                  <a:gd name="T83" fmla="*/ 520 h 889"/>
                  <a:gd name="T84" fmla="*/ 606 w 714"/>
                  <a:gd name="T85" fmla="*/ 457 h 889"/>
                  <a:gd name="T86" fmla="*/ 632 w 714"/>
                  <a:gd name="T87" fmla="*/ 402 h 889"/>
                  <a:gd name="T88" fmla="*/ 652 w 714"/>
                  <a:gd name="T89" fmla="*/ 355 h 889"/>
                  <a:gd name="T90" fmla="*/ 672 w 714"/>
                  <a:gd name="T91" fmla="*/ 313 h 889"/>
                  <a:gd name="T92" fmla="*/ 686 w 714"/>
                  <a:gd name="T93" fmla="*/ 281 h 889"/>
                  <a:gd name="T94" fmla="*/ 696 w 714"/>
                  <a:gd name="T95" fmla="*/ 252 h 889"/>
                  <a:gd name="T96" fmla="*/ 709 w 714"/>
                  <a:gd name="T97" fmla="*/ 219 h 889"/>
                  <a:gd name="T98" fmla="*/ 711 w 714"/>
                  <a:gd name="T99" fmla="*/ 202 h 889"/>
                  <a:gd name="T100" fmla="*/ 670 w 714"/>
                  <a:gd name="T101" fmla="*/ 171 h 889"/>
                  <a:gd name="T102" fmla="*/ 634 w 714"/>
                  <a:gd name="T103" fmla="*/ 144 h 889"/>
                  <a:gd name="T104" fmla="*/ 601 w 714"/>
                  <a:gd name="T105" fmla="*/ 120 h 889"/>
                  <a:gd name="T106" fmla="*/ 564 w 714"/>
                  <a:gd name="T107" fmla="*/ 92 h 889"/>
                  <a:gd name="T108" fmla="*/ 524 w 714"/>
                  <a:gd name="T109" fmla="*/ 67 h 889"/>
                  <a:gd name="T110" fmla="*/ 487 w 714"/>
                  <a:gd name="T111" fmla="*/ 43 h 889"/>
                  <a:gd name="T112" fmla="*/ 450 w 714"/>
                  <a:gd name="T113" fmla="*/ 23 h 889"/>
                  <a:gd name="T114" fmla="*/ 417 w 714"/>
                  <a:gd name="T115" fmla="*/ 8 h 889"/>
                  <a:gd name="T116" fmla="*/ 388 w 714"/>
                  <a:gd name="T117" fmla="*/ 0 h 889"/>
                  <a:gd name="T118" fmla="*/ 356 w 714"/>
                  <a:gd name="T119" fmla="*/ 1 h 889"/>
                  <a:gd name="T120" fmla="*/ 335 w 714"/>
                  <a:gd name="T121" fmla="*/ 4 h 88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14"/>
                  <a:gd name="T184" fmla="*/ 0 h 889"/>
                  <a:gd name="T185" fmla="*/ 714 w 714"/>
                  <a:gd name="T186" fmla="*/ 889 h 88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14" h="889">
                    <a:moveTo>
                      <a:pt x="335" y="4"/>
                    </a:moveTo>
                    <a:lnTo>
                      <a:pt x="338" y="5"/>
                    </a:lnTo>
                    <a:lnTo>
                      <a:pt x="344" y="8"/>
                    </a:lnTo>
                    <a:lnTo>
                      <a:pt x="347" y="11"/>
                    </a:lnTo>
                    <a:lnTo>
                      <a:pt x="353" y="15"/>
                    </a:lnTo>
                    <a:lnTo>
                      <a:pt x="360" y="19"/>
                    </a:lnTo>
                    <a:lnTo>
                      <a:pt x="367" y="23"/>
                    </a:lnTo>
                    <a:lnTo>
                      <a:pt x="375" y="28"/>
                    </a:lnTo>
                    <a:lnTo>
                      <a:pt x="384" y="33"/>
                    </a:lnTo>
                    <a:lnTo>
                      <a:pt x="389" y="36"/>
                    </a:lnTo>
                    <a:lnTo>
                      <a:pt x="393" y="38"/>
                    </a:lnTo>
                    <a:lnTo>
                      <a:pt x="398" y="42"/>
                    </a:lnTo>
                    <a:lnTo>
                      <a:pt x="405" y="46"/>
                    </a:lnTo>
                    <a:lnTo>
                      <a:pt x="410" y="49"/>
                    </a:lnTo>
                    <a:lnTo>
                      <a:pt x="415" y="52"/>
                    </a:lnTo>
                    <a:lnTo>
                      <a:pt x="420" y="56"/>
                    </a:lnTo>
                    <a:lnTo>
                      <a:pt x="426" y="59"/>
                    </a:lnTo>
                    <a:lnTo>
                      <a:pt x="432" y="62"/>
                    </a:lnTo>
                    <a:lnTo>
                      <a:pt x="438" y="67"/>
                    </a:lnTo>
                    <a:lnTo>
                      <a:pt x="444" y="70"/>
                    </a:lnTo>
                    <a:lnTo>
                      <a:pt x="451" y="75"/>
                    </a:lnTo>
                    <a:lnTo>
                      <a:pt x="456" y="79"/>
                    </a:lnTo>
                    <a:lnTo>
                      <a:pt x="462" y="82"/>
                    </a:lnTo>
                    <a:lnTo>
                      <a:pt x="469" y="87"/>
                    </a:lnTo>
                    <a:lnTo>
                      <a:pt x="475" y="91"/>
                    </a:lnTo>
                    <a:lnTo>
                      <a:pt x="482" y="95"/>
                    </a:lnTo>
                    <a:lnTo>
                      <a:pt x="489" y="99"/>
                    </a:lnTo>
                    <a:lnTo>
                      <a:pt x="496" y="104"/>
                    </a:lnTo>
                    <a:lnTo>
                      <a:pt x="502" y="108"/>
                    </a:lnTo>
                    <a:lnTo>
                      <a:pt x="509" y="112"/>
                    </a:lnTo>
                    <a:lnTo>
                      <a:pt x="515" y="118"/>
                    </a:lnTo>
                    <a:lnTo>
                      <a:pt x="523" y="121"/>
                    </a:lnTo>
                    <a:lnTo>
                      <a:pt x="529" y="126"/>
                    </a:lnTo>
                    <a:lnTo>
                      <a:pt x="536" y="130"/>
                    </a:lnTo>
                    <a:lnTo>
                      <a:pt x="543" y="136"/>
                    </a:lnTo>
                    <a:lnTo>
                      <a:pt x="550" y="141"/>
                    </a:lnTo>
                    <a:lnTo>
                      <a:pt x="557" y="145"/>
                    </a:lnTo>
                    <a:lnTo>
                      <a:pt x="564" y="150"/>
                    </a:lnTo>
                    <a:lnTo>
                      <a:pt x="572" y="154"/>
                    </a:lnTo>
                    <a:lnTo>
                      <a:pt x="578" y="159"/>
                    </a:lnTo>
                    <a:lnTo>
                      <a:pt x="586" y="164"/>
                    </a:lnTo>
                    <a:lnTo>
                      <a:pt x="592" y="169"/>
                    </a:lnTo>
                    <a:lnTo>
                      <a:pt x="600" y="174"/>
                    </a:lnTo>
                    <a:lnTo>
                      <a:pt x="606" y="179"/>
                    </a:lnTo>
                    <a:lnTo>
                      <a:pt x="614" y="183"/>
                    </a:lnTo>
                    <a:lnTo>
                      <a:pt x="620" y="188"/>
                    </a:lnTo>
                    <a:lnTo>
                      <a:pt x="627" y="192"/>
                    </a:lnTo>
                    <a:lnTo>
                      <a:pt x="633" y="197"/>
                    </a:lnTo>
                    <a:lnTo>
                      <a:pt x="641" y="202"/>
                    </a:lnTo>
                    <a:lnTo>
                      <a:pt x="646" y="207"/>
                    </a:lnTo>
                    <a:lnTo>
                      <a:pt x="654" y="212"/>
                    </a:lnTo>
                    <a:lnTo>
                      <a:pt x="660" y="217"/>
                    </a:lnTo>
                    <a:lnTo>
                      <a:pt x="667" y="221"/>
                    </a:lnTo>
                    <a:lnTo>
                      <a:pt x="667" y="222"/>
                    </a:lnTo>
                    <a:lnTo>
                      <a:pt x="664" y="227"/>
                    </a:lnTo>
                    <a:lnTo>
                      <a:pt x="663" y="229"/>
                    </a:lnTo>
                    <a:lnTo>
                      <a:pt x="661" y="234"/>
                    </a:lnTo>
                    <a:lnTo>
                      <a:pt x="660" y="238"/>
                    </a:lnTo>
                    <a:lnTo>
                      <a:pt x="658" y="244"/>
                    </a:lnTo>
                    <a:lnTo>
                      <a:pt x="655" y="249"/>
                    </a:lnTo>
                    <a:lnTo>
                      <a:pt x="652" y="256"/>
                    </a:lnTo>
                    <a:lnTo>
                      <a:pt x="649" y="264"/>
                    </a:lnTo>
                    <a:lnTo>
                      <a:pt x="646" y="272"/>
                    </a:lnTo>
                    <a:lnTo>
                      <a:pt x="643" y="276"/>
                    </a:lnTo>
                    <a:lnTo>
                      <a:pt x="642" y="280"/>
                    </a:lnTo>
                    <a:lnTo>
                      <a:pt x="641" y="285"/>
                    </a:lnTo>
                    <a:lnTo>
                      <a:pt x="638" y="289"/>
                    </a:lnTo>
                    <a:lnTo>
                      <a:pt x="636" y="295"/>
                    </a:lnTo>
                    <a:lnTo>
                      <a:pt x="634" y="299"/>
                    </a:lnTo>
                    <a:lnTo>
                      <a:pt x="632" y="305"/>
                    </a:lnTo>
                    <a:lnTo>
                      <a:pt x="631" y="311"/>
                    </a:lnTo>
                    <a:lnTo>
                      <a:pt x="628" y="316"/>
                    </a:lnTo>
                    <a:lnTo>
                      <a:pt x="625" y="321"/>
                    </a:lnTo>
                    <a:lnTo>
                      <a:pt x="623" y="327"/>
                    </a:lnTo>
                    <a:lnTo>
                      <a:pt x="620" y="334"/>
                    </a:lnTo>
                    <a:lnTo>
                      <a:pt x="616" y="340"/>
                    </a:lnTo>
                    <a:lnTo>
                      <a:pt x="614" y="346"/>
                    </a:lnTo>
                    <a:lnTo>
                      <a:pt x="611" y="352"/>
                    </a:lnTo>
                    <a:lnTo>
                      <a:pt x="609" y="359"/>
                    </a:lnTo>
                    <a:lnTo>
                      <a:pt x="605" y="366"/>
                    </a:lnTo>
                    <a:lnTo>
                      <a:pt x="601" y="372"/>
                    </a:lnTo>
                    <a:lnTo>
                      <a:pt x="598" y="379"/>
                    </a:lnTo>
                    <a:lnTo>
                      <a:pt x="595" y="387"/>
                    </a:lnTo>
                    <a:lnTo>
                      <a:pt x="591" y="394"/>
                    </a:lnTo>
                    <a:lnTo>
                      <a:pt x="588" y="402"/>
                    </a:lnTo>
                    <a:lnTo>
                      <a:pt x="583" y="410"/>
                    </a:lnTo>
                    <a:lnTo>
                      <a:pt x="581" y="418"/>
                    </a:lnTo>
                    <a:lnTo>
                      <a:pt x="577" y="425"/>
                    </a:lnTo>
                    <a:lnTo>
                      <a:pt x="573" y="433"/>
                    </a:lnTo>
                    <a:lnTo>
                      <a:pt x="569" y="441"/>
                    </a:lnTo>
                    <a:lnTo>
                      <a:pt x="565" y="449"/>
                    </a:lnTo>
                    <a:lnTo>
                      <a:pt x="560" y="456"/>
                    </a:lnTo>
                    <a:lnTo>
                      <a:pt x="556" y="465"/>
                    </a:lnTo>
                    <a:lnTo>
                      <a:pt x="551" y="473"/>
                    </a:lnTo>
                    <a:lnTo>
                      <a:pt x="547" y="484"/>
                    </a:lnTo>
                    <a:lnTo>
                      <a:pt x="542" y="492"/>
                    </a:lnTo>
                    <a:lnTo>
                      <a:pt x="538" y="500"/>
                    </a:lnTo>
                    <a:lnTo>
                      <a:pt x="533" y="510"/>
                    </a:lnTo>
                    <a:lnTo>
                      <a:pt x="529" y="519"/>
                    </a:lnTo>
                    <a:lnTo>
                      <a:pt x="524" y="528"/>
                    </a:lnTo>
                    <a:lnTo>
                      <a:pt x="518" y="538"/>
                    </a:lnTo>
                    <a:lnTo>
                      <a:pt x="512" y="548"/>
                    </a:lnTo>
                    <a:lnTo>
                      <a:pt x="509" y="558"/>
                    </a:lnTo>
                    <a:lnTo>
                      <a:pt x="502" y="566"/>
                    </a:lnTo>
                    <a:lnTo>
                      <a:pt x="497" y="577"/>
                    </a:lnTo>
                    <a:lnTo>
                      <a:pt x="492" y="586"/>
                    </a:lnTo>
                    <a:lnTo>
                      <a:pt x="487" y="595"/>
                    </a:lnTo>
                    <a:lnTo>
                      <a:pt x="480" y="604"/>
                    </a:lnTo>
                    <a:lnTo>
                      <a:pt x="475" y="612"/>
                    </a:lnTo>
                    <a:lnTo>
                      <a:pt x="470" y="622"/>
                    </a:lnTo>
                    <a:lnTo>
                      <a:pt x="466" y="630"/>
                    </a:lnTo>
                    <a:lnTo>
                      <a:pt x="461" y="638"/>
                    </a:lnTo>
                    <a:lnTo>
                      <a:pt x="456" y="646"/>
                    </a:lnTo>
                    <a:lnTo>
                      <a:pt x="452" y="654"/>
                    </a:lnTo>
                    <a:lnTo>
                      <a:pt x="447" y="662"/>
                    </a:lnTo>
                    <a:lnTo>
                      <a:pt x="442" y="669"/>
                    </a:lnTo>
                    <a:lnTo>
                      <a:pt x="438" y="677"/>
                    </a:lnTo>
                    <a:lnTo>
                      <a:pt x="433" y="684"/>
                    </a:lnTo>
                    <a:lnTo>
                      <a:pt x="430" y="692"/>
                    </a:lnTo>
                    <a:lnTo>
                      <a:pt x="424" y="699"/>
                    </a:lnTo>
                    <a:lnTo>
                      <a:pt x="421" y="705"/>
                    </a:lnTo>
                    <a:lnTo>
                      <a:pt x="416" y="711"/>
                    </a:lnTo>
                    <a:lnTo>
                      <a:pt x="412" y="718"/>
                    </a:lnTo>
                    <a:lnTo>
                      <a:pt x="408" y="724"/>
                    </a:lnTo>
                    <a:lnTo>
                      <a:pt x="405" y="730"/>
                    </a:lnTo>
                    <a:lnTo>
                      <a:pt x="401" y="736"/>
                    </a:lnTo>
                    <a:lnTo>
                      <a:pt x="398" y="743"/>
                    </a:lnTo>
                    <a:lnTo>
                      <a:pt x="393" y="748"/>
                    </a:lnTo>
                    <a:lnTo>
                      <a:pt x="390" y="753"/>
                    </a:lnTo>
                    <a:lnTo>
                      <a:pt x="387" y="759"/>
                    </a:lnTo>
                    <a:lnTo>
                      <a:pt x="384" y="763"/>
                    </a:lnTo>
                    <a:lnTo>
                      <a:pt x="380" y="769"/>
                    </a:lnTo>
                    <a:lnTo>
                      <a:pt x="376" y="774"/>
                    </a:lnTo>
                    <a:lnTo>
                      <a:pt x="374" y="778"/>
                    </a:lnTo>
                    <a:lnTo>
                      <a:pt x="371" y="784"/>
                    </a:lnTo>
                    <a:lnTo>
                      <a:pt x="365" y="792"/>
                    </a:lnTo>
                    <a:lnTo>
                      <a:pt x="360" y="799"/>
                    </a:lnTo>
                    <a:lnTo>
                      <a:pt x="354" y="807"/>
                    </a:lnTo>
                    <a:lnTo>
                      <a:pt x="349" y="814"/>
                    </a:lnTo>
                    <a:lnTo>
                      <a:pt x="344" y="820"/>
                    </a:lnTo>
                    <a:lnTo>
                      <a:pt x="342" y="825"/>
                    </a:lnTo>
                    <a:lnTo>
                      <a:pt x="338" y="830"/>
                    </a:lnTo>
                    <a:lnTo>
                      <a:pt x="335" y="835"/>
                    </a:lnTo>
                    <a:lnTo>
                      <a:pt x="329" y="843"/>
                    </a:lnTo>
                    <a:lnTo>
                      <a:pt x="325" y="847"/>
                    </a:lnTo>
                    <a:lnTo>
                      <a:pt x="322" y="851"/>
                    </a:lnTo>
                    <a:lnTo>
                      <a:pt x="322" y="852"/>
                    </a:lnTo>
                    <a:lnTo>
                      <a:pt x="0" y="744"/>
                    </a:lnTo>
                    <a:lnTo>
                      <a:pt x="4" y="799"/>
                    </a:lnTo>
                    <a:lnTo>
                      <a:pt x="5" y="799"/>
                    </a:lnTo>
                    <a:lnTo>
                      <a:pt x="13" y="800"/>
                    </a:lnTo>
                    <a:lnTo>
                      <a:pt x="17" y="801"/>
                    </a:lnTo>
                    <a:lnTo>
                      <a:pt x="24" y="802"/>
                    </a:lnTo>
                    <a:lnTo>
                      <a:pt x="31" y="805"/>
                    </a:lnTo>
                    <a:lnTo>
                      <a:pt x="40" y="807"/>
                    </a:lnTo>
                    <a:lnTo>
                      <a:pt x="44" y="808"/>
                    </a:lnTo>
                    <a:lnTo>
                      <a:pt x="48" y="809"/>
                    </a:lnTo>
                    <a:lnTo>
                      <a:pt x="53" y="810"/>
                    </a:lnTo>
                    <a:lnTo>
                      <a:pt x="58" y="812"/>
                    </a:lnTo>
                    <a:lnTo>
                      <a:pt x="63" y="813"/>
                    </a:lnTo>
                    <a:lnTo>
                      <a:pt x="68" y="815"/>
                    </a:lnTo>
                    <a:lnTo>
                      <a:pt x="73" y="815"/>
                    </a:lnTo>
                    <a:lnTo>
                      <a:pt x="80" y="817"/>
                    </a:lnTo>
                    <a:lnTo>
                      <a:pt x="85" y="818"/>
                    </a:lnTo>
                    <a:lnTo>
                      <a:pt x="90" y="820"/>
                    </a:lnTo>
                    <a:lnTo>
                      <a:pt x="95" y="822"/>
                    </a:lnTo>
                    <a:lnTo>
                      <a:pt x="101" y="824"/>
                    </a:lnTo>
                    <a:lnTo>
                      <a:pt x="108" y="825"/>
                    </a:lnTo>
                    <a:lnTo>
                      <a:pt x="113" y="828"/>
                    </a:lnTo>
                    <a:lnTo>
                      <a:pt x="119" y="829"/>
                    </a:lnTo>
                    <a:lnTo>
                      <a:pt x="127" y="831"/>
                    </a:lnTo>
                    <a:lnTo>
                      <a:pt x="132" y="832"/>
                    </a:lnTo>
                    <a:lnTo>
                      <a:pt x="139" y="833"/>
                    </a:lnTo>
                    <a:lnTo>
                      <a:pt x="145" y="835"/>
                    </a:lnTo>
                    <a:lnTo>
                      <a:pt x="152" y="838"/>
                    </a:lnTo>
                    <a:lnTo>
                      <a:pt x="158" y="839"/>
                    </a:lnTo>
                    <a:lnTo>
                      <a:pt x="164" y="840"/>
                    </a:lnTo>
                    <a:lnTo>
                      <a:pt x="171" y="843"/>
                    </a:lnTo>
                    <a:lnTo>
                      <a:pt x="179" y="845"/>
                    </a:lnTo>
                    <a:lnTo>
                      <a:pt x="185" y="846"/>
                    </a:lnTo>
                    <a:lnTo>
                      <a:pt x="190" y="848"/>
                    </a:lnTo>
                    <a:lnTo>
                      <a:pt x="197" y="851"/>
                    </a:lnTo>
                    <a:lnTo>
                      <a:pt x="204" y="853"/>
                    </a:lnTo>
                    <a:lnTo>
                      <a:pt x="211" y="854"/>
                    </a:lnTo>
                    <a:lnTo>
                      <a:pt x="217" y="855"/>
                    </a:lnTo>
                    <a:lnTo>
                      <a:pt x="223" y="859"/>
                    </a:lnTo>
                    <a:lnTo>
                      <a:pt x="230" y="861"/>
                    </a:lnTo>
                    <a:lnTo>
                      <a:pt x="236" y="862"/>
                    </a:lnTo>
                    <a:lnTo>
                      <a:pt x="241" y="863"/>
                    </a:lnTo>
                    <a:lnTo>
                      <a:pt x="248" y="866"/>
                    </a:lnTo>
                    <a:lnTo>
                      <a:pt x="254" y="868"/>
                    </a:lnTo>
                    <a:lnTo>
                      <a:pt x="259" y="869"/>
                    </a:lnTo>
                    <a:lnTo>
                      <a:pt x="266" y="871"/>
                    </a:lnTo>
                    <a:lnTo>
                      <a:pt x="271" y="873"/>
                    </a:lnTo>
                    <a:lnTo>
                      <a:pt x="277" y="875"/>
                    </a:lnTo>
                    <a:lnTo>
                      <a:pt x="281" y="876"/>
                    </a:lnTo>
                    <a:lnTo>
                      <a:pt x="288" y="878"/>
                    </a:lnTo>
                    <a:lnTo>
                      <a:pt x="293" y="879"/>
                    </a:lnTo>
                    <a:lnTo>
                      <a:pt x="298" y="882"/>
                    </a:lnTo>
                    <a:lnTo>
                      <a:pt x="307" y="885"/>
                    </a:lnTo>
                    <a:lnTo>
                      <a:pt x="316" y="889"/>
                    </a:lnTo>
                    <a:lnTo>
                      <a:pt x="317" y="887"/>
                    </a:lnTo>
                    <a:lnTo>
                      <a:pt x="321" y="884"/>
                    </a:lnTo>
                    <a:lnTo>
                      <a:pt x="324" y="882"/>
                    </a:lnTo>
                    <a:lnTo>
                      <a:pt x="328" y="878"/>
                    </a:lnTo>
                    <a:lnTo>
                      <a:pt x="330" y="875"/>
                    </a:lnTo>
                    <a:lnTo>
                      <a:pt x="335" y="871"/>
                    </a:lnTo>
                    <a:lnTo>
                      <a:pt x="340" y="866"/>
                    </a:lnTo>
                    <a:lnTo>
                      <a:pt x="345" y="861"/>
                    </a:lnTo>
                    <a:lnTo>
                      <a:pt x="351" y="854"/>
                    </a:lnTo>
                    <a:lnTo>
                      <a:pt x="358" y="848"/>
                    </a:lnTo>
                    <a:lnTo>
                      <a:pt x="365" y="840"/>
                    </a:lnTo>
                    <a:lnTo>
                      <a:pt x="372" y="832"/>
                    </a:lnTo>
                    <a:lnTo>
                      <a:pt x="376" y="828"/>
                    </a:lnTo>
                    <a:lnTo>
                      <a:pt x="381" y="823"/>
                    </a:lnTo>
                    <a:lnTo>
                      <a:pt x="384" y="818"/>
                    </a:lnTo>
                    <a:lnTo>
                      <a:pt x="390" y="815"/>
                    </a:lnTo>
                    <a:lnTo>
                      <a:pt x="393" y="809"/>
                    </a:lnTo>
                    <a:lnTo>
                      <a:pt x="398" y="803"/>
                    </a:lnTo>
                    <a:lnTo>
                      <a:pt x="401" y="798"/>
                    </a:lnTo>
                    <a:lnTo>
                      <a:pt x="407" y="792"/>
                    </a:lnTo>
                    <a:lnTo>
                      <a:pt x="411" y="786"/>
                    </a:lnTo>
                    <a:lnTo>
                      <a:pt x="416" y="780"/>
                    </a:lnTo>
                    <a:lnTo>
                      <a:pt x="420" y="774"/>
                    </a:lnTo>
                    <a:lnTo>
                      <a:pt x="425" y="769"/>
                    </a:lnTo>
                    <a:lnTo>
                      <a:pt x="430" y="761"/>
                    </a:lnTo>
                    <a:lnTo>
                      <a:pt x="435" y="755"/>
                    </a:lnTo>
                    <a:lnTo>
                      <a:pt x="441" y="748"/>
                    </a:lnTo>
                    <a:lnTo>
                      <a:pt x="446" y="741"/>
                    </a:lnTo>
                    <a:lnTo>
                      <a:pt x="451" y="733"/>
                    </a:lnTo>
                    <a:lnTo>
                      <a:pt x="456" y="726"/>
                    </a:lnTo>
                    <a:lnTo>
                      <a:pt x="461" y="718"/>
                    </a:lnTo>
                    <a:lnTo>
                      <a:pt x="466" y="711"/>
                    </a:lnTo>
                    <a:lnTo>
                      <a:pt x="473" y="702"/>
                    </a:lnTo>
                    <a:lnTo>
                      <a:pt x="478" y="694"/>
                    </a:lnTo>
                    <a:lnTo>
                      <a:pt x="483" y="685"/>
                    </a:lnTo>
                    <a:lnTo>
                      <a:pt x="488" y="677"/>
                    </a:lnTo>
                    <a:lnTo>
                      <a:pt x="493" y="668"/>
                    </a:lnTo>
                    <a:lnTo>
                      <a:pt x="500" y="659"/>
                    </a:lnTo>
                    <a:lnTo>
                      <a:pt x="505" y="648"/>
                    </a:lnTo>
                    <a:lnTo>
                      <a:pt x="511" y="640"/>
                    </a:lnTo>
                    <a:lnTo>
                      <a:pt x="516" y="630"/>
                    </a:lnTo>
                    <a:lnTo>
                      <a:pt x="523" y="619"/>
                    </a:lnTo>
                    <a:lnTo>
                      <a:pt x="529" y="609"/>
                    </a:lnTo>
                    <a:lnTo>
                      <a:pt x="536" y="599"/>
                    </a:lnTo>
                    <a:lnTo>
                      <a:pt x="541" y="587"/>
                    </a:lnTo>
                    <a:lnTo>
                      <a:pt x="547" y="577"/>
                    </a:lnTo>
                    <a:lnTo>
                      <a:pt x="552" y="566"/>
                    </a:lnTo>
                    <a:lnTo>
                      <a:pt x="559" y="555"/>
                    </a:lnTo>
                    <a:lnTo>
                      <a:pt x="564" y="542"/>
                    </a:lnTo>
                    <a:lnTo>
                      <a:pt x="569" y="531"/>
                    </a:lnTo>
                    <a:lnTo>
                      <a:pt x="575" y="520"/>
                    </a:lnTo>
                    <a:lnTo>
                      <a:pt x="581" y="509"/>
                    </a:lnTo>
                    <a:lnTo>
                      <a:pt x="586" y="497"/>
                    </a:lnTo>
                    <a:lnTo>
                      <a:pt x="591" y="487"/>
                    </a:lnTo>
                    <a:lnTo>
                      <a:pt x="596" y="477"/>
                    </a:lnTo>
                    <a:lnTo>
                      <a:pt x="601" y="467"/>
                    </a:lnTo>
                    <a:lnTo>
                      <a:pt x="606" y="457"/>
                    </a:lnTo>
                    <a:lnTo>
                      <a:pt x="610" y="448"/>
                    </a:lnTo>
                    <a:lnTo>
                      <a:pt x="615" y="438"/>
                    </a:lnTo>
                    <a:lnTo>
                      <a:pt x="620" y="428"/>
                    </a:lnTo>
                    <a:lnTo>
                      <a:pt x="624" y="419"/>
                    </a:lnTo>
                    <a:lnTo>
                      <a:pt x="628" y="411"/>
                    </a:lnTo>
                    <a:lnTo>
                      <a:pt x="632" y="402"/>
                    </a:lnTo>
                    <a:lnTo>
                      <a:pt x="637" y="394"/>
                    </a:lnTo>
                    <a:lnTo>
                      <a:pt x="640" y="386"/>
                    </a:lnTo>
                    <a:lnTo>
                      <a:pt x="643" y="378"/>
                    </a:lnTo>
                    <a:lnTo>
                      <a:pt x="646" y="369"/>
                    </a:lnTo>
                    <a:lnTo>
                      <a:pt x="650" y="362"/>
                    </a:lnTo>
                    <a:lnTo>
                      <a:pt x="652" y="355"/>
                    </a:lnTo>
                    <a:lnTo>
                      <a:pt x="656" y="348"/>
                    </a:lnTo>
                    <a:lnTo>
                      <a:pt x="660" y="341"/>
                    </a:lnTo>
                    <a:lnTo>
                      <a:pt x="663" y="334"/>
                    </a:lnTo>
                    <a:lnTo>
                      <a:pt x="667" y="327"/>
                    </a:lnTo>
                    <a:lnTo>
                      <a:pt x="669" y="320"/>
                    </a:lnTo>
                    <a:lnTo>
                      <a:pt x="672" y="313"/>
                    </a:lnTo>
                    <a:lnTo>
                      <a:pt x="674" y="308"/>
                    </a:lnTo>
                    <a:lnTo>
                      <a:pt x="677" y="302"/>
                    </a:lnTo>
                    <a:lnTo>
                      <a:pt x="679" y="296"/>
                    </a:lnTo>
                    <a:lnTo>
                      <a:pt x="682" y="291"/>
                    </a:lnTo>
                    <a:lnTo>
                      <a:pt x="685" y="287"/>
                    </a:lnTo>
                    <a:lnTo>
                      <a:pt x="686" y="281"/>
                    </a:lnTo>
                    <a:lnTo>
                      <a:pt x="688" y="275"/>
                    </a:lnTo>
                    <a:lnTo>
                      <a:pt x="688" y="271"/>
                    </a:lnTo>
                    <a:lnTo>
                      <a:pt x="692" y="266"/>
                    </a:lnTo>
                    <a:lnTo>
                      <a:pt x="692" y="262"/>
                    </a:lnTo>
                    <a:lnTo>
                      <a:pt x="695" y="256"/>
                    </a:lnTo>
                    <a:lnTo>
                      <a:pt x="696" y="252"/>
                    </a:lnTo>
                    <a:lnTo>
                      <a:pt x="699" y="249"/>
                    </a:lnTo>
                    <a:lnTo>
                      <a:pt x="700" y="241"/>
                    </a:lnTo>
                    <a:lnTo>
                      <a:pt x="703" y="235"/>
                    </a:lnTo>
                    <a:lnTo>
                      <a:pt x="705" y="228"/>
                    </a:lnTo>
                    <a:lnTo>
                      <a:pt x="708" y="224"/>
                    </a:lnTo>
                    <a:lnTo>
                      <a:pt x="709" y="219"/>
                    </a:lnTo>
                    <a:lnTo>
                      <a:pt x="710" y="215"/>
                    </a:lnTo>
                    <a:lnTo>
                      <a:pt x="711" y="212"/>
                    </a:lnTo>
                    <a:lnTo>
                      <a:pt x="713" y="210"/>
                    </a:lnTo>
                    <a:lnTo>
                      <a:pt x="714" y="205"/>
                    </a:lnTo>
                    <a:lnTo>
                      <a:pt x="711" y="202"/>
                    </a:lnTo>
                    <a:lnTo>
                      <a:pt x="705" y="197"/>
                    </a:lnTo>
                    <a:lnTo>
                      <a:pt x="699" y="191"/>
                    </a:lnTo>
                    <a:lnTo>
                      <a:pt x="694" y="188"/>
                    </a:lnTo>
                    <a:lnTo>
                      <a:pt x="686" y="182"/>
                    </a:lnTo>
                    <a:lnTo>
                      <a:pt x="679" y="178"/>
                    </a:lnTo>
                    <a:lnTo>
                      <a:pt x="670" y="171"/>
                    </a:lnTo>
                    <a:lnTo>
                      <a:pt x="661" y="164"/>
                    </a:lnTo>
                    <a:lnTo>
                      <a:pt x="656" y="159"/>
                    </a:lnTo>
                    <a:lnTo>
                      <a:pt x="651" y="157"/>
                    </a:lnTo>
                    <a:lnTo>
                      <a:pt x="646" y="152"/>
                    </a:lnTo>
                    <a:lnTo>
                      <a:pt x="641" y="149"/>
                    </a:lnTo>
                    <a:lnTo>
                      <a:pt x="634" y="144"/>
                    </a:lnTo>
                    <a:lnTo>
                      <a:pt x="629" y="141"/>
                    </a:lnTo>
                    <a:lnTo>
                      <a:pt x="624" y="136"/>
                    </a:lnTo>
                    <a:lnTo>
                      <a:pt x="619" y="133"/>
                    </a:lnTo>
                    <a:lnTo>
                      <a:pt x="613" y="128"/>
                    </a:lnTo>
                    <a:lnTo>
                      <a:pt x="607" y="123"/>
                    </a:lnTo>
                    <a:lnTo>
                      <a:pt x="601" y="120"/>
                    </a:lnTo>
                    <a:lnTo>
                      <a:pt x="596" y="115"/>
                    </a:lnTo>
                    <a:lnTo>
                      <a:pt x="589" y="111"/>
                    </a:lnTo>
                    <a:lnTo>
                      <a:pt x="583" y="106"/>
                    </a:lnTo>
                    <a:lnTo>
                      <a:pt x="577" y="102"/>
                    </a:lnTo>
                    <a:lnTo>
                      <a:pt x="570" y="97"/>
                    </a:lnTo>
                    <a:lnTo>
                      <a:pt x="564" y="92"/>
                    </a:lnTo>
                    <a:lnTo>
                      <a:pt x="557" y="89"/>
                    </a:lnTo>
                    <a:lnTo>
                      <a:pt x="551" y="84"/>
                    </a:lnTo>
                    <a:lnTo>
                      <a:pt x="545" y="81"/>
                    </a:lnTo>
                    <a:lnTo>
                      <a:pt x="538" y="76"/>
                    </a:lnTo>
                    <a:lnTo>
                      <a:pt x="532" y="72"/>
                    </a:lnTo>
                    <a:lnTo>
                      <a:pt x="524" y="67"/>
                    </a:lnTo>
                    <a:lnTo>
                      <a:pt x="518" y="64"/>
                    </a:lnTo>
                    <a:lnTo>
                      <a:pt x="511" y="59"/>
                    </a:lnTo>
                    <a:lnTo>
                      <a:pt x="506" y="56"/>
                    </a:lnTo>
                    <a:lnTo>
                      <a:pt x="498" y="51"/>
                    </a:lnTo>
                    <a:lnTo>
                      <a:pt x="493" y="49"/>
                    </a:lnTo>
                    <a:lnTo>
                      <a:pt x="487" y="43"/>
                    </a:lnTo>
                    <a:lnTo>
                      <a:pt x="480" y="41"/>
                    </a:lnTo>
                    <a:lnTo>
                      <a:pt x="474" y="36"/>
                    </a:lnTo>
                    <a:lnTo>
                      <a:pt x="467" y="33"/>
                    </a:lnTo>
                    <a:lnTo>
                      <a:pt x="461" y="29"/>
                    </a:lnTo>
                    <a:lnTo>
                      <a:pt x="456" y="26"/>
                    </a:lnTo>
                    <a:lnTo>
                      <a:pt x="450" y="23"/>
                    </a:lnTo>
                    <a:lnTo>
                      <a:pt x="444" y="21"/>
                    </a:lnTo>
                    <a:lnTo>
                      <a:pt x="438" y="18"/>
                    </a:lnTo>
                    <a:lnTo>
                      <a:pt x="433" y="15"/>
                    </a:lnTo>
                    <a:lnTo>
                      <a:pt x="428" y="13"/>
                    </a:lnTo>
                    <a:lnTo>
                      <a:pt x="423" y="11"/>
                    </a:lnTo>
                    <a:lnTo>
                      <a:pt x="417" y="8"/>
                    </a:lnTo>
                    <a:lnTo>
                      <a:pt x="412" y="6"/>
                    </a:lnTo>
                    <a:lnTo>
                      <a:pt x="407" y="5"/>
                    </a:lnTo>
                    <a:lnTo>
                      <a:pt x="403" y="4"/>
                    </a:lnTo>
                    <a:lnTo>
                      <a:pt x="398" y="3"/>
                    </a:lnTo>
                    <a:lnTo>
                      <a:pt x="393" y="1"/>
                    </a:lnTo>
                    <a:lnTo>
                      <a:pt x="388" y="0"/>
                    </a:lnTo>
                    <a:lnTo>
                      <a:pt x="384" y="0"/>
                    </a:lnTo>
                    <a:lnTo>
                      <a:pt x="378" y="0"/>
                    </a:lnTo>
                    <a:lnTo>
                      <a:pt x="372" y="0"/>
                    </a:lnTo>
                    <a:lnTo>
                      <a:pt x="367" y="0"/>
                    </a:lnTo>
                    <a:lnTo>
                      <a:pt x="361" y="1"/>
                    </a:lnTo>
                    <a:lnTo>
                      <a:pt x="356" y="1"/>
                    </a:lnTo>
                    <a:lnTo>
                      <a:pt x="351" y="1"/>
                    </a:lnTo>
                    <a:lnTo>
                      <a:pt x="345" y="1"/>
                    </a:lnTo>
                    <a:lnTo>
                      <a:pt x="343" y="3"/>
                    </a:lnTo>
                    <a:lnTo>
                      <a:pt x="338" y="3"/>
                    </a:lnTo>
                    <a:lnTo>
                      <a:pt x="335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0" name="Freeform 109"/>
              <p:cNvSpPr>
                <a:spLocks/>
              </p:cNvSpPr>
              <p:nvPr/>
            </p:nvSpPr>
            <p:spPr bwMode="auto">
              <a:xfrm>
                <a:off x="5415" y="3321"/>
                <a:ext cx="143" cy="240"/>
              </a:xfrm>
              <a:custGeom>
                <a:avLst/>
                <a:gdLst>
                  <a:gd name="T0" fmla="*/ 359 w 571"/>
                  <a:gd name="T1" fmla="*/ 5 h 722"/>
                  <a:gd name="T2" fmla="*/ 390 w 571"/>
                  <a:gd name="T3" fmla="*/ 15 h 722"/>
                  <a:gd name="T4" fmla="*/ 434 w 571"/>
                  <a:gd name="T5" fmla="*/ 33 h 722"/>
                  <a:gd name="T6" fmla="*/ 479 w 571"/>
                  <a:gd name="T7" fmla="*/ 51 h 722"/>
                  <a:gd name="T8" fmla="*/ 525 w 571"/>
                  <a:gd name="T9" fmla="*/ 71 h 722"/>
                  <a:gd name="T10" fmla="*/ 563 w 571"/>
                  <a:gd name="T11" fmla="*/ 90 h 722"/>
                  <a:gd name="T12" fmla="*/ 569 w 571"/>
                  <a:gd name="T13" fmla="*/ 105 h 722"/>
                  <a:gd name="T14" fmla="*/ 561 w 571"/>
                  <a:gd name="T15" fmla="*/ 128 h 722"/>
                  <a:gd name="T16" fmla="*/ 552 w 571"/>
                  <a:gd name="T17" fmla="*/ 159 h 722"/>
                  <a:gd name="T18" fmla="*/ 544 w 571"/>
                  <a:gd name="T19" fmla="*/ 185 h 722"/>
                  <a:gd name="T20" fmla="*/ 535 w 571"/>
                  <a:gd name="T21" fmla="*/ 213 h 722"/>
                  <a:gd name="T22" fmla="*/ 524 w 571"/>
                  <a:gd name="T23" fmla="*/ 244 h 722"/>
                  <a:gd name="T24" fmla="*/ 508 w 571"/>
                  <a:gd name="T25" fmla="*/ 281 h 722"/>
                  <a:gd name="T26" fmla="*/ 491 w 571"/>
                  <a:gd name="T27" fmla="*/ 323 h 722"/>
                  <a:gd name="T28" fmla="*/ 472 w 571"/>
                  <a:gd name="T29" fmla="*/ 370 h 722"/>
                  <a:gd name="T30" fmla="*/ 449 w 571"/>
                  <a:gd name="T31" fmla="*/ 419 h 722"/>
                  <a:gd name="T32" fmla="*/ 426 w 571"/>
                  <a:gd name="T33" fmla="*/ 466 h 722"/>
                  <a:gd name="T34" fmla="*/ 404 w 571"/>
                  <a:gd name="T35" fmla="*/ 510 h 722"/>
                  <a:gd name="T36" fmla="*/ 384 w 571"/>
                  <a:gd name="T37" fmla="*/ 552 h 722"/>
                  <a:gd name="T38" fmla="*/ 362 w 571"/>
                  <a:gd name="T39" fmla="*/ 585 h 722"/>
                  <a:gd name="T40" fmla="*/ 344 w 571"/>
                  <a:gd name="T41" fmla="*/ 616 h 722"/>
                  <a:gd name="T42" fmla="*/ 327 w 571"/>
                  <a:gd name="T43" fmla="*/ 644 h 722"/>
                  <a:gd name="T44" fmla="*/ 301 w 571"/>
                  <a:gd name="T45" fmla="*/ 681 h 722"/>
                  <a:gd name="T46" fmla="*/ 278 w 571"/>
                  <a:gd name="T47" fmla="*/ 710 h 722"/>
                  <a:gd name="T48" fmla="*/ 262 w 571"/>
                  <a:gd name="T49" fmla="*/ 718 h 722"/>
                  <a:gd name="T50" fmla="*/ 224 w 571"/>
                  <a:gd name="T51" fmla="*/ 704 h 722"/>
                  <a:gd name="T52" fmla="*/ 196 w 571"/>
                  <a:gd name="T53" fmla="*/ 692 h 722"/>
                  <a:gd name="T54" fmla="*/ 168 w 571"/>
                  <a:gd name="T55" fmla="*/ 682 h 722"/>
                  <a:gd name="T56" fmla="*/ 140 w 571"/>
                  <a:gd name="T57" fmla="*/ 671 h 722"/>
                  <a:gd name="T58" fmla="*/ 110 w 571"/>
                  <a:gd name="T59" fmla="*/ 660 h 722"/>
                  <a:gd name="T60" fmla="*/ 81 w 571"/>
                  <a:gd name="T61" fmla="*/ 649 h 722"/>
                  <a:gd name="T62" fmla="*/ 55 w 571"/>
                  <a:gd name="T63" fmla="*/ 640 h 722"/>
                  <a:gd name="T64" fmla="*/ 23 w 571"/>
                  <a:gd name="T65" fmla="*/ 629 h 722"/>
                  <a:gd name="T66" fmla="*/ 23 w 571"/>
                  <a:gd name="T67" fmla="*/ 587 h 722"/>
                  <a:gd name="T68" fmla="*/ 276 w 571"/>
                  <a:gd name="T69" fmla="*/ 648 h 722"/>
                  <a:gd name="T70" fmla="*/ 296 w 571"/>
                  <a:gd name="T71" fmla="*/ 621 h 722"/>
                  <a:gd name="T72" fmla="*/ 317 w 571"/>
                  <a:gd name="T73" fmla="*/ 590 h 722"/>
                  <a:gd name="T74" fmla="*/ 331 w 571"/>
                  <a:gd name="T75" fmla="*/ 565 h 722"/>
                  <a:gd name="T76" fmla="*/ 348 w 571"/>
                  <a:gd name="T77" fmla="*/ 537 h 722"/>
                  <a:gd name="T78" fmla="*/ 364 w 571"/>
                  <a:gd name="T79" fmla="*/ 506 h 722"/>
                  <a:gd name="T80" fmla="*/ 384 w 571"/>
                  <a:gd name="T81" fmla="*/ 469 h 722"/>
                  <a:gd name="T82" fmla="*/ 404 w 571"/>
                  <a:gd name="T83" fmla="*/ 429 h 722"/>
                  <a:gd name="T84" fmla="*/ 423 w 571"/>
                  <a:gd name="T85" fmla="*/ 385 h 722"/>
                  <a:gd name="T86" fmla="*/ 441 w 571"/>
                  <a:gd name="T87" fmla="*/ 340 h 722"/>
                  <a:gd name="T88" fmla="*/ 458 w 571"/>
                  <a:gd name="T89" fmla="*/ 300 h 722"/>
                  <a:gd name="T90" fmla="*/ 472 w 571"/>
                  <a:gd name="T91" fmla="*/ 265 h 722"/>
                  <a:gd name="T92" fmla="*/ 484 w 571"/>
                  <a:gd name="T93" fmla="*/ 233 h 722"/>
                  <a:gd name="T94" fmla="*/ 493 w 571"/>
                  <a:gd name="T95" fmla="*/ 205 h 722"/>
                  <a:gd name="T96" fmla="*/ 502 w 571"/>
                  <a:gd name="T97" fmla="*/ 181 h 722"/>
                  <a:gd name="T98" fmla="*/ 512 w 571"/>
                  <a:gd name="T99" fmla="*/ 151 h 722"/>
                  <a:gd name="T100" fmla="*/ 520 w 571"/>
                  <a:gd name="T101" fmla="*/ 126 h 722"/>
                  <a:gd name="T102" fmla="*/ 328 w 571"/>
                  <a:gd name="T103" fmla="*/ 34 h 72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71"/>
                  <a:gd name="T157" fmla="*/ 0 h 722"/>
                  <a:gd name="T158" fmla="*/ 571 w 571"/>
                  <a:gd name="T159" fmla="*/ 722 h 72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71" h="722">
                    <a:moveTo>
                      <a:pt x="345" y="0"/>
                    </a:moveTo>
                    <a:lnTo>
                      <a:pt x="346" y="0"/>
                    </a:lnTo>
                    <a:lnTo>
                      <a:pt x="352" y="3"/>
                    </a:lnTo>
                    <a:lnTo>
                      <a:pt x="354" y="3"/>
                    </a:lnTo>
                    <a:lnTo>
                      <a:pt x="359" y="5"/>
                    </a:lnTo>
                    <a:lnTo>
                      <a:pt x="364" y="7"/>
                    </a:lnTo>
                    <a:lnTo>
                      <a:pt x="371" y="10"/>
                    </a:lnTo>
                    <a:lnTo>
                      <a:pt x="376" y="11"/>
                    </a:lnTo>
                    <a:lnTo>
                      <a:pt x="384" y="13"/>
                    </a:lnTo>
                    <a:lnTo>
                      <a:pt x="390" y="15"/>
                    </a:lnTo>
                    <a:lnTo>
                      <a:pt x="398" y="19"/>
                    </a:lnTo>
                    <a:lnTo>
                      <a:pt x="407" y="21"/>
                    </a:lnTo>
                    <a:lnTo>
                      <a:pt x="416" y="26"/>
                    </a:lnTo>
                    <a:lnTo>
                      <a:pt x="423" y="28"/>
                    </a:lnTo>
                    <a:lnTo>
                      <a:pt x="434" y="33"/>
                    </a:lnTo>
                    <a:lnTo>
                      <a:pt x="441" y="36"/>
                    </a:lnTo>
                    <a:lnTo>
                      <a:pt x="452" y="40"/>
                    </a:lnTo>
                    <a:lnTo>
                      <a:pt x="461" y="43"/>
                    </a:lnTo>
                    <a:lnTo>
                      <a:pt x="470" y="46"/>
                    </a:lnTo>
                    <a:lnTo>
                      <a:pt x="479" y="51"/>
                    </a:lnTo>
                    <a:lnTo>
                      <a:pt x="489" y="55"/>
                    </a:lnTo>
                    <a:lnTo>
                      <a:pt x="498" y="59"/>
                    </a:lnTo>
                    <a:lnTo>
                      <a:pt x="507" y="64"/>
                    </a:lnTo>
                    <a:lnTo>
                      <a:pt x="516" y="67"/>
                    </a:lnTo>
                    <a:lnTo>
                      <a:pt x="525" y="71"/>
                    </a:lnTo>
                    <a:lnTo>
                      <a:pt x="533" y="75"/>
                    </a:lnTo>
                    <a:lnTo>
                      <a:pt x="542" y="80"/>
                    </a:lnTo>
                    <a:lnTo>
                      <a:pt x="549" y="82"/>
                    </a:lnTo>
                    <a:lnTo>
                      <a:pt x="557" y="87"/>
                    </a:lnTo>
                    <a:lnTo>
                      <a:pt x="563" y="90"/>
                    </a:lnTo>
                    <a:lnTo>
                      <a:pt x="571" y="95"/>
                    </a:lnTo>
                    <a:lnTo>
                      <a:pt x="570" y="96"/>
                    </a:lnTo>
                    <a:lnTo>
                      <a:pt x="570" y="99"/>
                    </a:lnTo>
                    <a:lnTo>
                      <a:pt x="569" y="102"/>
                    </a:lnTo>
                    <a:lnTo>
                      <a:pt x="569" y="105"/>
                    </a:lnTo>
                    <a:lnTo>
                      <a:pt x="567" y="109"/>
                    </a:lnTo>
                    <a:lnTo>
                      <a:pt x="566" y="113"/>
                    </a:lnTo>
                    <a:lnTo>
                      <a:pt x="565" y="118"/>
                    </a:lnTo>
                    <a:lnTo>
                      <a:pt x="563" y="124"/>
                    </a:lnTo>
                    <a:lnTo>
                      <a:pt x="561" y="128"/>
                    </a:lnTo>
                    <a:lnTo>
                      <a:pt x="561" y="136"/>
                    </a:lnTo>
                    <a:lnTo>
                      <a:pt x="557" y="143"/>
                    </a:lnTo>
                    <a:lnTo>
                      <a:pt x="554" y="151"/>
                    </a:lnTo>
                    <a:lnTo>
                      <a:pt x="553" y="155"/>
                    </a:lnTo>
                    <a:lnTo>
                      <a:pt x="552" y="159"/>
                    </a:lnTo>
                    <a:lnTo>
                      <a:pt x="552" y="164"/>
                    </a:lnTo>
                    <a:lnTo>
                      <a:pt x="551" y="170"/>
                    </a:lnTo>
                    <a:lnTo>
                      <a:pt x="548" y="174"/>
                    </a:lnTo>
                    <a:lnTo>
                      <a:pt x="547" y="180"/>
                    </a:lnTo>
                    <a:lnTo>
                      <a:pt x="544" y="185"/>
                    </a:lnTo>
                    <a:lnTo>
                      <a:pt x="543" y="190"/>
                    </a:lnTo>
                    <a:lnTo>
                      <a:pt x="540" y="195"/>
                    </a:lnTo>
                    <a:lnTo>
                      <a:pt x="539" y="201"/>
                    </a:lnTo>
                    <a:lnTo>
                      <a:pt x="538" y="206"/>
                    </a:lnTo>
                    <a:lnTo>
                      <a:pt x="535" y="213"/>
                    </a:lnTo>
                    <a:lnTo>
                      <a:pt x="533" y="218"/>
                    </a:lnTo>
                    <a:lnTo>
                      <a:pt x="530" y="225"/>
                    </a:lnTo>
                    <a:lnTo>
                      <a:pt x="527" y="231"/>
                    </a:lnTo>
                    <a:lnTo>
                      <a:pt x="526" y="239"/>
                    </a:lnTo>
                    <a:lnTo>
                      <a:pt x="524" y="244"/>
                    </a:lnTo>
                    <a:lnTo>
                      <a:pt x="521" y="251"/>
                    </a:lnTo>
                    <a:lnTo>
                      <a:pt x="517" y="259"/>
                    </a:lnTo>
                    <a:lnTo>
                      <a:pt x="515" y="267"/>
                    </a:lnTo>
                    <a:lnTo>
                      <a:pt x="512" y="274"/>
                    </a:lnTo>
                    <a:lnTo>
                      <a:pt x="508" y="281"/>
                    </a:lnTo>
                    <a:lnTo>
                      <a:pt x="504" y="289"/>
                    </a:lnTo>
                    <a:lnTo>
                      <a:pt x="502" y="297"/>
                    </a:lnTo>
                    <a:lnTo>
                      <a:pt x="498" y="305"/>
                    </a:lnTo>
                    <a:lnTo>
                      <a:pt x="495" y="315"/>
                    </a:lnTo>
                    <a:lnTo>
                      <a:pt x="491" y="323"/>
                    </a:lnTo>
                    <a:lnTo>
                      <a:pt x="489" y="332"/>
                    </a:lnTo>
                    <a:lnTo>
                      <a:pt x="484" y="341"/>
                    </a:lnTo>
                    <a:lnTo>
                      <a:pt x="480" y="349"/>
                    </a:lnTo>
                    <a:lnTo>
                      <a:pt x="475" y="359"/>
                    </a:lnTo>
                    <a:lnTo>
                      <a:pt x="472" y="370"/>
                    </a:lnTo>
                    <a:lnTo>
                      <a:pt x="467" y="379"/>
                    </a:lnTo>
                    <a:lnTo>
                      <a:pt x="463" y="388"/>
                    </a:lnTo>
                    <a:lnTo>
                      <a:pt x="458" y="399"/>
                    </a:lnTo>
                    <a:lnTo>
                      <a:pt x="456" y="410"/>
                    </a:lnTo>
                    <a:lnTo>
                      <a:pt x="449" y="419"/>
                    </a:lnTo>
                    <a:lnTo>
                      <a:pt x="444" y="429"/>
                    </a:lnTo>
                    <a:lnTo>
                      <a:pt x="440" y="439"/>
                    </a:lnTo>
                    <a:lnTo>
                      <a:pt x="435" y="449"/>
                    </a:lnTo>
                    <a:lnTo>
                      <a:pt x="430" y="457"/>
                    </a:lnTo>
                    <a:lnTo>
                      <a:pt x="426" y="466"/>
                    </a:lnTo>
                    <a:lnTo>
                      <a:pt x="421" y="477"/>
                    </a:lnTo>
                    <a:lnTo>
                      <a:pt x="418" y="486"/>
                    </a:lnTo>
                    <a:lnTo>
                      <a:pt x="412" y="494"/>
                    </a:lnTo>
                    <a:lnTo>
                      <a:pt x="408" y="502"/>
                    </a:lnTo>
                    <a:lnTo>
                      <a:pt x="404" y="510"/>
                    </a:lnTo>
                    <a:lnTo>
                      <a:pt x="399" y="519"/>
                    </a:lnTo>
                    <a:lnTo>
                      <a:pt x="395" y="527"/>
                    </a:lnTo>
                    <a:lnTo>
                      <a:pt x="391" y="536"/>
                    </a:lnTo>
                    <a:lnTo>
                      <a:pt x="386" y="544"/>
                    </a:lnTo>
                    <a:lnTo>
                      <a:pt x="384" y="552"/>
                    </a:lnTo>
                    <a:lnTo>
                      <a:pt x="378" y="557"/>
                    </a:lnTo>
                    <a:lnTo>
                      <a:pt x="375" y="564"/>
                    </a:lnTo>
                    <a:lnTo>
                      <a:pt x="369" y="571"/>
                    </a:lnTo>
                    <a:lnTo>
                      <a:pt x="367" y="579"/>
                    </a:lnTo>
                    <a:lnTo>
                      <a:pt x="362" y="585"/>
                    </a:lnTo>
                    <a:lnTo>
                      <a:pt x="358" y="592"/>
                    </a:lnTo>
                    <a:lnTo>
                      <a:pt x="354" y="598"/>
                    </a:lnTo>
                    <a:lnTo>
                      <a:pt x="352" y="605"/>
                    </a:lnTo>
                    <a:lnTo>
                      <a:pt x="346" y="610"/>
                    </a:lnTo>
                    <a:lnTo>
                      <a:pt x="344" y="616"/>
                    </a:lnTo>
                    <a:lnTo>
                      <a:pt x="340" y="622"/>
                    </a:lnTo>
                    <a:lnTo>
                      <a:pt x="337" y="629"/>
                    </a:lnTo>
                    <a:lnTo>
                      <a:pt x="334" y="633"/>
                    </a:lnTo>
                    <a:lnTo>
                      <a:pt x="330" y="638"/>
                    </a:lnTo>
                    <a:lnTo>
                      <a:pt x="327" y="644"/>
                    </a:lnTo>
                    <a:lnTo>
                      <a:pt x="325" y="648"/>
                    </a:lnTo>
                    <a:lnTo>
                      <a:pt x="318" y="656"/>
                    </a:lnTo>
                    <a:lnTo>
                      <a:pt x="313" y="666"/>
                    </a:lnTo>
                    <a:lnTo>
                      <a:pt x="307" y="672"/>
                    </a:lnTo>
                    <a:lnTo>
                      <a:pt x="301" y="681"/>
                    </a:lnTo>
                    <a:lnTo>
                      <a:pt x="296" y="687"/>
                    </a:lnTo>
                    <a:lnTo>
                      <a:pt x="292" y="693"/>
                    </a:lnTo>
                    <a:lnTo>
                      <a:pt x="289" y="698"/>
                    </a:lnTo>
                    <a:lnTo>
                      <a:pt x="286" y="704"/>
                    </a:lnTo>
                    <a:lnTo>
                      <a:pt x="278" y="710"/>
                    </a:lnTo>
                    <a:lnTo>
                      <a:pt x="274" y="717"/>
                    </a:lnTo>
                    <a:lnTo>
                      <a:pt x="272" y="721"/>
                    </a:lnTo>
                    <a:lnTo>
                      <a:pt x="272" y="722"/>
                    </a:lnTo>
                    <a:lnTo>
                      <a:pt x="268" y="721"/>
                    </a:lnTo>
                    <a:lnTo>
                      <a:pt x="262" y="718"/>
                    </a:lnTo>
                    <a:lnTo>
                      <a:pt x="255" y="715"/>
                    </a:lnTo>
                    <a:lnTo>
                      <a:pt x="249" y="713"/>
                    </a:lnTo>
                    <a:lnTo>
                      <a:pt x="241" y="710"/>
                    </a:lnTo>
                    <a:lnTo>
                      <a:pt x="235" y="708"/>
                    </a:lnTo>
                    <a:lnTo>
                      <a:pt x="224" y="704"/>
                    </a:lnTo>
                    <a:lnTo>
                      <a:pt x="215" y="700"/>
                    </a:lnTo>
                    <a:lnTo>
                      <a:pt x="210" y="698"/>
                    </a:lnTo>
                    <a:lnTo>
                      <a:pt x="206" y="695"/>
                    </a:lnTo>
                    <a:lnTo>
                      <a:pt x="201" y="694"/>
                    </a:lnTo>
                    <a:lnTo>
                      <a:pt x="196" y="692"/>
                    </a:lnTo>
                    <a:lnTo>
                      <a:pt x="190" y="690"/>
                    </a:lnTo>
                    <a:lnTo>
                      <a:pt x="185" y="689"/>
                    </a:lnTo>
                    <a:lnTo>
                      <a:pt x="179" y="686"/>
                    </a:lnTo>
                    <a:lnTo>
                      <a:pt x="174" y="684"/>
                    </a:lnTo>
                    <a:lnTo>
                      <a:pt x="168" y="682"/>
                    </a:lnTo>
                    <a:lnTo>
                      <a:pt x="163" y="681"/>
                    </a:lnTo>
                    <a:lnTo>
                      <a:pt x="158" y="678"/>
                    </a:lnTo>
                    <a:lnTo>
                      <a:pt x="152" y="677"/>
                    </a:lnTo>
                    <a:lnTo>
                      <a:pt x="145" y="674"/>
                    </a:lnTo>
                    <a:lnTo>
                      <a:pt x="140" y="671"/>
                    </a:lnTo>
                    <a:lnTo>
                      <a:pt x="133" y="669"/>
                    </a:lnTo>
                    <a:lnTo>
                      <a:pt x="128" y="667"/>
                    </a:lnTo>
                    <a:lnTo>
                      <a:pt x="122" y="664"/>
                    </a:lnTo>
                    <a:lnTo>
                      <a:pt x="115" y="662"/>
                    </a:lnTo>
                    <a:lnTo>
                      <a:pt x="110" y="660"/>
                    </a:lnTo>
                    <a:lnTo>
                      <a:pt x="105" y="659"/>
                    </a:lnTo>
                    <a:lnTo>
                      <a:pt x="99" y="656"/>
                    </a:lnTo>
                    <a:lnTo>
                      <a:pt x="92" y="654"/>
                    </a:lnTo>
                    <a:lnTo>
                      <a:pt x="86" y="652"/>
                    </a:lnTo>
                    <a:lnTo>
                      <a:pt x="81" y="649"/>
                    </a:lnTo>
                    <a:lnTo>
                      <a:pt x="75" y="647"/>
                    </a:lnTo>
                    <a:lnTo>
                      <a:pt x="70" y="646"/>
                    </a:lnTo>
                    <a:lnTo>
                      <a:pt x="65" y="644"/>
                    </a:lnTo>
                    <a:lnTo>
                      <a:pt x="60" y="643"/>
                    </a:lnTo>
                    <a:lnTo>
                      <a:pt x="55" y="640"/>
                    </a:lnTo>
                    <a:lnTo>
                      <a:pt x="50" y="638"/>
                    </a:lnTo>
                    <a:lnTo>
                      <a:pt x="45" y="636"/>
                    </a:lnTo>
                    <a:lnTo>
                      <a:pt x="39" y="634"/>
                    </a:lnTo>
                    <a:lnTo>
                      <a:pt x="30" y="631"/>
                    </a:lnTo>
                    <a:lnTo>
                      <a:pt x="23" y="629"/>
                    </a:lnTo>
                    <a:lnTo>
                      <a:pt x="15" y="626"/>
                    </a:lnTo>
                    <a:lnTo>
                      <a:pt x="10" y="624"/>
                    </a:lnTo>
                    <a:lnTo>
                      <a:pt x="3" y="623"/>
                    </a:lnTo>
                    <a:lnTo>
                      <a:pt x="0" y="622"/>
                    </a:lnTo>
                    <a:lnTo>
                      <a:pt x="23" y="587"/>
                    </a:lnTo>
                    <a:lnTo>
                      <a:pt x="264" y="666"/>
                    </a:lnTo>
                    <a:lnTo>
                      <a:pt x="264" y="664"/>
                    </a:lnTo>
                    <a:lnTo>
                      <a:pt x="267" y="661"/>
                    </a:lnTo>
                    <a:lnTo>
                      <a:pt x="271" y="656"/>
                    </a:lnTo>
                    <a:lnTo>
                      <a:pt x="276" y="648"/>
                    </a:lnTo>
                    <a:lnTo>
                      <a:pt x="278" y="644"/>
                    </a:lnTo>
                    <a:lnTo>
                      <a:pt x="282" y="639"/>
                    </a:lnTo>
                    <a:lnTo>
                      <a:pt x="286" y="633"/>
                    </a:lnTo>
                    <a:lnTo>
                      <a:pt x="291" y="629"/>
                    </a:lnTo>
                    <a:lnTo>
                      <a:pt x="296" y="621"/>
                    </a:lnTo>
                    <a:lnTo>
                      <a:pt x="300" y="615"/>
                    </a:lnTo>
                    <a:lnTo>
                      <a:pt x="305" y="607"/>
                    </a:lnTo>
                    <a:lnTo>
                      <a:pt x="312" y="600"/>
                    </a:lnTo>
                    <a:lnTo>
                      <a:pt x="314" y="594"/>
                    </a:lnTo>
                    <a:lnTo>
                      <a:pt x="317" y="590"/>
                    </a:lnTo>
                    <a:lnTo>
                      <a:pt x="319" y="585"/>
                    </a:lnTo>
                    <a:lnTo>
                      <a:pt x="322" y="580"/>
                    </a:lnTo>
                    <a:lnTo>
                      <a:pt x="325" y="575"/>
                    </a:lnTo>
                    <a:lnTo>
                      <a:pt x="328" y="570"/>
                    </a:lnTo>
                    <a:lnTo>
                      <a:pt x="331" y="565"/>
                    </a:lnTo>
                    <a:lnTo>
                      <a:pt x="335" y="561"/>
                    </a:lnTo>
                    <a:lnTo>
                      <a:pt x="337" y="554"/>
                    </a:lnTo>
                    <a:lnTo>
                      <a:pt x="341" y="549"/>
                    </a:lnTo>
                    <a:lnTo>
                      <a:pt x="344" y="542"/>
                    </a:lnTo>
                    <a:lnTo>
                      <a:pt x="348" y="537"/>
                    </a:lnTo>
                    <a:lnTo>
                      <a:pt x="350" y="531"/>
                    </a:lnTo>
                    <a:lnTo>
                      <a:pt x="354" y="524"/>
                    </a:lnTo>
                    <a:lnTo>
                      <a:pt x="358" y="518"/>
                    </a:lnTo>
                    <a:lnTo>
                      <a:pt x="362" y="513"/>
                    </a:lnTo>
                    <a:lnTo>
                      <a:pt x="364" y="506"/>
                    </a:lnTo>
                    <a:lnTo>
                      <a:pt x="369" y="498"/>
                    </a:lnTo>
                    <a:lnTo>
                      <a:pt x="372" y="491"/>
                    </a:lnTo>
                    <a:lnTo>
                      <a:pt x="376" y="484"/>
                    </a:lnTo>
                    <a:lnTo>
                      <a:pt x="380" y="476"/>
                    </a:lnTo>
                    <a:lnTo>
                      <a:pt x="384" y="469"/>
                    </a:lnTo>
                    <a:lnTo>
                      <a:pt x="387" y="461"/>
                    </a:lnTo>
                    <a:lnTo>
                      <a:pt x="393" y="454"/>
                    </a:lnTo>
                    <a:lnTo>
                      <a:pt x="395" y="445"/>
                    </a:lnTo>
                    <a:lnTo>
                      <a:pt x="400" y="437"/>
                    </a:lnTo>
                    <a:lnTo>
                      <a:pt x="404" y="429"/>
                    </a:lnTo>
                    <a:lnTo>
                      <a:pt x="408" y="420"/>
                    </a:lnTo>
                    <a:lnTo>
                      <a:pt x="412" y="411"/>
                    </a:lnTo>
                    <a:lnTo>
                      <a:pt x="416" y="402"/>
                    </a:lnTo>
                    <a:lnTo>
                      <a:pt x="420" y="394"/>
                    </a:lnTo>
                    <a:lnTo>
                      <a:pt x="423" y="385"/>
                    </a:lnTo>
                    <a:lnTo>
                      <a:pt x="427" y="376"/>
                    </a:lnTo>
                    <a:lnTo>
                      <a:pt x="431" y="366"/>
                    </a:lnTo>
                    <a:lnTo>
                      <a:pt x="435" y="357"/>
                    </a:lnTo>
                    <a:lnTo>
                      <a:pt x="439" y="349"/>
                    </a:lnTo>
                    <a:lnTo>
                      <a:pt x="441" y="340"/>
                    </a:lnTo>
                    <a:lnTo>
                      <a:pt x="445" y="332"/>
                    </a:lnTo>
                    <a:lnTo>
                      <a:pt x="449" y="323"/>
                    </a:lnTo>
                    <a:lnTo>
                      <a:pt x="453" y="316"/>
                    </a:lnTo>
                    <a:lnTo>
                      <a:pt x="456" y="308"/>
                    </a:lnTo>
                    <a:lnTo>
                      <a:pt x="458" y="300"/>
                    </a:lnTo>
                    <a:lnTo>
                      <a:pt x="461" y="293"/>
                    </a:lnTo>
                    <a:lnTo>
                      <a:pt x="463" y="286"/>
                    </a:lnTo>
                    <a:lnTo>
                      <a:pt x="467" y="279"/>
                    </a:lnTo>
                    <a:lnTo>
                      <a:pt x="470" y="272"/>
                    </a:lnTo>
                    <a:lnTo>
                      <a:pt x="472" y="265"/>
                    </a:lnTo>
                    <a:lnTo>
                      <a:pt x="475" y="259"/>
                    </a:lnTo>
                    <a:lnTo>
                      <a:pt x="477" y="251"/>
                    </a:lnTo>
                    <a:lnTo>
                      <a:pt x="480" y="246"/>
                    </a:lnTo>
                    <a:lnTo>
                      <a:pt x="481" y="239"/>
                    </a:lnTo>
                    <a:lnTo>
                      <a:pt x="484" y="233"/>
                    </a:lnTo>
                    <a:lnTo>
                      <a:pt x="486" y="227"/>
                    </a:lnTo>
                    <a:lnTo>
                      <a:pt x="488" y="221"/>
                    </a:lnTo>
                    <a:lnTo>
                      <a:pt x="489" y="216"/>
                    </a:lnTo>
                    <a:lnTo>
                      <a:pt x="493" y="211"/>
                    </a:lnTo>
                    <a:lnTo>
                      <a:pt x="493" y="205"/>
                    </a:lnTo>
                    <a:lnTo>
                      <a:pt x="495" y="201"/>
                    </a:lnTo>
                    <a:lnTo>
                      <a:pt x="497" y="195"/>
                    </a:lnTo>
                    <a:lnTo>
                      <a:pt x="499" y="190"/>
                    </a:lnTo>
                    <a:lnTo>
                      <a:pt x="500" y="186"/>
                    </a:lnTo>
                    <a:lnTo>
                      <a:pt x="502" y="181"/>
                    </a:lnTo>
                    <a:lnTo>
                      <a:pt x="503" y="178"/>
                    </a:lnTo>
                    <a:lnTo>
                      <a:pt x="506" y="174"/>
                    </a:lnTo>
                    <a:lnTo>
                      <a:pt x="507" y="165"/>
                    </a:lnTo>
                    <a:lnTo>
                      <a:pt x="509" y="158"/>
                    </a:lnTo>
                    <a:lnTo>
                      <a:pt x="512" y="151"/>
                    </a:lnTo>
                    <a:lnTo>
                      <a:pt x="513" y="144"/>
                    </a:lnTo>
                    <a:lnTo>
                      <a:pt x="515" y="139"/>
                    </a:lnTo>
                    <a:lnTo>
                      <a:pt x="516" y="134"/>
                    </a:lnTo>
                    <a:lnTo>
                      <a:pt x="517" y="128"/>
                    </a:lnTo>
                    <a:lnTo>
                      <a:pt x="520" y="126"/>
                    </a:lnTo>
                    <a:lnTo>
                      <a:pt x="521" y="118"/>
                    </a:lnTo>
                    <a:lnTo>
                      <a:pt x="522" y="113"/>
                    </a:lnTo>
                    <a:lnTo>
                      <a:pt x="522" y="111"/>
                    </a:lnTo>
                    <a:lnTo>
                      <a:pt x="524" y="111"/>
                    </a:lnTo>
                    <a:lnTo>
                      <a:pt x="328" y="34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1" name="Freeform 110"/>
              <p:cNvSpPr>
                <a:spLocks/>
              </p:cNvSpPr>
              <p:nvPr/>
            </p:nvSpPr>
            <p:spPr bwMode="auto">
              <a:xfrm>
                <a:off x="5361" y="3520"/>
                <a:ext cx="151" cy="166"/>
              </a:xfrm>
              <a:custGeom>
                <a:avLst/>
                <a:gdLst>
                  <a:gd name="T0" fmla="*/ 3 w 604"/>
                  <a:gd name="T1" fmla="*/ 56 h 496"/>
                  <a:gd name="T2" fmla="*/ 22 w 604"/>
                  <a:gd name="T3" fmla="*/ 72 h 496"/>
                  <a:gd name="T4" fmla="*/ 44 w 604"/>
                  <a:gd name="T5" fmla="*/ 88 h 496"/>
                  <a:gd name="T6" fmla="*/ 60 w 604"/>
                  <a:gd name="T7" fmla="*/ 101 h 496"/>
                  <a:gd name="T8" fmla="*/ 76 w 604"/>
                  <a:gd name="T9" fmla="*/ 114 h 496"/>
                  <a:gd name="T10" fmla="*/ 94 w 604"/>
                  <a:gd name="T11" fmla="*/ 129 h 496"/>
                  <a:gd name="T12" fmla="*/ 113 w 604"/>
                  <a:gd name="T13" fmla="*/ 143 h 496"/>
                  <a:gd name="T14" fmla="*/ 134 w 604"/>
                  <a:gd name="T15" fmla="*/ 160 h 496"/>
                  <a:gd name="T16" fmla="*/ 153 w 604"/>
                  <a:gd name="T17" fmla="*/ 176 h 496"/>
                  <a:gd name="T18" fmla="*/ 175 w 604"/>
                  <a:gd name="T19" fmla="*/ 193 h 496"/>
                  <a:gd name="T20" fmla="*/ 196 w 604"/>
                  <a:gd name="T21" fmla="*/ 209 h 496"/>
                  <a:gd name="T22" fmla="*/ 217 w 604"/>
                  <a:gd name="T23" fmla="*/ 227 h 496"/>
                  <a:gd name="T24" fmla="*/ 238 w 604"/>
                  <a:gd name="T25" fmla="*/ 244 h 496"/>
                  <a:gd name="T26" fmla="*/ 257 w 604"/>
                  <a:gd name="T27" fmla="*/ 260 h 496"/>
                  <a:gd name="T28" fmla="*/ 277 w 604"/>
                  <a:gd name="T29" fmla="*/ 275 h 496"/>
                  <a:gd name="T30" fmla="*/ 296 w 604"/>
                  <a:gd name="T31" fmla="*/ 291 h 496"/>
                  <a:gd name="T32" fmla="*/ 311 w 604"/>
                  <a:gd name="T33" fmla="*/ 306 h 496"/>
                  <a:gd name="T34" fmla="*/ 328 w 604"/>
                  <a:gd name="T35" fmla="*/ 319 h 496"/>
                  <a:gd name="T36" fmla="*/ 346 w 604"/>
                  <a:gd name="T37" fmla="*/ 334 h 496"/>
                  <a:gd name="T38" fmla="*/ 373 w 604"/>
                  <a:gd name="T39" fmla="*/ 358 h 496"/>
                  <a:gd name="T40" fmla="*/ 400 w 604"/>
                  <a:gd name="T41" fmla="*/ 380 h 496"/>
                  <a:gd name="T42" fmla="*/ 427 w 604"/>
                  <a:gd name="T43" fmla="*/ 400 h 496"/>
                  <a:gd name="T44" fmla="*/ 453 w 604"/>
                  <a:gd name="T45" fmla="*/ 421 h 496"/>
                  <a:gd name="T46" fmla="*/ 477 w 604"/>
                  <a:gd name="T47" fmla="*/ 441 h 496"/>
                  <a:gd name="T48" fmla="*/ 496 w 604"/>
                  <a:gd name="T49" fmla="*/ 457 h 496"/>
                  <a:gd name="T50" fmla="*/ 515 w 604"/>
                  <a:gd name="T51" fmla="*/ 470 h 496"/>
                  <a:gd name="T52" fmla="*/ 533 w 604"/>
                  <a:gd name="T53" fmla="*/ 484 h 496"/>
                  <a:gd name="T54" fmla="*/ 545 w 604"/>
                  <a:gd name="T55" fmla="*/ 493 h 496"/>
                  <a:gd name="T56" fmla="*/ 598 w 604"/>
                  <a:gd name="T57" fmla="*/ 490 h 496"/>
                  <a:gd name="T58" fmla="*/ 580 w 604"/>
                  <a:gd name="T59" fmla="*/ 475 h 496"/>
                  <a:gd name="T60" fmla="*/ 563 w 604"/>
                  <a:gd name="T61" fmla="*/ 461 h 496"/>
                  <a:gd name="T62" fmla="*/ 542 w 604"/>
                  <a:gd name="T63" fmla="*/ 444 h 496"/>
                  <a:gd name="T64" fmla="*/ 518 w 604"/>
                  <a:gd name="T65" fmla="*/ 423 h 496"/>
                  <a:gd name="T66" fmla="*/ 492 w 604"/>
                  <a:gd name="T67" fmla="*/ 401 h 496"/>
                  <a:gd name="T68" fmla="*/ 464 w 604"/>
                  <a:gd name="T69" fmla="*/ 377 h 496"/>
                  <a:gd name="T70" fmla="*/ 432 w 604"/>
                  <a:gd name="T71" fmla="*/ 352 h 496"/>
                  <a:gd name="T72" fmla="*/ 400 w 604"/>
                  <a:gd name="T73" fmla="*/ 324 h 496"/>
                  <a:gd name="T74" fmla="*/ 365 w 604"/>
                  <a:gd name="T75" fmla="*/ 297 h 496"/>
                  <a:gd name="T76" fmla="*/ 331 w 604"/>
                  <a:gd name="T77" fmla="*/ 268 h 496"/>
                  <a:gd name="T78" fmla="*/ 296 w 604"/>
                  <a:gd name="T79" fmla="*/ 239 h 496"/>
                  <a:gd name="T80" fmla="*/ 261 w 604"/>
                  <a:gd name="T81" fmla="*/ 212 h 496"/>
                  <a:gd name="T82" fmla="*/ 226 w 604"/>
                  <a:gd name="T83" fmla="*/ 183 h 496"/>
                  <a:gd name="T84" fmla="*/ 193 w 604"/>
                  <a:gd name="T85" fmla="*/ 157 h 496"/>
                  <a:gd name="T86" fmla="*/ 161 w 604"/>
                  <a:gd name="T87" fmla="*/ 131 h 496"/>
                  <a:gd name="T88" fmla="*/ 131 w 604"/>
                  <a:gd name="T89" fmla="*/ 108 h 496"/>
                  <a:gd name="T90" fmla="*/ 102 w 604"/>
                  <a:gd name="T91" fmla="*/ 87 h 496"/>
                  <a:gd name="T92" fmla="*/ 78 w 604"/>
                  <a:gd name="T93" fmla="*/ 69 h 496"/>
                  <a:gd name="T94" fmla="*/ 54 w 604"/>
                  <a:gd name="T95" fmla="*/ 53 h 496"/>
                  <a:gd name="T96" fmla="*/ 45 w 604"/>
                  <a:gd name="T97" fmla="*/ 0 h 49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04"/>
                  <a:gd name="T148" fmla="*/ 0 h 496"/>
                  <a:gd name="T149" fmla="*/ 604 w 604"/>
                  <a:gd name="T150" fmla="*/ 496 h 49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04" h="496">
                    <a:moveTo>
                      <a:pt x="45" y="0"/>
                    </a:moveTo>
                    <a:lnTo>
                      <a:pt x="0" y="55"/>
                    </a:lnTo>
                    <a:lnTo>
                      <a:pt x="3" y="56"/>
                    </a:lnTo>
                    <a:lnTo>
                      <a:pt x="11" y="62"/>
                    </a:lnTo>
                    <a:lnTo>
                      <a:pt x="16" y="67"/>
                    </a:lnTo>
                    <a:lnTo>
                      <a:pt x="22" y="72"/>
                    </a:lnTo>
                    <a:lnTo>
                      <a:pt x="30" y="78"/>
                    </a:lnTo>
                    <a:lnTo>
                      <a:pt x="39" y="85"/>
                    </a:lnTo>
                    <a:lnTo>
                      <a:pt x="44" y="88"/>
                    </a:lnTo>
                    <a:lnTo>
                      <a:pt x="48" y="93"/>
                    </a:lnTo>
                    <a:lnTo>
                      <a:pt x="54" y="95"/>
                    </a:lnTo>
                    <a:lnTo>
                      <a:pt x="60" y="101"/>
                    </a:lnTo>
                    <a:lnTo>
                      <a:pt x="65" y="105"/>
                    </a:lnTo>
                    <a:lnTo>
                      <a:pt x="70" y="109"/>
                    </a:lnTo>
                    <a:lnTo>
                      <a:pt x="76" y="114"/>
                    </a:lnTo>
                    <a:lnTo>
                      <a:pt x="83" y="119"/>
                    </a:lnTo>
                    <a:lnTo>
                      <a:pt x="88" y="124"/>
                    </a:lnTo>
                    <a:lnTo>
                      <a:pt x="94" y="129"/>
                    </a:lnTo>
                    <a:lnTo>
                      <a:pt x="99" y="133"/>
                    </a:lnTo>
                    <a:lnTo>
                      <a:pt x="107" y="138"/>
                    </a:lnTo>
                    <a:lnTo>
                      <a:pt x="113" y="143"/>
                    </a:lnTo>
                    <a:lnTo>
                      <a:pt x="120" y="148"/>
                    </a:lnTo>
                    <a:lnTo>
                      <a:pt x="126" y="154"/>
                    </a:lnTo>
                    <a:lnTo>
                      <a:pt x="134" y="160"/>
                    </a:lnTo>
                    <a:lnTo>
                      <a:pt x="140" y="164"/>
                    </a:lnTo>
                    <a:lnTo>
                      <a:pt x="148" y="170"/>
                    </a:lnTo>
                    <a:lnTo>
                      <a:pt x="153" y="176"/>
                    </a:lnTo>
                    <a:lnTo>
                      <a:pt x="161" y="182"/>
                    </a:lnTo>
                    <a:lnTo>
                      <a:pt x="167" y="187"/>
                    </a:lnTo>
                    <a:lnTo>
                      <a:pt x="175" y="193"/>
                    </a:lnTo>
                    <a:lnTo>
                      <a:pt x="182" y="199"/>
                    </a:lnTo>
                    <a:lnTo>
                      <a:pt x="189" y="205"/>
                    </a:lnTo>
                    <a:lnTo>
                      <a:pt x="196" y="209"/>
                    </a:lnTo>
                    <a:lnTo>
                      <a:pt x="203" y="216"/>
                    </a:lnTo>
                    <a:lnTo>
                      <a:pt x="210" y="221"/>
                    </a:lnTo>
                    <a:lnTo>
                      <a:pt x="217" y="227"/>
                    </a:lnTo>
                    <a:lnTo>
                      <a:pt x="224" y="232"/>
                    </a:lnTo>
                    <a:lnTo>
                      <a:pt x="230" y="238"/>
                    </a:lnTo>
                    <a:lnTo>
                      <a:pt x="238" y="244"/>
                    </a:lnTo>
                    <a:lnTo>
                      <a:pt x="244" y="250"/>
                    </a:lnTo>
                    <a:lnTo>
                      <a:pt x="251" y="254"/>
                    </a:lnTo>
                    <a:lnTo>
                      <a:pt x="257" y="260"/>
                    </a:lnTo>
                    <a:lnTo>
                      <a:pt x="264" y="264"/>
                    </a:lnTo>
                    <a:lnTo>
                      <a:pt x="270" y="270"/>
                    </a:lnTo>
                    <a:lnTo>
                      <a:pt x="277" y="275"/>
                    </a:lnTo>
                    <a:lnTo>
                      <a:pt x="283" y="281"/>
                    </a:lnTo>
                    <a:lnTo>
                      <a:pt x="289" y="285"/>
                    </a:lnTo>
                    <a:lnTo>
                      <a:pt x="296" y="291"/>
                    </a:lnTo>
                    <a:lnTo>
                      <a:pt x="301" y="296"/>
                    </a:lnTo>
                    <a:lnTo>
                      <a:pt x="306" y="301"/>
                    </a:lnTo>
                    <a:lnTo>
                      <a:pt x="311" y="306"/>
                    </a:lnTo>
                    <a:lnTo>
                      <a:pt x="318" y="311"/>
                    </a:lnTo>
                    <a:lnTo>
                      <a:pt x="322" y="314"/>
                    </a:lnTo>
                    <a:lnTo>
                      <a:pt x="328" y="319"/>
                    </a:lnTo>
                    <a:lnTo>
                      <a:pt x="333" y="322"/>
                    </a:lnTo>
                    <a:lnTo>
                      <a:pt x="338" y="327"/>
                    </a:lnTo>
                    <a:lnTo>
                      <a:pt x="346" y="334"/>
                    </a:lnTo>
                    <a:lnTo>
                      <a:pt x="355" y="342"/>
                    </a:lnTo>
                    <a:lnTo>
                      <a:pt x="364" y="350"/>
                    </a:lnTo>
                    <a:lnTo>
                      <a:pt x="373" y="358"/>
                    </a:lnTo>
                    <a:lnTo>
                      <a:pt x="382" y="365"/>
                    </a:lnTo>
                    <a:lnTo>
                      <a:pt x="391" y="371"/>
                    </a:lnTo>
                    <a:lnTo>
                      <a:pt x="400" y="380"/>
                    </a:lnTo>
                    <a:lnTo>
                      <a:pt x="410" y="388"/>
                    </a:lnTo>
                    <a:lnTo>
                      <a:pt x="418" y="393"/>
                    </a:lnTo>
                    <a:lnTo>
                      <a:pt x="427" y="400"/>
                    </a:lnTo>
                    <a:lnTo>
                      <a:pt x="436" y="408"/>
                    </a:lnTo>
                    <a:lnTo>
                      <a:pt x="445" y="415"/>
                    </a:lnTo>
                    <a:lnTo>
                      <a:pt x="453" y="421"/>
                    </a:lnTo>
                    <a:lnTo>
                      <a:pt x="460" y="428"/>
                    </a:lnTo>
                    <a:lnTo>
                      <a:pt x="468" y="434"/>
                    </a:lnTo>
                    <a:lnTo>
                      <a:pt x="477" y="441"/>
                    </a:lnTo>
                    <a:lnTo>
                      <a:pt x="483" y="446"/>
                    </a:lnTo>
                    <a:lnTo>
                      <a:pt x="490" y="452"/>
                    </a:lnTo>
                    <a:lnTo>
                      <a:pt x="496" y="457"/>
                    </a:lnTo>
                    <a:lnTo>
                      <a:pt x="504" y="462"/>
                    </a:lnTo>
                    <a:lnTo>
                      <a:pt x="509" y="466"/>
                    </a:lnTo>
                    <a:lnTo>
                      <a:pt x="515" y="470"/>
                    </a:lnTo>
                    <a:lnTo>
                      <a:pt x="521" y="475"/>
                    </a:lnTo>
                    <a:lnTo>
                      <a:pt x="526" y="479"/>
                    </a:lnTo>
                    <a:lnTo>
                      <a:pt x="533" y="484"/>
                    </a:lnTo>
                    <a:lnTo>
                      <a:pt x="540" y="490"/>
                    </a:lnTo>
                    <a:lnTo>
                      <a:pt x="544" y="492"/>
                    </a:lnTo>
                    <a:lnTo>
                      <a:pt x="545" y="493"/>
                    </a:lnTo>
                    <a:lnTo>
                      <a:pt x="604" y="496"/>
                    </a:lnTo>
                    <a:lnTo>
                      <a:pt x="601" y="493"/>
                    </a:lnTo>
                    <a:lnTo>
                      <a:pt x="598" y="490"/>
                    </a:lnTo>
                    <a:lnTo>
                      <a:pt x="592" y="485"/>
                    </a:lnTo>
                    <a:lnTo>
                      <a:pt x="585" y="480"/>
                    </a:lnTo>
                    <a:lnTo>
                      <a:pt x="580" y="475"/>
                    </a:lnTo>
                    <a:lnTo>
                      <a:pt x="575" y="470"/>
                    </a:lnTo>
                    <a:lnTo>
                      <a:pt x="568" y="466"/>
                    </a:lnTo>
                    <a:lnTo>
                      <a:pt x="563" y="461"/>
                    </a:lnTo>
                    <a:lnTo>
                      <a:pt x="555" y="456"/>
                    </a:lnTo>
                    <a:lnTo>
                      <a:pt x="549" y="450"/>
                    </a:lnTo>
                    <a:lnTo>
                      <a:pt x="542" y="444"/>
                    </a:lnTo>
                    <a:lnTo>
                      <a:pt x="535" y="438"/>
                    </a:lnTo>
                    <a:lnTo>
                      <a:pt x="527" y="431"/>
                    </a:lnTo>
                    <a:lnTo>
                      <a:pt x="518" y="423"/>
                    </a:lnTo>
                    <a:lnTo>
                      <a:pt x="510" y="416"/>
                    </a:lnTo>
                    <a:lnTo>
                      <a:pt x="501" y="409"/>
                    </a:lnTo>
                    <a:lnTo>
                      <a:pt x="492" y="401"/>
                    </a:lnTo>
                    <a:lnTo>
                      <a:pt x="482" y="393"/>
                    </a:lnTo>
                    <a:lnTo>
                      <a:pt x="473" y="385"/>
                    </a:lnTo>
                    <a:lnTo>
                      <a:pt x="464" y="377"/>
                    </a:lnTo>
                    <a:lnTo>
                      <a:pt x="453" y="369"/>
                    </a:lnTo>
                    <a:lnTo>
                      <a:pt x="442" y="360"/>
                    </a:lnTo>
                    <a:lnTo>
                      <a:pt x="432" y="352"/>
                    </a:lnTo>
                    <a:lnTo>
                      <a:pt x="422" y="343"/>
                    </a:lnTo>
                    <a:lnTo>
                      <a:pt x="410" y="334"/>
                    </a:lnTo>
                    <a:lnTo>
                      <a:pt x="400" y="324"/>
                    </a:lnTo>
                    <a:lnTo>
                      <a:pt x="388" y="315"/>
                    </a:lnTo>
                    <a:lnTo>
                      <a:pt x="378" y="306"/>
                    </a:lnTo>
                    <a:lnTo>
                      <a:pt x="365" y="297"/>
                    </a:lnTo>
                    <a:lnTo>
                      <a:pt x="354" y="287"/>
                    </a:lnTo>
                    <a:lnTo>
                      <a:pt x="342" y="278"/>
                    </a:lnTo>
                    <a:lnTo>
                      <a:pt x="331" y="268"/>
                    </a:lnTo>
                    <a:lnTo>
                      <a:pt x="319" y="259"/>
                    </a:lnTo>
                    <a:lnTo>
                      <a:pt x="307" y="250"/>
                    </a:lnTo>
                    <a:lnTo>
                      <a:pt x="296" y="239"/>
                    </a:lnTo>
                    <a:lnTo>
                      <a:pt x="284" y="230"/>
                    </a:lnTo>
                    <a:lnTo>
                      <a:pt x="273" y="221"/>
                    </a:lnTo>
                    <a:lnTo>
                      <a:pt x="261" y="212"/>
                    </a:lnTo>
                    <a:lnTo>
                      <a:pt x="250" y="201"/>
                    </a:lnTo>
                    <a:lnTo>
                      <a:pt x="238" y="192"/>
                    </a:lnTo>
                    <a:lnTo>
                      <a:pt x="226" y="183"/>
                    </a:lnTo>
                    <a:lnTo>
                      <a:pt x="215" y="174"/>
                    </a:lnTo>
                    <a:lnTo>
                      <a:pt x="205" y="164"/>
                    </a:lnTo>
                    <a:lnTo>
                      <a:pt x="193" y="157"/>
                    </a:lnTo>
                    <a:lnTo>
                      <a:pt x="182" y="147"/>
                    </a:lnTo>
                    <a:lnTo>
                      <a:pt x="171" y="139"/>
                    </a:lnTo>
                    <a:lnTo>
                      <a:pt x="161" y="131"/>
                    </a:lnTo>
                    <a:lnTo>
                      <a:pt x="151" y="124"/>
                    </a:lnTo>
                    <a:lnTo>
                      <a:pt x="140" y="116"/>
                    </a:lnTo>
                    <a:lnTo>
                      <a:pt x="131" y="108"/>
                    </a:lnTo>
                    <a:lnTo>
                      <a:pt x="121" y="101"/>
                    </a:lnTo>
                    <a:lnTo>
                      <a:pt x="112" y="94"/>
                    </a:lnTo>
                    <a:lnTo>
                      <a:pt x="102" y="87"/>
                    </a:lnTo>
                    <a:lnTo>
                      <a:pt x="94" y="80"/>
                    </a:lnTo>
                    <a:lnTo>
                      <a:pt x="85" y="73"/>
                    </a:lnTo>
                    <a:lnTo>
                      <a:pt x="78" y="69"/>
                    </a:lnTo>
                    <a:lnTo>
                      <a:pt x="70" y="62"/>
                    </a:lnTo>
                    <a:lnTo>
                      <a:pt x="62" y="57"/>
                    </a:lnTo>
                    <a:lnTo>
                      <a:pt x="54" y="53"/>
                    </a:lnTo>
                    <a:lnTo>
                      <a:pt x="49" y="49"/>
                    </a:lnTo>
                    <a:lnTo>
                      <a:pt x="85" y="1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2" name="Freeform 111"/>
              <p:cNvSpPr>
                <a:spLocks/>
              </p:cNvSpPr>
              <p:nvPr/>
            </p:nvSpPr>
            <p:spPr bwMode="auto">
              <a:xfrm>
                <a:off x="5388" y="3563"/>
                <a:ext cx="55" cy="111"/>
              </a:xfrm>
              <a:custGeom>
                <a:avLst/>
                <a:gdLst>
                  <a:gd name="T0" fmla="*/ 0 w 222"/>
                  <a:gd name="T1" fmla="*/ 0 h 333"/>
                  <a:gd name="T2" fmla="*/ 1 w 222"/>
                  <a:gd name="T3" fmla="*/ 2 h 333"/>
                  <a:gd name="T4" fmla="*/ 2 w 222"/>
                  <a:gd name="T5" fmla="*/ 4 h 333"/>
                  <a:gd name="T6" fmla="*/ 5 w 222"/>
                  <a:gd name="T7" fmla="*/ 10 h 333"/>
                  <a:gd name="T8" fmla="*/ 7 w 222"/>
                  <a:gd name="T9" fmla="*/ 15 h 333"/>
                  <a:gd name="T10" fmla="*/ 13 w 222"/>
                  <a:gd name="T11" fmla="*/ 22 h 333"/>
                  <a:gd name="T12" fmla="*/ 14 w 222"/>
                  <a:gd name="T13" fmla="*/ 25 h 333"/>
                  <a:gd name="T14" fmla="*/ 16 w 222"/>
                  <a:gd name="T15" fmla="*/ 30 h 333"/>
                  <a:gd name="T16" fmla="*/ 19 w 222"/>
                  <a:gd name="T17" fmla="*/ 34 h 333"/>
                  <a:gd name="T18" fmla="*/ 22 w 222"/>
                  <a:gd name="T19" fmla="*/ 39 h 333"/>
                  <a:gd name="T20" fmla="*/ 25 w 222"/>
                  <a:gd name="T21" fmla="*/ 43 h 333"/>
                  <a:gd name="T22" fmla="*/ 28 w 222"/>
                  <a:gd name="T23" fmla="*/ 48 h 333"/>
                  <a:gd name="T24" fmla="*/ 31 w 222"/>
                  <a:gd name="T25" fmla="*/ 54 h 333"/>
                  <a:gd name="T26" fmla="*/ 33 w 222"/>
                  <a:gd name="T27" fmla="*/ 60 h 333"/>
                  <a:gd name="T28" fmla="*/ 36 w 222"/>
                  <a:gd name="T29" fmla="*/ 64 h 333"/>
                  <a:gd name="T30" fmla="*/ 40 w 222"/>
                  <a:gd name="T31" fmla="*/ 70 h 333"/>
                  <a:gd name="T32" fmla="*/ 42 w 222"/>
                  <a:gd name="T33" fmla="*/ 76 h 333"/>
                  <a:gd name="T34" fmla="*/ 46 w 222"/>
                  <a:gd name="T35" fmla="*/ 83 h 333"/>
                  <a:gd name="T36" fmla="*/ 49 w 222"/>
                  <a:gd name="T37" fmla="*/ 87 h 333"/>
                  <a:gd name="T38" fmla="*/ 52 w 222"/>
                  <a:gd name="T39" fmla="*/ 94 h 333"/>
                  <a:gd name="T40" fmla="*/ 56 w 222"/>
                  <a:gd name="T41" fmla="*/ 100 h 333"/>
                  <a:gd name="T42" fmla="*/ 59 w 222"/>
                  <a:gd name="T43" fmla="*/ 107 h 333"/>
                  <a:gd name="T44" fmla="*/ 63 w 222"/>
                  <a:gd name="T45" fmla="*/ 112 h 333"/>
                  <a:gd name="T46" fmla="*/ 68 w 222"/>
                  <a:gd name="T47" fmla="*/ 121 h 333"/>
                  <a:gd name="T48" fmla="*/ 70 w 222"/>
                  <a:gd name="T49" fmla="*/ 127 h 333"/>
                  <a:gd name="T50" fmla="*/ 76 w 222"/>
                  <a:gd name="T51" fmla="*/ 134 h 333"/>
                  <a:gd name="T52" fmla="*/ 78 w 222"/>
                  <a:gd name="T53" fmla="*/ 141 h 333"/>
                  <a:gd name="T54" fmla="*/ 82 w 222"/>
                  <a:gd name="T55" fmla="*/ 147 h 333"/>
                  <a:gd name="T56" fmla="*/ 85 w 222"/>
                  <a:gd name="T57" fmla="*/ 154 h 333"/>
                  <a:gd name="T58" fmla="*/ 90 w 222"/>
                  <a:gd name="T59" fmla="*/ 162 h 333"/>
                  <a:gd name="T60" fmla="*/ 94 w 222"/>
                  <a:gd name="T61" fmla="*/ 168 h 333"/>
                  <a:gd name="T62" fmla="*/ 96 w 222"/>
                  <a:gd name="T63" fmla="*/ 175 h 333"/>
                  <a:gd name="T64" fmla="*/ 100 w 222"/>
                  <a:gd name="T65" fmla="*/ 182 h 333"/>
                  <a:gd name="T66" fmla="*/ 105 w 222"/>
                  <a:gd name="T67" fmla="*/ 190 h 333"/>
                  <a:gd name="T68" fmla="*/ 108 w 222"/>
                  <a:gd name="T69" fmla="*/ 195 h 333"/>
                  <a:gd name="T70" fmla="*/ 111 w 222"/>
                  <a:gd name="T71" fmla="*/ 202 h 333"/>
                  <a:gd name="T72" fmla="*/ 115 w 222"/>
                  <a:gd name="T73" fmla="*/ 209 h 333"/>
                  <a:gd name="T74" fmla="*/ 119 w 222"/>
                  <a:gd name="T75" fmla="*/ 216 h 333"/>
                  <a:gd name="T76" fmla="*/ 122 w 222"/>
                  <a:gd name="T77" fmla="*/ 223 h 333"/>
                  <a:gd name="T78" fmla="*/ 127 w 222"/>
                  <a:gd name="T79" fmla="*/ 230 h 333"/>
                  <a:gd name="T80" fmla="*/ 129 w 222"/>
                  <a:gd name="T81" fmla="*/ 237 h 333"/>
                  <a:gd name="T82" fmla="*/ 133 w 222"/>
                  <a:gd name="T83" fmla="*/ 244 h 333"/>
                  <a:gd name="T84" fmla="*/ 136 w 222"/>
                  <a:gd name="T85" fmla="*/ 249 h 333"/>
                  <a:gd name="T86" fmla="*/ 140 w 222"/>
                  <a:gd name="T87" fmla="*/ 256 h 333"/>
                  <a:gd name="T88" fmla="*/ 142 w 222"/>
                  <a:gd name="T89" fmla="*/ 262 h 333"/>
                  <a:gd name="T90" fmla="*/ 146 w 222"/>
                  <a:gd name="T91" fmla="*/ 269 h 333"/>
                  <a:gd name="T92" fmla="*/ 149 w 222"/>
                  <a:gd name="T93" fmla="*/ 275 h 333"/>
                  <a:gd name="T94" fmla="*/ 153 w 222"/>
                  <a:gd name="T95" fmla="*/ 280 h 333"/>
                  <a:gd name="T96" fmla="*/ 155 w 222"/>
                  <a:gd name="T97" fmla="*/ 286 h 333"/>
                  <a:gd name="T98" fmla="*/ 159 w 222"/>
                  <a:gd name="T99" fmla="*/ 292 h 333"/>
                  <a:gd name="T100" fmla="*/ 162 w 222"/>
                  <a:gd name="T101" fmla="*/ 298 h 333"/>
                  <a:gd name="T102" fmla="*/ 164 w 222"/>
                  <a:gd name="T103" fmla="*/ 302 h 333"/>
                  <a:gd name="T104" fmla="*/ 167 w 222"/>
                  <a:gd name="T105" fmla="*/ 307 h 333"/>
                  <a:gd name="T106" fmla="*/ 169 w 222"/>
                  <a:gd name="T107" fmla="*/ 313 h 333"/>
                  <a:gd name="T108" fmla="*/ 171 w 222"/>
                  <a:gd name="T109" fmla="*/ 317 h 333"/>
                  <a:gd name="T110" fmla="*/ 173 w 222"/>
                  <a:gd name="T111" fmla="*/ 322 h 333"/>
                  <a:gd name="T112" fmla="*/ 174 w 222"/>
                  <a:gd name="T113" fmla="*/ 325 h 333"/>
                  <a:gd name="T114" fmla="*/ 177 w 222"/>
                  <a:gd name="T115" fmla="*/ 331 h 333"/>
                  <a:gd name="T116" fmla="*/ 222 w 222"/>
                  <a:gd name="T117" fmla="*/ 333 h 333"/>
                  <a:gd name="T118" fmla="*/ 55 w 222"/>
                  <a:gd name="T119" fmla="*/ 26 h 333"/>
                  <a:gd name="T120" fmla="*/ 0 w 222"/>
                  <a:gd name="T121" fmla="*/ 0 h 333"/>
                  <a:gd name="T122" fmla="*/ 0 w 222"/>
                  <a:gd name="T123" fmla="*/ 0 h 33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22"/>
                  <a:gd name="T187" fmla="*/ 0 h 333"/>
                  <a:gd name="T188" fmla="*/ 222 w 222"/>
                  <a:gd name="T189" fmla="*/ 333 h 33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22" h="333">
                    <a:moveTo>
                      <a:pt x="0" y="0"/>
                    </a:moveTo>
                    <a:lnTo>
                      <a:pt x="1" y="2"/>
                    </a:lnTo>
                    <a:lnTo>
                      <a:pt x="2" y="4"/>
                    </a:lnTo>
                    <a:lnTo>
                      <a:pt x="5" y="10"/>
                    </a:lnTo>
                    <a:lnTo>
                      <a:pt x="7" y="15"/>
                    </a:lnTo>
                    <a:lnTo>
                      <a:pt x="13" y="22"/>
                    </a:lnTo>
                    <a:lnTo>
                      <a:pt x="14" y="25"/>
                    </a:lnTo>
                    <a:lnTo>
                      <a:pt x="16" y="30"/>
                    </a:lnTo>
                    <a:lnTo>
                      <a:pt x="19" y="34"/>
                    </a:lnTo>
                    <a:lnTo>
                      <a:pt x="22" y="39"/>
                    </a:lnTo>
                    <a:lnTo>
                      <a:pt x="25" y="43"/>
                    </a:lnTo>
                    <a:lnTo>
                      <a:pt x="28" y="48"/>
                    </a:lnTo>
                    <a:lnTo>
                      <a:pt x="31" y="54"/>
                    </a:lnTo>
                    <a:lnTo>
                      <a:pt x="33" y="60"/>
                    </a:lnTo>
                    <a:lnTo>
                      <a:pt x="36" y="64"/>
                    </a:lnTo>
                    <a:lnTo>
                      <a:pt x="40" y="70"/>
                    </a:lnTo>
                    <a:lnTo>
                      <a:pt x="42" y="76"/>
                    </a:lnTo>
                    <a:lnTo>
                      <a:pt x="46" y="83"/>
                    </a:lnTo>
                    <a:lnTo>
                      <a:pt x="49" y="87"/>
                    </a:lnTo>
                    <a:lnTo>
                      <a:pt x="52" y="94"/>
                    </a:lnTo>
                    <a:lnTo>
                      <a:pt x="56" y="100"/>
                    </a:lnTo>
                    <a:lnTo>
                      <a:pt x="59" y="107"/>
                    </a:lnTo>
                    <a:lnTo>
                      <a:pt x="63" y="112"/>
                    </a:lnTo>
                    <a:lnTo>
                      <a:pt x="68" y="121"/>
                    </a:lnTo>
                    <a:lnTo>
                      <a:pt x="70" y="127"/>
                    </a:lnTo>
                    <a:lnTo>
                      <a:pt x="76" y="134"/>
                    </a:lnTo>
                    <a:lnTo>
                      <a:pt x="78" y="141"/>
                    </a:lnTo>
                    <a:lnTo>
                      <a:pt x="82" y="147"/>
                    </a:lnTo>
                    <a:lnTo>
                      <a:pt x="85" y="154"/>
                    </a:lnTo>
                    <a:lnTo>
                      <a:pt x="90" y="162"/>
                    </a:lnTo>
                    <a:lnTo>
                      <a:pt x="94" y="168"/>
                    </a:lnTo>
                    <a:lnTo>
                      <a:pt x="96" y="175"/>
                    </a:lnTo>
                    <a:lnTo>
                      <a:pt x="100" y="182"/>
                    </a:lnTo>
                    <a:lnTo>
                      <a:pt x="105" y="190"/>
                    </a:lnTo>
                    <a:lnTo>
                      <a:pt x="108" y="195"/>
                    </a:lnTo>
                    <a:lnTo>
                      <a:pt x="111" y="202"/>
                    </a:lnTo>
                    <a:lnTo>
                      <a:pt x="115" y="209"/>
                    </a:lnTo>
                    <a:lnTo>
                      <a:pt x="119" y="216"/>
                    </a:lnTo>
                    <a:lnTo>
                      <a:pt x="122" y="223"/>
                    </a:lnTo>
                    <a:lnTo>
                      <a:pt x="127" y="230"/>
                    </a:lnTo>
                    <a:lnTo>
                      <a:pt x="129" y="237"/>
                    </a:lnTo>
                    <a:lnTo>
                      <a:pt x="133" y="244"/>
                    </a:lnTo>
                    <a:lnTo>
                      <a:pt x="136" y="249"/>
                    </a:lnTo>
                    <a:lnTo>
                      <a:pt x="140" y="256"/>
                    </a:lnTo>
                    <a:lnTo>
                      <a:pt x="142" y="262"/>
                    </a:lnTo>
                    <a:lnTo>
                      <a:pt x="146" y="269"/>
                    </a:lnTo>
                    <a:lnTo>
                      <a:pt x="149" y="275"/>
                    </a:lnTo>
                    <a:lnTo>
                      <a:pt x="153" y="280"/>
                    </a:lnTo>
                    <a:lnTo>
                      <a:pt x="155" y="286"/>
                    </a:lnTo>
                    <a:lnTo>
                      <a:pt x="159" y="292"/>
                    </a:lnTo>
                    <a:lnTo>
                      <a:pt x="162" y="298"/>
                    </a:lnTo>
                    <a:lnTo>
                      <a:pt x="164" y="302"/>
                    </a:lnTo>
                    <a:lnTo>
                      <a:pt x="167" y="307"/>
                    </a:lnTo>
                    <a:lnTo>
                      <a:pt x="169" y="313"/>
                    </a:lnTo>
                    <a:lnTo>
                      <a:pt x="171" y="317"/>
                    </a:lnTo>
                    <a:lnTo>
                      <a:pt x="173" y="322"/>
                    </a:lnTo>
                    <a:lnTo>
                      <a:pt x="174" y="325"/>
                    </a:lnTo>
                    <a:lnTo>
                      <a:pt x="177" y="331"/>
                    </a:lnTo>
                    <a:lnTo>
                      <a:pt x="222" y="333"/>
                    </a:lnTo>
                    <a:lnTo>
                      <a:pt x="5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3" name="Freeform 112"/>
              <p:cNvSpPr>
                <a:spLocks/>
              </p:cNvSpPr>
              <p:nvPr/>
            </p:nvSpPr>
            <p:spPr bwMode="auto">
              <a:xfrm>
                <a:off x="5528" y="3270"/>
                <a:ext cx="159" cy="96"/>
              </a:xfrm>
              <a:custGeom>
                <a:avLst/>
                <a:gdLst>
                  <a:gd name="T0" fmla="*/ 318 w 634"/>
                  <a:gd name="T1" fmla="*/ 3 h 290"/>
                  <a:gd name="T2" fmla="*/ 333 w 634"/>
                  <a:gd name="T3" fmla="*/ 15 h 290"/>
                  <a:gd name="T4" fmla="*/ 352 w 634"/>
                  <a:gd name="T5" fmla="*/ 33 h 290"/>
                  <a:gd name="T6" fmla="*/ 379 w 634"/>
                  <a:gd name="T7" fmla="*/ 56 h 290"/>
                  <a:gd name="T8" fmla="*/ 393 w 634"/>
                  <a:gd name="T9" fmla="*/ 69 h 290"/>
                  <a:gd name="T10" fmla="*/ 408 w 634"/>
                  <a:gd name="T11" fmla="*/ 83 h 290"/>
                  <a:gd name="T12" fmla="*/ 426 w 634"/>
                  <a:gd name="T13" fmla="*/ 99 h 290"/>
                  <a:gd name="T14" fmla="*/ 443 w 634"/>
                  <a:gd name="T15" fmla="*/ 114 h 290"/>
                  <a:gd name="T16" fmla="*/ 462 w 634"/>
                  <a:gd name="T17" fmla="*/ 130 h 290"/>
                  <a:gd name="T18" fmla="*/ 483 w 634"/>
                  <a:gd name="T19" fmla="*/ 149 h 290"/>
                  <a:gd name="T20" fmla="*/ 502 w 634"/>
                  <a:gd name="T21" fmla="*/ 166 h 290"/>
                  <a:gd name="T22" fmla="*/ 524 w 634"/>
                  <a:gd name="T23" fmla="*/ 186 h 290"/>
                  <a:gd name="T24" fmla="*/ 543 w 634"/>
                  <a:gd name="T25" fmla="*/ 203 h 290"/>
                  <a:gd name="T26" fmla="*/ 565 w 634"/>
                  <a:gd name="T27" fmla="*/ 222 h 290"/>
                  <a:gd name="T28" fmla="*/ 586 w 634"/>
                  <a:gd name="T29" fmla="*/ 241 h 290"/>
                  <a:gd name="T30" fmla="*/ 606 w 634"/>
                  <a:gd name="T31" fmla="*/ 259 h 290"/>
                  <a:gd name="T32" fmla="*/ 627 w 634"/>
                  <a:gd name="T33" fmla="*/ 278 h 290"/>
                  <a:gd name="T34" fmla="*/ 588 w 634"/>
                  <a:gd name="T35" fmla="*/ 288 h 290"/>
                  <a:gd name="T36" fmla="*/ 570 w 634"/>
                  <a:gd name="T37" fmla="*/ 274 h 290"/>
                  <a:gd name="T38" fmla="*/ 550 w 634"/>
                  <a:gd name="T39" fmla="*/ 256 h 290"/>
                  <a:gd name="T40" fmla="*/ 523 w 634"/>
                  <a:gd name="T41" fmla="*/ 233 h 290"/>
                  <a:gd name="T42" fmla="*/ 506 w 634"/>
                  <a:gd name="T43" fmla="*/ 220 h 290"/>
                  <a:gd name="T44" fmla="*/ 491 w 634"/>
                  <a:gd name="T45" fmla="*/ 206 h 290"/>
                  <a:gd name="T46" fmla="*/ 474 w 634"/>
                  <a:gd name="T47" fmla="*/ 191 h 290"/>
                  <a:gd name="T48" fmla="*/ 456 w 634"/>
                  <a:gd name="T49" fmla="*/ 178 h 290"/>
                  <a:gd name="T50" fmla="*/ 438 w 634"/>
                  <a:gd name="T51" fmla="*/ 163 h 290"/>
                  <a:gd name="T52" fmla="*/ 421 w 634"/>
                  <a:gd name="T53" fmla="*/ 148 h 290"/>
                  <a:gd name="T54" fmla="*/ 403 w 634"/>
                  <a:gd name="T55" fmla="*/ 133 h 290"/>
                  <a:gd name="T56" fmla="*/ 387 w 634"/>
                  <a:gd name="T57" fmla="*/ 119 h 290"/>
                  <a:gd name="T58" fmla="*/ 370 w 634"/>
                  <a:gd name="T59" fmla="*/ 105 h 290"/>
                  <a:gd name="T60" fmla="*/ 353 w 634"/>
                  <a:gd name="T61" fmla="*/ 90 h 290"/>
                  <a:gd name="T62" fmla="*/ 339 w 634"/>
                  <a:gd name="T63" fmla="*/ 77 h 290"/>
                  <a:gd name="T64" fmla="*/ 326 w 634"/>
                  <a:gd name="T65" fmla="*/ 66 h 290"/>
                  <a:gd name="T66" fmla="*/ 307 w 634"/>
                  <a:gd name="T67" fmla="*/ 54 h 290"/>
                  <a:gd name="T68" fmla="*/ 295 w 634"/>
                  <a:gd name="T69" fmla="*/ 61 h 290"/>
                  <a:gd name="T70" fmla="*/ 279 w 634"/>
                  <a:gd name="T71" fmla="*/ 72 h 290"/>
                  <a:gd name="T72" fmla="*/ 258 w 634"/>
                  <a:gd name="T73" fmla="*/ 87 h 290"/>
                  <a:gd name="T74" fmla="*/ 234 w 634"/>
                  <a:gd name="T75" fmla="*/ 103 h 290"/>
                  <a:gd name="T76" fmla="*/ 216 w 634"/>
                  <a:gd name="T77" fmla="*/ 115 h 290"/>
                  <a:gd name="T78" fmla="*/ 200 w 634"/>
                  <a:gd name="T79" fmla="*/ 125 h 290"/>
                  <a:gd name="T80" fmla="*/ 185 w 634"/>
                  <a:gd name="T81" fmla="*/ 136 h 290"/>
                  <a:gd name="T82" fmla="*/ 169 w 634"/>
                  <a:gd name="T83" fmla="*/ 147 h 290"/>
                  <a:gd name="T84" fmla="*/ 153 w 634"/>
                  <a:gd name="T85" fmla="*/ 159 h 290"/>
                  <a:gd name="T86" fmla="*/ 136 w 634"/>
                  <a:gd name="T87" fmla="*/ 171 h 290"/>
                  <a:gd name="T88" fmla="*/ 119 w 634"/>
                  <a:gd name="T89" fmla="*/ 182 h 290"/>
                  <a:gd name="T90" fmla="*/ 103 w 634"/>
                  <a:gd name="T91" fmla="*/ 195 h 290"/>
                  <a:gd name="T92" fmla="*/ 86 w 634"/>
                  <a:gd name="T93" fmla="*/ 208 h 290"/>
                  <a:gd name="T94" fmla="*/ 69 w 634"/>
                  <a:gd name="T95" fmla="*/ 220 h 290"/>
                  <a:gd name="T96" fmla="*/ 54 w 634"/>
                  <a:gd name="T97" fmla="*/ 233 h 29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34"/>
                  <a:gd name="T148" fmla="*/ 0 h 290"/>
                  <a:gd name="T149" fmla="*/ 634 w 634"/>
                  <a:gd name="T150" fmla="*/ 290 h 29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34" h="290">
                    <a:moveTo>
                      <a:pt x="0" y="214"/>
                    </a:moveTo>
                    <a:lnTo>
                      <a:pt x="316" y="0"/>
                    </a:lnTo>
                    <a:lnTo>
                      <a:pt x="318" y="3"/>
                    </a:lnTo>
                    <a:lnTo>
                      <a:pt x="324" y="7"/>
                    </a:lnTo>
                    <a:lnTo>
                      <a:pt x="327" y="10"/>
                    </a:lnTo>
                    <a:lnTo>
                      <a:pt x="333" y="15"/>
                    </a:lnTo>
                    <a:lnTo>
                      <a:pt x="338" y="20"/>
                    </a:lnTo>
                    <a:lnTo>
                      <a:pt x="345" y="27"/>
                    </a:lnTo>
                    <a:lnTo>
                      <a:pt x="352" y="33"/>
                    </a:lnTo>
                    <a:lnTo>
                      <a:pt x="361" y="41"/>
                    </a:lnTo>
                    <a:lnTo>
                      <a:pt x="369" y="48"/>
                    </a:lnTo>
                    <a:lnTo>
                      <a:pt x="379" y="56"/>
                    </a:lnTo>
                    <a:lnTo>
                      <a:pt x="383" y="60"/>
                    </a:lnTo>
                    <a:lnTo>
                      <a:pt x="387" y="64"/>
                    </a:lnTo>
                    <a:lnTo>
                      <a:pt x="393" y="69"/>
                    </a:lnTo>
                    <a:lnTo>
                      <a:pt x="398" y="74"/>
                    </a:lnTo>
                    <a:lnTo>
                      <a:pt x="403" y="79"/>
                    </a:lnTo>
                    <a:lnTo>
                      <a:pt x="408" y="83"/>
                    </a:lnTo>
                    <a:lnTo>
                      <a:pt x="415" y="89"/>
                    </a:lnTo>
                    <a:lnTo>
                      <a:pt x="421" y="95"/>
                    </a:lnTo>
                    <a:lnTo>
                      <a:pt x="426" y="99"/>
                    </a:lnTo>
                    <a:lnTo>
                      <a:pt x="431" y="104"/>
                    </a:lnTo>
                    <a:lnTo>
                      <a:pt x="438" y="110"/>
                    </a:lnTo>
                    <a:lnTo>
                      <a:pt x="443" y="114"/>
                    </a:lnTo>
                    <a:lnTo>
                      <a:pt x="449" y="120"/>
                    </a:lnTo>
                    <a:lnTo>
                      <a:pt x="456" y="125"/>
                    </a:lnTo>
                    <a:lnTo>
                      <a:pt x="462" y="130"/>
                    </a:lnTo>
                    <a:lnTo>
                      <a:pt x="469" y="137"/>
                    </a:lnTo>
                    <a:lnTo>
                      <a:pt x="475" y="143"/>
                    </a:lnTo>
                    <a:lnTo>
                      <a:pt x="483" y="149"/>
                    </a:lnTo>
                    <a:lnTo>
                      <a:pt x="489" y="155"/>
                    </a:lnTo>
                    <a:lnTo>
                      <a:pt x="496" y="161"/>
                    </a:lnTo>
                    <a:lnTo>
                      <a:pt x="502" y="166"/>
                    </a:lnTo>
                    <a:lnTo>
                      <a:pt x="510" y="173"/>
                    </a:lnTo>
                    <a:lnTo>
                      <a:pt x="515" y="179"/>
                    </a:lnTo>
                    <a:lnTo>
                      <a:pt x="524" y="186"/>
                    </a:lnTo>
                    <a:lnTo>
                      <a:pt x="529" y="191"/>
                    </a:lnTo>
                    <a:lnTo>
                      <a:pt x="537" y="197"/>
                    </a:lnTo>
                    <a:lnTo>
                      <a:pt x="543" y="203"/>
                    </a:lnTo>
                    <a:lnTo>
                      <a:pt x="551" y="210"/>
                    </a:lnTo>
                    <a:lnTo>
                      <a:pt x="557" y="214"/>
                    </a:lnTo>
                    <a:lnTo>
                      <a:pt x="565" y="222"/>
                    </a:lnTo>
                    <a:lnTo>
                      <a:pt x="571" y="228"/>
                    </a:lnTo>
                    <a:lnTo>
                      <a:pt x="579" y="235"/>
                    </a:lnTo>
                    <a:lnTo>
                      <a:pt x="586" y="241"/>
                    </a:lnTo>
                    <a:lnTo>
                      <a:pt x="592" y="247"/>
                    </a:lnTo>
                    <a:lnTo>
                      <a:pt x="600" y="254"/>
                    </a:lnTo>
                    <a:lnTo>
                      <a:pt x="606" y="259"/>
                    </a:lnTo>
                    <a:lnTo>
                      <a:pt x="613" y="265"/>
                    </a:lnTo>
                    <a:lnTo>
                      <a:pt x="620" y="272"/>
                    </a:lnTo>
                    <a:lnTo>
                      <a:pt x="627" y="278"/>
                    </a:lnTo>
                    <a:lnTo>
                      <a:pt x="634" y="285"/>
                    </a:lnTo>
                    <a:lnTo>
                      <a:pt x="591" y="290"/>
                    </a:lnTo>
                    <a:lnTo>
                      <a:pt x="588" y="288"/>
                    </a:lnTo>
                    <a:lnTo>
                      <a:pt x="580" y="282"/>
                    </a:lnTo>
                    <a:lnTo>
                      <a:pt x="575" y="278"/>
                    </a:lnTo>
                    <a:lnTo>
                      <a:pt x="570" y="274"/>
                    </a:lnTo>
                    <a:lnTo>
                      <a:pt x="564" y="269"/>
                    </a:lnTo>
                    <a:lnTo>
                      <a:pt x="557" y="263"/>
                    </a:lnTo>
                    <a:lnTo>
                      <a:pt x="550" y="256"/>
                    </a:lnTo>
                    <a:lnTo>
                      <a:pt x="541" y="248"/>
                    </a:lnTo>
                    <a:lnTo>
                      <a:pt x="532" y="241"/>
                    </a:lnTo>
                    <a:lnTo>
                      <a:pt x="523" y="233"/>
                    </a:lnTo>
                    <a:lnTo>
                      <a:pt x="518" y="228"/>
                    </a:lnTo>
                    <a:lnTo>
                      <a:pt x="512" y="225"/>
                    </a:lnTo>
                    <a:lnTo>
                      <a:pt x="506" y="220"/>
                    </a:lnTo>
                    <a:lnTo>
                      <a:pt x="501" y="216"/>
                    </a:lnTo>
                    <a:lnTo>
                      <a:pt x="496" y="211"/>
                    </a:lnTo>
                    <a:lnTo>
                      <a:pt x="491" y="206"/>
                    </a:lnTo>
                    <a:lnTo>
                      <a:pt x="485" y="202"/>
                    </a:lnTo>
                    <a:lnTo>
                      <a:pt x="480" y="197"/>
                    </a:lnTo>
                    <a:lnTo>
                      <a:pt x="474" y="191"/>
                    </a:lnTo>
                    <a:lnTo>
                      <a:pt x="467" y="187"/>
                    </a:lnTo>
                    <a:lnTo>
                      <a:pt x="461" y="182"/>
                    </a:lnTo>
                    <a:lnTo>
                      <a:pt x="456" y="178"/>
                    </a:lnTo>
                    <a:lnTo>
                      <a:pt x="449" y="172"/>
                    </a:lnTo>
                    <a:lnTo>
                      <a:pt x="444" y="167"/>
                    </a:lnTo>
                    <a:lnTo>
                      <a:pt x="438" y="163"/>
                    </a:lnTo>
                    <a:lnTo>
                      <a:pt x="433" y="158"/>
                    </a:lnTo>
                    <a:lnTo>
                      <a:pt x="426" y="152"/>
                    </a:lnTo>
                    <a:lnTo>
                      <a:pt x="421" y="148"/>
                    </a:lnTo>
                    <a:lnTo>
                      <a:pt x="415" y="143"/>
                    </a:lnTo>
                    <a:lnTo>
                      <a:pt x="410" y="138"/>
                    </a:lnTo>
                    <a:lnTo>
                      <a:pt x="403" y="133"/>
                    </a:lnTo>
                    <a:lnTo>
                      <a:pt x="398" y="128"/>
                    </a:lnTo>
                    <a:lnTo>
                      <a:pt x="393" y="124"/>
                    </a:lnTo>
                    <a:lnTo>
                      <a:pt x="387" y="119"/>
                    </a:lnTo>
                    <a:lnTo>
                      <a:pt x="381" y="114"/>
                    </a:lnTo>
                    <a:lnTo>
                      <a:pt x="375" y="110"/>
                    </a:lnTo>
                    <a:lnTo>
                      <a:pt x="370" y="105"/>
                    </a:lnTo>
                    <a:lnTo>
                      <a:pt x="365" y="99"/>
                    </a:lnTo>
                    <a:lnTo>
                      <a:pt x="358" y="95"/>
                    </a:lnTo>
                    <a:lnTo>
                      <a:pt x="353" y="90"/>
                    </a:lnTo>
                    <a:lnTo>
                      <a:pt x="349" y="87"/>
                    </a:lnTo>
                    <a:lnTo>
                      <a:pt x="344" y="82"/>
                    </a:lnTo>
                    <a:lnTo>
                      <a:pt x="339" y="77"/>
                    </a:lnTo>
                    <a:lnTo>
                      <a:pt x="334" y="74"/>
                    </a:lnTo>
                    <a:lnTo>
                      <a:pt x="330" y="69"/>
                    </a:lnTo>
                    <a:lnTo>
                      <a:pt x="326" y="66"/>
                    </a:lnTo>
                    <a:lnTo>
                      <a:pt x="317" y="59"/>
                    </a:lnTo>
                    <a:lnTo>
                      <a:pt x="309" y="53"/>
                    </a:lnTo>
                    <a:lnTo>
                      <a:pt x="307" y="54"/>
                    </a:lnTo>
                    <a:lnTo>
                      <a:pt x="303" y="58"/>
                    </a:lnTo>
                    <a:lnTo>
                      <a:pt x="299" y="59"/>
                    </a:lnTo>
                    <a:lnTo>
                      <a:pt x="295" y="61"/>
                    </a:lnTo>
                    <a:lnTo>
                      <a:pt x="290" y="65"/>
                    </a:lnTo>
                    <a:lnTo>
                      <a:pt x="286" y="69"/>
                    </a:lnTo>
                    <a:lnTo>
                      <a:pt x="279" y="72"/>
                    </a:lnTo>
                    <a:lnTo>
                      <a:pt x="272" y="76"/>
                    </a:lnTo>
                    <a:lnTo>
                      <a:pt x="266" y="81"/>
                    </a:lnTo>
                    <a:lnTo>
                      <a:pt x="258" y="87"/>
                    </a:lnTo>
                    <a:lnTo>
                      <a:pt x="250" y="91"/>
                    </a:lnTo>
                    <a:lnTo>
                      <a:pt x="243" y="97"/>
                    </a:lnTo>
                    <a:lnTo>
                      <a:pt x="234" y="103"/>
                    </a:lnTo>
                    <a:lnTo>
                      <a:pt x="225" y="110"/>
                    </a:lnTo>
                    <a:lnTo>
                      <a:pt x="220" y="112"/>
                    </a:lnTo>
                    <a:lnTo>
                      <a:pt x="216" y="115"/>
                    </a:lnTo>
                    <a:lnTo>
                      <a:pt x="211" y="119"/>
                    </a:lnTo>
                    <a:lnTo>
                      <a:pt x="205" y="122"/>
                    </a:lnTo>
                    <a:lnTo>
                      <a:pt x="200" y="125"/>
                    </a:lnTo>
                    <a:lnTo>
                      <a:pt x="195" y="129"/>
                    </a:lnTo>
                    <a:lnTo>
                      <a:pt x="190" y="133"/>
                    </a:lnTo>
                    <a:lnTo>
                      <a:pt x="185" y="136"/>
                    </a:lnTo>
                    <a:lnTo>
                      <a:pt x="180" y="140"/>
                    </a:lnTo>
                    <a:lnTo>
                      <a:pt x="175" y="143"/>
                    </a:lnTo>
                    <a:lnTo>
                      <a:pt x="169" y="147"/>
                    </a:lnTo>
                    <a:lnTo>
                      <a:pt x="164" y="151"/>
                    </a:lnTo>
                    <a:lnTo>
                      <a:pt x="159" y="155"/>
                    </a:lnTo>
                    <a:lnTo>
                      <a:pt x="153" y="159"/>
                    </a:lnTo>
                    <a:lnTo>
                      <a:pt x="148" y="163"/>
                    </a:lnTo>
                    <a:lnTo>
                      <a:pt x="143" y="167"/>
                    </a:lnTo>
                    <a:lnTo>
                      <a:pt x="136" y="171"/>
                    </a:lnTo>
                    <a:lnTo>
                      <a:pt x="131" y="174"/>
                    </a:lnTo>
                    <a:lnTo>
                      <a:pt x="125" y="179"/>
                    </a:lnTo>
                    <a:lnTo>
                      <a:pt x="119" y="182"/>
                    </a:lnTo>
                    <a:lnTo>
                      <a:pt x="113" y="187"/>
                    </a:lnTo>
                    <a:lnTo>
                      <a:pt x="108" y="190"/>
                    </a:lnTo>
                    <a:lnTo>
                      <a:pt x="103" y="195"/>
                    </a:lnTo>
                    <a:lnTo>
                      <a:pt x="98" y="199"/>
                    </a:lnTo>
                    <a:lnTo>
                      <a:pt x="91" y="203"/>
                    </a:lnTo>
                    <a:lnTo>
                      <a:pt x="86" y="208"/>
                    </a:lnTo>
                    <a:lnTo>
                      <a:pt x="80" y="211"/>
                    </a:lnTo>
                    <a:lnTo>
                      <a:pt x="74" y="216"/>
                    </a:lnTo>
                    <a:lnTo>
                      <a:pt x="69" y="220"/>
                    </a:lnTo>
                    <a:lnTo>
                      <a:pt x="64" y="225"/>
                    </a:lnTo>
                    <a:lnTo>
                      <a:pt x="59" y="228"/>
                    </a:lnTo>
                    <a:lnTo>
                      <a:pt x="54" y="233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4" name="Freeform 113"/>
              <p:cNvSpPr>
                <a:spLocks/>
              </p:cNvSpPr>
              <p:nvPr/>
            </p:nvSpPr>
            <p:spPr bwMode="auto">
              <a:xfrm>
                <a:off x="5460" y="3759"/>
                <a:ext cx="17" cy="15"/>
              </a:xfrm>
              <a:custGeom>
                <a:avLst/>
                <a:gdLst>
                  <a:gd name="T0" fmla="*/ 0 w 68"/>
                  <a:gd name="T1" fmla="*/ 5 h 45"/>
                  <a:gd name="T2" fmla="*/ 19 w 68"/>
                  <a:gd name="T3" fmla="*/ 45 h 45"/>
                  <a:gd name="T4" fmla="*/ 68 w 68"/>
                  <a:gd name="T5" fmla="*/ 45 h 45"/>
                  <a:gd name="T6" fmla="*/ 41 w 68"/>
                  <a:gd name="T7" fmla="*/ 0 h 45"/>
                  <a:gd name="T8" fmla="*/ 0 w 68"/>
                  <a:gd name="T9" fmla="*/ 5 h 45"/>
                  <a:gd name="T10" fmla="*/ 0 w 68"/>
                  <a:gd name="T11" fmla="*/ 5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45"/>
                  <a:gd name="T20" fmla="*/ 68 w 68"/>
                  <a:gd name="T21" fmla="*/ 45 h 4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45">
                    <a:moveTo>
                      <a:pt x="0" y="5"/>
                    </a:moveTo>
                    <a:lnTo>
                      <a:pt x="19" y="45"/>
                    </a:lnTo>
                    <a:lnTo>
                      <a:pt x="68" y="45"/>
                    </a:lnTo>
                    <a:lnTo>
                      <a:pt x="4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5" name="Freeform 114"/>
              <p:cNvSpPr>
                <a:spLocks/>
              </p:cNvSpPr>
              <p:nvPr/>
            </p:nvSpPr>
            <p:spPr bwMode="auto">
              <a:xfrm>
                <a:off x="5475" y="3694"/>
                <a:ext cx="403" cy="287"/>
              </a:xfrm>
              <a:custGeom>
                <a:avLst/>
                <a:gdLst>
                  <a:gd name="T0" fmla="*/ 14 w 1614"/>
                  <a:gd name="T1" fmla="*/ 305 h 863"/>
                  <a:gd name="T2" fmla="*/ 38 w 1614"/>
                  <a:gd name="T3" fmla="*/ 344 h 863"/>
                  <a:gd name="T4" fmla="*/ 59 w 1614"/>
                  <a:gd name="T5" fmla="*/ 377 h 863"/>
                  <a:gd name="T6" fmla="*/ 81 w 1614"/>
                  <a:gd name="T7" fmla="*/ 417 h 863"/>
                  <a:gd name="T8" fmla="*/ 109 w 1614"/>
                  <a:gd name="T9" fmla="*/ 463 h 863"/>
                  <a:gd name="T10" fmla="*/ 136 w 1614"/>
                  <a:gd name="T11" fmla="*/ 510 h 863"/>
                  <a:gd name="T12" fmla="*/ 167 w 1614"/>
                  <a:gd name="T13" fmla="*/ 561 h 863"/>
                  <a:gd name="T14" fmla="*/ 195 w 1614"/>
                  <a:gd name="T15" fmla="*/ 613 h 863"/>
                  <a:gd name="T16" fmla="*/ 226 w 1614"/>
                  <a:gd name="T17" fmla="*/ 663 h 863"/>
                  <a:gd name="T18" fmla="*/ 253 w 1614"/>
                  <a:gd name="T19" fmla="*/ 708 h 863"/>
                  <a:gd name="T20" fmla="*/ 281 w 1614"/>
                  <a:gd name="T21" fmla="*/ 748 h 863"/>
                  <a:gd name="T22" fmla="*/ 305 w 1614"/>
                  <a:gd name="T23" fmla="*/ 785 h 863"/>
                  <a:gd name="T24" fmla="*/ 335 w 1614"/>
                  <a:gd name="T25" fmla="*/ 828 h 863"/>
                  <a:gd name="T26" fmla="*/ 359 w 1614"/>
                  <a:gd name="T27" fmla="*/ 861 h 863"/>
                  <a:gd name="T28" fmla="*/ 384 w 1614"/>
                  <a:gd name="T29" fmla="*/ 851 h 863"/>
                  <a:gd name="T30" fmla="*/ 424 w 1614"/>
                  <a:gd name="T31" fmla="*/ 834 h 863"/>
                  <a:gd name="T32" fmla="*/ 480 w 1614"/>
                  <a:gd name="T33" fmla="*/ 811 h 863"/>
                  <a:gd name="T34" fmla="*/ 546 w 1614"/>
                  <a:gd name="T35" fmla="*/ 781 h 863"/>
                  <a:gd name="T36" fmla="*/ 619 w 1614"/>
                  <a:gd name="T37" fmla="*/ 749 h 863"/>
                  <a:gd name="T38" fmla="*/ 695 w 1614"/>
                  <a:gd name="T39" fmla="*/ 716 h 863"/>
                  <a:gd name="T40" fmla="*/ 770 w 1614"/>
                  <a:gd name="T41" fmla="*/ 682 h 863"/>
                  <a:gd name="T42" fmla="*/ 840 w 1614"/>
                  <a:gd name="T43" fmla="*/ 650 h 863"/>
                  <a:gd name="T44" fmla="*/ 903 w 1614"/>
                  <a:gd name="T45" fmla="*/ 621 h 863"/>
                  <a:gd name="T46" fmla="*/ 972 w 1614"/>
                  <a:gd name="T47" fmla="*/ 588 h 863"/>
                  <a:gd name="T48" fmla="*/ 1053 w 1614"/>
                  <a:gd name="T49" fmla="*/ 550 h 863"/>
                  <a:gd name="T50" fmla="*/ 1140 w 1614"/>
                  <a:gd name="T51" fmla="*/ 506 h 863"/>
                  <a:gd name="T52" fmla="*/ 1231 w 1614"/>
                  <a:gd name="T53" fmla="*/ 461 h 863"/>
                  <a:gd name="T54" fmla="*/ 1323 w 1614"/>
                  <a:gd name="T55" fmla="*/ 414 h 863"/>
                  <a:gd name="T56" fmla="*/ 1411 w 1614"/>
                  <a:gd name="T57" fmla="*/ 369 h 863"/>
                  <a:gd name="T58" fmla="*/ 1492 w 1614"/>
                  <a:gd name="T59" fmla="*/ 326 h 863"/>
                  <a:gd name="T60" fmla="*/ 1563 w 1614"/>
                  <a:gd name="T61" fmla="*/ 285 h 863"/>
                  <a:gd name="T62" fmla="*/ 1380 w 1614"/>
                  <a:gd name="T63" fmla="*/ 0 h 863"/>
                  <a:gd name="T64" fmla="*/ 1531 w 1614"/>
                  <a:gd name="T65" fmla="*/ 250 h 863"/>
                  <a:gd name="T66" fmla="*/ 1487 w 1614"/>
                  <a:gd name="T67" fmla="*/ 277 h 863"/>
                  <a:gd name="T68" fmla="*/ 1437 w 1614"/>
                  <a:gd name="T69" fmla="*/ 306 h 863"/>
                  <a:gd name="T70" fmla="*/ 1374 w 1614"/>
                  <a:gd name="T71" fmla="*/ 342 h 863"/>
                  <a:gd name="T72" fmla="*/ 1296 w 1614"/>
                  <a:gd name="T73" fmla="*/ 383 h 863"/>
                  <a:gd name="T74" fmla="*/ 1204 w 1614"/>
                  <a:gd name="T75" fmla="*/ 434 h 863"/>
                  <a:gd name="T76" fmla="*/ 1097 w 1614"/>
                  <a:gd name="T77" fmla="*/ 486 h 863"/>
                  <a:gd name="T78" fmla="*/ 977 w 1614"/>
                  <a:gd name="T79" fmla="*/ 545 h 863"/>
                  <a:gd name="T80" fmla="*/ 850 w 1614"/>
                  <a:gd name="T81" fmla="*/ 604 h 863"/>
                  <a:gd name="T82" fmla="*/ 739 w 1614"/>
                  <a:gd name="T83" fmla="*/ 654 h 863"/>
                  <a:gd name="T84" fmla="*/ 644 w 1614"/>
                  <a:gd name="T85" fmla="*/ 693 h 863"/>
                  <a:gd name="T86" fmla="*/ 566 w 1614"/>
                  <a:gd name="T87" fmla="*/ 725 h 863"/>
                  <a:gd name="T88" fmla="*/ 503 w 1614"/>
                  <a:gd name="T89" fmla="*/ 749 h 863"/>
                  <a:gd name="T90" fmla="*/ 454 w 1614"/>
                  <a:gd name="T91" fmla="*/ 767 h 863"/>
                  <a:gd name="T92" fmla="*/ 417 w 1614"/>
                  <a:gd name="T93" fmla="*/ 778 h 863"/>
                  <a:gd name="T94" fmla="*/ 384 w 1614"/>
                  <a:gd name="T95" fmla="*/ 789 h 863"/>
                  <a:gd name="T96" fmla="*/ 363 w 1614"/>
                  <a:gd name="T97" fmla="*/ 759 h 863"/>
                  <a:gd name="T98" fmla="*/ 334 w 1614"/>
                  <a:gd name="T99" fmla="*/ 716 h 863"/>
                  <a:gd name="T100" fmla="*/ 295 w 1614"/>
                  <a:gd name="T101" fmla="*/ 657 h 863"/>
                  <a:gd name="T102" fmla="*/ 253 w 1614"/>
                  <a:gd name="T103" fmla="*/ 591 h 863"/>
                  <a:gd name="T104" fmla="*/ 204 w 1614"/>
                  <a:gd name="T105" fmla="*/ 518 h 863"/>
                  <a:gd name="T106" fmla="*/ 155 w 1614"/>
                  <a:gd name="T107" fmla="*/ 444 h 863"/>
                  <a:gd name="T108" fmla="*/ 110 w 1614"/>
                  <a:gd name="T109" fmla="*/ 376 h 863"/>
                  <a:gd name="T110" fmla="*/ 73 w 1614"/>
                  <a:gd name="T111" fmla="*/ 316 h 863"/>
                  <a:gd name="T112" fmla="*/ 42 w 1614"/>
                  <a:gd name="T113" fmla="*/ 273 h 863"/>
                  <a:gd name="T114" fmla="*/ 0 w 1614"/>
                  <a:gd name="T115" fmla="*/ 282 h 86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14"/>
                  <a:gd name="T175" fmla="*/ 0 h 863"/>
                  <a:gd name="T176" fmla="*/ 1614 w 1614"/>
                  <a:gd name="T177" fmla="*/ 863 h 86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14" h="863">
                    <a:moveTo>
                      <a:pt x="0" y="282"/>
                    </a:moveTo>
                    <a:lnTo>
                      <a:pt x="0" y="283"/>
                    </a:lnTo>
                    <a:lnTo>
                      <a:pt x="4" y="288"/>
                    </a:lnTo>
                    <a:lnTo>
                      <a:pt x="5" y="290"/>
                    </a:lnTo>
                    <a:lnTo>
                      <a:pt x="7" y="295"/>
                    </a:lnTo>
                    <a:lnTo>
                      <a:pt x="10" y="298"/>
                    </a:lnTo>
                    <a:lnTo>
                      <a:pt x="14" y="305"/>
                    </a:lnTo>
                    <a:lnTo>
                      <a:pt x="16" y="309"/>
                    </a:lnTo>
                    <a:lnTo>
                      <a:pt x="22" y="316"/>
                    </a:lnTo>
                    <a:lnTo>
                      <a:pt x="25" y="323"/>
                    </a:lnTo>
                    <a:lnTo>
                      <a:pt x="31" y="331"/>
                    </a:lnTo>
                    <a:lnTo>
                      <a:pt x="33" y="335"/>
                    </a:lnTo>
                    <a:lnTo>
                      <a:pt x="36" y="339"/>
                    </a:lnTo>
                    <a:lnTo>
                      <a:pt x="38" y="344"/>
                    </a:lnTo>
                    <a:lnTo>
                      <a:pt x="41" y="349"/>
                    </a:lnTo>
                    <a:lnTo>
                      <a:pt x="43" y="353"/>
                    </a:lnTo>
                    <a:lnTo>
                      <a:pt x="47" y="358"/>
                    </a:lnTo>
                    <a:lnTo>
                      <a:pt x="50" y="362"/>
                    </a:lnTo>
                    <a:lnTo>
                      <a:pt x="52" y="368"/>
                    </a:lnTo>
                    <a:lnTo>
                      <a:pt x="56" y="373"/>
                    </a:lnTo>
                    <a:lnTo>
                      <a:pt x="59" y="377"/>
                    </a:lnTo>
                    <a:lnTo>
                      <a:pt x="61" y="383"/>
                    </a:lnTo>
                    <a:lnTo>
                      <a:pt x="65" y="388"/>
                    </a:lnTo>
                    <a:lnTo>
                      <a:pt x="68" y="393"/>
                    </a:lnTo>
                    <a:lnTo>
                      <a:pt x="72" y="399"/>
                    </a:lnTo>
                    <a:lnTo>
                      <a:pt x="76" y="405"/>
                    </a:lnTo>
                    <a:lnTo>
                      <a:pt x="78" y="411"/>
                    </a:lnTo>
                    <a:lnTo>
                      <a:pt x="81" y="417"/>
                    </a:lnTo>
                    <a:lnTo>
                      <a:pt x="86" y="423"/>
                    </a:lnTo>
                    <a:lnTo>
                      <a:pt x="88" y="429"/>
                    </a:lnTo>
                    <a:lnTo>
                      <a:pt x="92" y="435"/>
                    </a:lnTo>
                    <a:lnTo>
                      <a:pt x="96" y="442"/>
                    </a:lnTo>
                    <a:lnTo>
                      <a:pt x="101" y="448"/>
                    </a:lnTo>
                    <a:lnTo>
                      <a:pt x="104" y="454"/>
                    </a:lnTo>
                    <a:lnTo>
                      <a:pt x="109" y="463"/>
                    </a:lnTo>
                    <a:lnTo>
                      <a:pt x="113" y="468"/>
                    </a:lnTo>
                    <a:lnTo>
                      <a:pt x="117" y="475"/>
                    </a:lnTo>
                    <a:lnTo>
                      <a:pt x="121" y="481"/>
                    </a:lnTo>
                    <a:lnTo>
                      <a:pt x="124" y="488"/>
                    </a:lnTo>
                    <a:lnTo>
                      <a:pt x="128" y="496"/>
                    </a:lnTo>
                    <a:lnTo>
                      <a:pt x="132" y="503"/>
                    </a:lnTo>
                    <a:lnTo>
                      <a:pt x="136" y="510"/>
                    </a:lnTo>
                    <a:lnTo>
                      <a:pt x="141" y="517"/>
                    </a:lnTo>
                    <a:lnTo>
                      <a:pt x="144" y="524"/>
                    </a:lnTo>
                    <a:lnTo>
                      <a:pt x="149" y="532"/>
                    </a:lnTo>
                    <a:lnTo>
                      <a:pt x="153" y="538"/>
                    </a:lnTo>
                    <a:lnTo>
                      <a:pt x="158" y="547"/>
                    </a:lnTo>
                    <a:lnTo>
                      <a:pt x="162" y="553"/>
                    </a:lnTo>
                    <a:lnTo>
                      <a:pt x="167" y="561"/>
                    </a:lnTo>
                    <a:lnTo>
                      <a:pt x="169" y="570"/>
                    </a:lnTo>
                    <a:lnTo>
                      <a:pt x="176" y="578"/>
                    </a:lnTo>
                    <a:lnTo>
                      <a:pt x="178" y="585"/>
                    </a:lnTo>
                    <a:lnTo>
                      <a:pt x="183" y="591"/>
                    </a:lnTo>
                    <a:lnTo>
                      <a:pt x="187" y="598"/>
                    </a:lnTo>
                    <a:lnTo>
                      <a:pt x="192" y="605"/>
                    </a:lnTo>
                    <a:lnTo>
                      <a:pt x="195" y="613"/>
                    </a:lnTo>
                    <a:lnTo>
                      <a:pt x="200" y="620"/>
                    </a:lnTo>
                    <a:lnTo>
                      <a:pt x="204" y="627"/>
                    </a:lnTo>
                    <a:lnTo>
                      <a:pt x="209" y="635"/>
                    </a:lnTo>
                    <a:lnTo>
                      <a:pt x="213" y="642"/>
                    </a:lnTo>
                    <a:lnTo>
                      <a:pt x="217" y="649"/>
                    </a:lnTo>
                    <a:lnTo>
                      <a:pt x="221" y="655"/>
                    </a:lnTo>
                    <a:lnTo>
                      <a:pt x="226" y="663"/>
                    </a:lnTo>
                    <a:lnTo>
                      <a:pt x="230" y="669"/>
                    </a:lnTo>
                    <a:lnTo>
                      <a:pt x="234" y="675"/>
                    </a:lnTo>
                    <a:lnTo>
                      <a:pt x="239" y="682"/>
                    </a:lnTo>
                    <a:lnTo>
                      <a:pt x="243" y="689"/>
                    </a:lnTo>
                    <a:lnTo>
                      <a:pt x="246" y="695"/>
                    </a:lnTo>
                    <a:lnTo>
                      <a:pt x="249" y="701"/>
                    </a:lnTo>
                    <a:lnTo>
                      <a:pt x="253" y="708"/>
                    </a:lnTo>
                    <a:lnTo>
                      <a:pt x="258" y="713"/>
                    </a:lnTo>
                    <a:lnTo>
                      <a:pt x="260" y="719"/>
                    </a:lnTo>
                    <a:lnTo>
                      <a:pt x="266" y="726"/>
                    </a:lnTo>
                    <a:lnTo>
                      <a:pt x="269" y="732"/>
                    </a:lnTo>
                    <a:lnTo>
                      <a:pt x="273" y="738"/>
                    </a:lnTo>
                    <a:lnTo>
                      <a:pt x="277" y="742"/>
                    </a:lnTo>
                    <a:lnTo>
                      <a:pt x="281" y="748"/>
                    </a:lnTo>
                    <a:lnTo>
                      <a:pt x="284" y="754"/>
                    </a:lnTo>
                    <a:lnTo>
                      <a:pt x="289" y="759"/>
                    </a:lnTo>
                    <a:lnTo>
                      <a:pt x="291" y="764"/>
                    </a:lnTo>
                    <a:lnTo>
                      <a:pt x="295" y="770"/>
                    </a:lnTo>
                    <a:lnTo>
                      <a:pt x="298" y="774"/>
                    </a:lnTo>
                    <a:lnTo>
                      <a:pt x="303" y="780"/>
                    </a:lnTo>
                    <a:lnTo>
                      <a:pt x="305" y="785"/>
                    </a:lnTo>
                    <a:lnTo>
                      <a:pt x="308" y="789"/>
                    </a:lnTo>
                    <a:lnTo>
                      <a:pt x="311" y="793"/>
                    </a:lnTo>
                    <a:lnTo>
                      <a:pt x="314" y="799"/>
                    </a:lnTo>
                    <a:lnTo>
                      <a:pt x="320" y="805"/>
                    </a:lnTo>
                    <a:lnTo>
                      <a:pt x="326" y="815"/>
                    </a:lnTo>
                    <a:lnTo>
                      <a:pt x="330" y="822"/>
                    </a:lnTo>
                    <a:lnTo>
                      <a:pt x="335" y="828"/>
                    </a:lnTo>
                    <a:lnTo>
                      <a:pt x="340" y="834"/>
                    </a:lnTo>
                    <a:lnTo>
                      <a:pt x="344" y="841"/>
                    </a:lnTo>
                    <a:lnTo>
                      <a:pt x="347" y="845"/>
                    </a:lnTo>
                    <a:lnTo>
                      <a:pt x="350" y="849"/>
                    </a:lnTo>
                    <a:lnTo>
                      <a:pt x="353" y="854"/>
                    </a:lnTo>
                    <a:lnTo>
                      <a:pt x="357" y="857"/>
                    </a:lnTo>
                    <a:lnTo>
                      <a:pt x="359" y="861"/>
                    </a:lnTo>
                    <a:lnTo>
                      <a:pt x="361" y="863"/>
                    </a:lnTo>
                    <a:lnTo>
                      <a:pt x="361" y="862"/>
                    </a:lnTo>
                    <a:lnTo>
                      <a:pt x="365" y="861"/>
                    </a:lnTo>
                    <a:lnTo>
                      <a:pt x="370" y="858"/>
                    </a:lnTo>
                    <a:lnTo>
                      <a:pt x="376" y="856"/>
                    </a:lnTo>
                    <a:lnTo>
                      <a:pt x="379" y="854"/>
                    </a:lnTo>
                    <a:lnTo>
                      <a:pt x="384" y="851"/>
                    </a:lnTo>
                    <a:lnTo>
                      <a:pt x="389" y="849"/>
                    </a:lnTo>
                    <a:lnTo>
                      <a:pt x="394" y="848"/>
                    </a:lnTo>
                    <a:lnTo>
                      <a:pt x="399" y="845"/>
                    </a:lnTo>
                    <a:lnTo>
                      <a:pt x="404" y="842"/>
                    </a:lnTo>
                    <a:lnTo>
                      <a:pt x="411" y="840"/>
                    </a:lnTo>
                    <a:lnTo>
                      <a:pt x="417" y="838"/>
                    </a:lnTo>
                    <a:lnTo>
                      <a:pt x="424" y="834"/>
                    </a:lnTo>
                    <a:lnTo>
                      <a:pt x="431" y="832"/>
                    </a:lnTo>
                    <a:lnTo>
                      <a:pt x="438" y="827"/>
                    </a:lnTo>
                    <a:lnTo>
                      <a:pt x="445" y="825"/>
                    </a:lnTo>
                    <a:lnTo>
                      <a:pt x="454" y="822"/>
                    </a:lnTo>
                    <a:lnTo>
                      <a:pt x="462" y="818"/>
                    </a:lnTo>
                    <a:lnTo>
                      <a:pt x="470" y="814"/>
                    </a:lnTo>
                    <a:lnTo>
                      <a:pt x="480" y="811"/>
                    </a:lnTo>
                    <a:lnTo>
                      <a:pt x="488" y="805"/>
                    </a:lnTo>
                    <a:lnTo>
                      <a:pt x="497" y="802"/>
                    </a:lnTo>
                    <a:lnTo>
                      <a:pt x="506" y="799"/>
                    </a:lnTo>
                    <a:lnTo>
                      <a:pt x="516" y="794"/>
                    </a:lnTo>
                    <a:lnTo>
                      <a:pt x="525" y="789"/>
                    </a:lnTo>
                    <a:lnTo>
                      <a:pt x="535" y="785"/>
                    </a:lnTo>
                    <a:lnTo>
                      <a:pt x="546" y="781"/>
                    </a:lnTo>
                    <a:lnTo>
                      <a:pt x="557" y="778"/>
                    </a:lnTo>
                    <a:lnTo>
                      <a:pt x="566" y="772"/>
                    </a:lnTo>
                    <a:lnTo>
                      <a:pt x="576" y="767"/>
                    </a:lnTo>
                    <a:lnTo>
                      <a:pt x="587" y="763"/>
                    </a:lnTo>
                    <a:lnTo>
                      <a:pt x="597" y="758"/>
                    </a:lnTo>
                    <a:lnTo>
                      <a:pt x="609" y="754"/>
                    </a:lnTo>
                    <a:lnTo>
                      <a:pt x="619" y="749"/>
                    </a:lnTo>
                    <a:lnTo>
                      <a:pt x="629" y="744"/>
                    </a:lnTo>
                    <a:lnTo>
                      <a:pt x="641" y="739"/>
                    </a:lnTo>
                    <a:lnTo>
                      <a:pt x="651" y="734"/>
                    </a:lnTo>
                    <a:lnTo>
                      <a:pt x="662" y="730"/>
                    </a:lnTo>
                    <a:lnTo>
                      <a:pt x="673" y="725"/>
                    </a:lnTo>
                    <a:lnTo>
                      <a:pt x="684" y="720"/>
                    </a:lnTo>
                    <a:lnTo>
                      <a:pt x="695" y="716"/>
                    </a:lnTo>
                    <a:lnTo>
                      <a:pt x="706" y="711"/>
                    </a:lnTo>
                    <a:lnTo>
                      <a:pt x="716" y="705"/>
                    </a:lnTo>
                    <a:lnTo>
                      <a:pt x="728" y="701"/>
                    </a:lnTo>
                    <a:lnTo>
                      <a:pt x="738" y="696"/>
                    </a:lnTo>
                    <a:lnTo>
                      <a:pt x="748" y="692"/>
                    </a:lnTo>
                    <a:lnTo>
                      <a:pt x="760" y="687"/>
                    </a:lnTo>
                    <a:lnTo>
                      <a:pt x="770" y="682"/>
                    </a:lnTo>
                    <a:lnTo>
                      <a:pt x="779" y="678"/>
                    </a:lnTo>
                    <a:lnTo>
                      <a:pt x="791" y="672"/>
                    </a:lnTo>
                    <a:lnTo>
                      <a:pt x="801" y="667"/>
                    </a:lnTo>
                    <a:lnTo>
                      <a:pt x="811" y="664"/>
                    </a:lnTo>
                    <a:lnTo>
                      <a:pt x="820" y="659"/>
                    </a:lnTo>
                    <a:lnTo>
                      <a:pt x="831" y="655"/>
                    </a:lnTo>
                    <a:lnTo>
                      <a:pt x="840" y="650"/>
                    </a:lnTo>
                    <a:lnTo>
                      <a:pt x="850" y="647"/>
                    </a:lnTo>
                    <a:lnTo>
                      <a:pt x="859" y="642"/>
                    </a:lnTo>
                    <a:lnTo>
                      <a:pt x="868" y="637"/>
                    </a:lnTo>
                    <a:lnTo>
                      <a:pt x="877" y="634"/>
                    </a:lnTo>
                    <a:lnTo>
                      <a:pt x="886" y="631"/>
                    </a:lnTo>
                    <a:lnTo>
                      <a:pt x="894" y="626"/>
                    </a:lnTo>
                    <a:lnTo>
                      <a:pt x="903" y="621"/>
                    </a:lnTo>
                    <a:lnTo>
                      <a:pt x="912" y="617"/>
                    </a:lnTo>
                    <a:lnTo>
                      <a:pt x="922" y="613"/>
                    </a:lnTo>
                    <a:lnTo>
                      <a:pt x="931" y="609"/>
                    </a:lnTo>
                    <a:lnTo>
                      <a:pt x="940" y="603"/>
                    </a:lnTo>
                    <a:lnTo>
                      <a:pt x="950" y="598"/>
                    </a:lnTo>
                    <a:lnTo>
                      <a:pt x="962" y="594"/>
                    </a:lnTo>
                    <a:lnTo>
                      <a:pt x="972" y="588"/>
                    </a:lnTo>
                    <a:lnTo>
                      <a:pt x="982" y="583"/>
                    </a:lnTo>
                    <a:lnTo>
                      <a:pt x="992" y="578"/>
                    </a:lnTo>
                    <a:lnTo>
                      <a:pt x="1005" y="573"/>
                    </a:lnTo>
                    <a:lnTo>
                      <a:pt x="1016" y="566"/>
                    </a:lnTo>
                    <a:lnTo>
                      <a:pt x="1028" y="561"/>
                    </a:lnTo>
                    <a:lnTo>
                      <a:pt x="1040" y="555"/>
                    </a:lnTo>
                    <a:lnTo>
                      <a:pt x="1053" y="550"/>
                    </a:lnTo>
                    <a:lnTo>
                      <a:pt x="1064" y="544"/>
                    </a:lnTo>
                    <a:lnTo>
                      <a:pt x="1077" y="537"/>
                    </a:lnTo>
                    <a:lnTo>
                      <a:pt x="1089" y="532"/>
                    </a:lnTo>
                    <a:lnTo>
                      <a:pt x="1102" y="526"/>
                    </a:lnTo>
                    <a:lnTo>
                      <a:pt x="1114" y="519"/>
                    </a:lnTo>
                    <a:lnTo>
                      <a:pt x="1127" y="513"/>
                    </a:lnTo>
                    <a:lnTo>
                      <a:pt x="1140" y="506"/>
                    </a:lnTo>
                    <a:lnTo>
                      <a:pt x="1153" y="501"/>
                    </a:lnTo>
                    <a:lnTo>
                      <a:pt x="1166" y="494"/>
                    </a:lnTo>
                    <a:lnTo>
                      <a:pt x="1179" y="487"/>
                    </a:lnTo>
                    <a:lnTo>
                      <a:pt x="1192" y="481"/>
                    </a:lnTo>
                    <a:lnTo>
                      <a:pt x="1206" y="474"/>
                    </a:lnTo>
                    <a:lnTo>
                      <a:pt x="1219" y="467"/>
                    </a:lnTo>
                    <a:lnTo>
                      <a:pt x="1231" y="461"/>
                    </a:lnTo>
                    <a:lnTo>
                      <a:pt x="1245" y="454"/>
                    </a:lnTo>
                    <a:lnTo>
                      <a:pt x="1258" y="449"/>
                    </a:lnTo>
                    <a:lnTo>
                      <a:pt x="1271" y="442"/>
                    </a:lnTo>
                    <a:lnTo>
                      <a:pt x="1284" y="434"/>
                    </a:lnTo>
                    <a:lnTo>
                      <a:pt x="1297" y="428"/>
                    </a:lnTo>
                    <a:lnTo>
                      <a:pt x="1310" y="421"/>
                    </a:lnTo>
                    <a:lnTo>
                      <a:pt x="1323" y="414"/>
                    </a:lnTo>
                    <a:lnTo>
                      <a:pt x="1335" y="408"/>
                    </a:lnTo>
                    <a:lnTo>
                      <a:pt x="1348" y="402"/>
                    </a:lnTo>
                    <a:lnTo>
                      <a:pt x="1362" y="396"/>
                    </a:lnTo>
                    <a:lnTo>
                      <a:pt x="1374" y="388"/>
                    </a:lnTo>
                    <a:lnTo>
                      <a:pt x="1387" y="382"/>
                    </a:lnTo>
                    <a:lnTo>
                      <a:pt x="1398" y="375"/>
                    </a:lnTo>
                    <a:lnTo>
                      <a:pt x="1411" y="369"/>
                    </a:lnTo>
                    <a:lnTo>
                      <a:pt x="1423" y="362"/>
                    </a:lnTo>
                    <a:lnTo>
                      <a:pt x="1436" y="357"/>
                    </a:lnTo>
                    <a:lnTo>
                      <a:pt x="1447" y="350"/>
                    </a:lnTo>
                    <a:lnTo>
                      <a:pt x="1460" y="344"/>
                    </a:lnTo>
                    <a:lnTo>
                      <a:pt x="1470" y="337"/>
                    </a:lnTo>
                    <a:lnTo>
                      <a:pt x="1482" y="331"/>
                    </a:lnTo>
                    <a:lnTo>
                      <a:pt x="1492" y="326"/>
                    </a:lnTo>
                    <a:lnTo>
                      <a:pt x="1504" y="320"/>
                    </a:lnTo>
                    <a:lnTo>
                      <a:pt x="1514" y="314"/>
                    </a:lnTo>
                    <a:lnTo>
                      <a:pt x="1524" y="308"/>
                    </a:lnTo>
                    <a:lnTo>
                      <a:pt x="1534" y="301"/>
                    </a:lnTo>
                    <a:lnTo>
                      <a:pt x="1545" y="297"/>
                    </a:lnTo>
                    <a:lnTo>
                      <a:pt x="1554" y="291"/>
                    </a:lnTo>
                    <a:lnTo>
                      <a:pt x="1563" y="285"/>
                    </a:lnTo>
                    <a:lnTo>
                      <a:pt x="1572" y="281"/>
                    </a:lnTo>
                    <a:lnTo>
                      <a:pt x="1582" y="275"/>
                    </a:lnTo>
                    <a:lnTo>
                      <a:pt x="1590" y="270"/>
                    </a:lnTo>
                    <a:lnTo>
                      <a:pt x="1597" y="266"/>
                    </a:lnTo>
                    <a:lnTo>
                      <a:pt x="1605" y="261"/>
                    </a:lnTo>
                    <a:lnTo>
                      <a:pt x="1614" y="258"/>
                    </a:lnTo>
                    <a:lnTo>
                      <a:pt x="1380" y="0"/>
                    </a:lnTo>
                    <a:lnTo>
                      <a:pt x="1335" y="32"/>
                    </a:lnTo>
                    <a:lnTo>
                      <a:pt x="1549" y="242"/>
                    </a:lnTo>
                    <a:lnTo>
                      <a:pt x="1547" y="242"/>
                    </a:lnTo>
                    <a:lnTo>
                      <a:pt x="1545" y="243"/>
                    </a:lnTo>
                    <a:lnTo>
                      <a:pt x="1542" y="244"/>
                    </a:lnTo>
                    <a:lnTo>
                      <a:pt x="1537" y="247"/>
                    </a:lnTo>
                    <a:lnTo>
                      <a:pt x="1531" y="250"/>
                    </a:lnTo>
                    <a:lnTo>
                      <a:pt x="1525" y="254"/>
                    </a:lnTo>
                    <a:lnTo>
                      <a:pt x="1516" y="259"/>
                    </a:lnTo>
                    <a:lnTo>
                      <a:pt x="1509" y="265"/>
                    </a:lnTo>
                    <a:lnTo>
                      <a:pt x="1502" y="268"/>
                    </a:lnTo>
                    <a:lnTo>
                      <a:pt x="1497" y="270"/>
                    </a:lnTo>
                    <a:lnTo>
                      <a:pt x="1492" y="273"/>
                    </a:lnTo>
                    <a:lnTo>
                      <a:pt x="1487" y="277"/>
                    </a:lnTo>
                    <a:lnTo>
                      <a:pt x="1480" y="281"/>
                    </a:lnTo>
                    <a:lnTo>
                      <a:pt x="1474" y="284"/>
                    </a:lnTo>
                    <a:lnTo>
                      <a:pt x="1466" y="289"/>
                    </a:lnTo>
                    <a:lnTo>
                      <a:pt x="1460" y="293"/>
                    </a:lnTo>
                    <a:lnTo>
                      <a:pt x="1452" y="297"/>
                    </a:lnTo>
                    <a:lnTo>
                      <a:pt x="1445" y="301"/>
                    </a:lnTo>
                    <a:lnTo>
                      <a:pt x="1437" y="306"/>
                    </a:lnTo>
                    <a:lnTo>
                      <a:pt x="1429" y="312"/>
                    </a:lnTo>
                    <a:lnTo>
                      <a:pt x="1420" y="316"/>
                    </a:lnTo>
                    <a:lnTo>
                      <a:pt x="1411" y="321"/>
                    </a:lnTo>
                    <a:lnTo>
                      <a:pt x="1403" y="327"/>
                    </a:lnTo>
                    <a:lnTo>
                      <a:pt x="1394" y="331"/>
                    </a:lnTo>
                    <a:lnTo>
                      <a:pt x="1383" y="337"/>
                    </a:lnTo>
                    <a:lnTo>
                      <a:pt x="1374" y="342"/>
                    </a:lnTo>
                    <a:lnTo>
                      <a:pt x="1364" y="347"/>
                    </a:lnTo>
                    <a:lnTo>
                      <a:pt x="1353" y="353"/>
                    </a:lnTo>
                    <a:lnTo>
                      <a:pt x="1342" y="359"/>
                    </a:lnTo>
                    <a:lnTo>
                      <a:pt x="1332" y="365"/>
                    </a:lnTo>
                    <a:lnTo>
                      <a:pt x="1320" y="370"/>
                    </a:lnTo>
                    <a:lnTo>
                      <a:pt x="1308" y="377"/>
                    </a:lnTo>
                    <a:lnTo>
                      <a:pt x="1296" y="383"/>
                    </a:lnTo>
                    <a:lnTo>
                      <a:pt x="1284" y="390"/>
                    </a:lnTo>
                    <a:lnTo>
                      <a:pt x="1270" y="397"/>
                    </a:lnTo>
                    <a:lnTo>
                      <a:pt x="1258" y="404"/>
                    </a:lnTo>
                    <a:lnTo>
                      <a:pt x="1244" y="411"/>
                    </a:lnTo>
                    <a:lnTo>
                      <a:pt x="1231" y="419"/>
                    </a:lnTo>
                    <a:lnTo>
                      <a:pt x="1217" y="426"/>
                    </a:lnTo>
                    <a:lnTo>
                      <a:pt x="1204" y="434"/>
                    </a:lnTo>
                    <a:lnTo>
                      <a:pt x="1189" y="441"/>
                    </a:lnTo>
                    <a:lnTo>
                      <a:pt x="1175" y="448"/>
                    </a:lnTo>
                    <a:lnTo>
                      <a:pt x="1159" y="454"/>
                    </a:lnTo>
                    <a:lnTo>
                      <a:pt x="1144" y="463"/>
                    </a:lnTo>
                    <a:lnTo>
                      <a:pt x="1129" y="471"/>
                    </a:lnTo>
                    <a:lnTo>
                      <a:pt x="1113" y="477"/>
                    </a:lnTo>
                    <a:lnTo>
                      <a:pt x="1097" y="486"/>
                    </a:lnTo>
                    <a:lnTo>
                      <a:pt x="1081" y="495"/>
                    </a:lnTo>
                    <a:lnTo>
                      <a:pt x="1064" y="503"/>
                    </a:lnTo>
                    <a:lnTo>
                      <a:pt x="1046" y="511"/>
                    </a:lnTo>
                    <a:lnTo>
                      <a:pt x="1030" y="519"/>
                    </a:lnTo>
                    <a:lnTo>
                      <a:pt x="1013" y="528"/>
                    </a:lnTo>
                    <a:lnTo>
                      <a:pt x="995" y="536"/>
                    </a:lnTo>
                    <a:lnTo>
                      <a:pt x="977" y="545"/>
                    </a:lnTo>
                    <a:lnTo>
                      <a:pt x="959" y="555"/>
                    </a:lnTo>
                    <a:lnTo>
                      <a:pt x="941" y="564"/>
                    </a:lnTo>
                    <a:lnTo>
                      <a:pt x="922" y="572"/>
                    </a:lnTo>
                    <a:lnTo>
                      <a:pt x="903" y="580"/>
                    </a:lnTo>
                    <a:lnTo>
                      <a:pt x="885" y="588"/>
                    </a:lnTo>
                    <a:lnTo>
                      <a:pt x="868" y="596"/>
                    </a:lnTo>
                    <a:lnTo>
                      <a:pt x="850" y="604"/>
                    </a:lnTo>
                    <a:lnTo>
                      <a:pt x="833" y="612"/>
                    </a:lnTo>
                    <a:lnTo>
                      <a:pt x="817" y="619"/>
                    </a:lnTo>
                    <a:lnTo>
                      <a:pt x="801" y="627"/>
                    </a:lnTo>
                    <a:lnTo>
                      <a:pt x="784" y="634"/>
                    </a:lnTo>
                    <a:lnTo>
                      <a:pt x="769" y="641"/>
                    </a:lnTo>
                    <a:lnTo>
                      <a:pt x="754" y="647"/>
                    </a:lnTo>
                    <a:lnTo>
                      <a:pt x="739" y="654"/>
                    </a:lnTo>
                    <a:lnTo>
                      <a:pt x="725" y="659"/>
                    </a:lnTo>
                    <a:lnTo>
                      <a:pt x="711" y="665"/>
                    </a:lnTo>
                    <a:lnTo>
                      <a:pt x="697" y="672"/>
                    </a:lnTo>
                    <a:lnTo>
                      <a:pt x="684" y="678"/>
                    </a:lnTo>
                    <a:lnTo>
                      <a:pt x="670" y="682"/>
                    </a:lnTo>
                    <a:lnTo>
                      <a:pt x="657" y="688"/>
                    </a:lnTo>
                    <a:lnTo>
                      <a:pt x="644" y="693"/>
                    </a:lnTo>
                    <a:lnTo>
                      <a:pt x="633" y="698"/>
                    </a:lnTo>
                    <a:lnTo>
                      <a:pt x="620" y="703"/>
                    </a:lnTo>
                    <a:lnTo>
                      <a:pt x="609" y="708"/>
                    </a:lnTo>
                    <a:lnTo>
                      <a:pt x="598" y="712"/>
                    </a:lnTo>
                    <a:lnTo>
                      <a:pt x="588" y="717"/>
                    </a:lnTo>
                    <a:lnTo>
                      <a:pt x="576" y="721"/>
                    </a:lnTo>
                    <a:lnTo>
                      <a:pt x="566" y="725"/>
                    </a:lnTo>
                    <a:lnTo>
                      <a:pt x="556" y="730"/>
                    </a:lnTo>
                    <a:lnTo>
                      <a:pt x="547" y="733"/>
                    </a:lnTo>
                    <a:lnTo>
                      <a:pt x="537" y="736"/>
                    </a:lnTo>
                    <a:lnTo>
                      <a:pt x="528" y="740"/>
                    </a:lnTo>
                    <a:lnTo>
                      <a:pt x="520" y="743"/>
                    </a:lnTo>
                    <a:lnTo>
                      <a:pt x="511" y="747"/>
                    </a:lnTo>
                    <a:lnTo>
                      <a:pt x="503" y="749"/>
                    </a:lnTo>
                    <a:lnTo>
                      <a:pt x="494" y="753"/>
                    </a:lnTo>
                    <a:lnTo>
                      <a:pt x="487" y="755"/>
                    </a:lnTo>
                    <a:lnTo>
                      <a:pt x="480" y="757"/>
                    </a:lnTo>
                    <a:lnTo>
                      <a:pt x="472" y="759"/>
                    </a:lnTo>
                    <a:lnTo>
                      <a:pt x="466" y="762"/>
                    </a:lnTo>
                    <a:lnTo>
                      <a:pt x="460" y="765"/>
                    </a:lnTo>
                    <a:lnTo>
                      <a:pt x="454" y="767"/>
                    </a:lnTo>
                    <a:lnTo>
                      <a:pt x="448" y="769"/>
                    </a:lnTo>
                    <a:lnTo>
                      <a:pt x="442" y="770"/>
                    </a:lnTo>
                    <a:lnTo>
                      <a:pt x="436" y="772"/>
                    </a:lnTo>
                    <a:lnTo>
                      <a:pt x="431" y="773"/>
                    </a:lnTo>
                    <a:lnTo>
                      <a:pt x="426" y="774"/>
                    </a:lnTo>
                    <a:lnTo>
                      <a:pt x="422" y="777"/>
                    </a:lnTo>
                    <a:lnTo>
                      <a:pt x="417" y="778"/>
                    </a:lnTo>
                    <a:lnTo>
                      <a:pt x="415" y="780"/>
                    </a:lnTo>
                    <a:lnTo>
                      <a:pt x="406" y="781"/>
                    </a:lnTo>
                    <a:lnTo>
                      <a:pt x="400" y="784"/>
                    </a:lnTo>
                    <a:lnTo>
                      <a:pt x="395" y="785"/>
                    </a:lnTo>
                    <a:lnTo>
                      <a:pt x="391" y="787"/>
                    </a:lnTo>
                    <a:lnTo>
                      <a:pt x="385" y="788"/>
                    </a:lnTo>
                    <a:lnTo>
                      <a:pt x="384" y="789"/>
                    </a:lnTo>
                    <a:lnTo>
                      <a:pt x="382" y="788"/>
                    </a:lnTo>
                    <a:lnTo>
                      <a:pt x="380" y="785"/>
                    </a:lnTo>
                    <a:lnTo>
                      <a:pt x="377" y="779"/>
                    </a:lnTo>
                    <a:lnTo>
                      <a:pt x="373" y="772"/>
                    </a:lnTo>
                    <a:lnTo>
                      <a:pt x="370" y="767"/>
                    </a:lnTo>
                    <a:lnTo>
                      <a:pt x="367" y="764"/>
                    </a:lnTo>
                    <a:lnTo>
                      <a:pt x="363" y="759"/>
                    </a:lnTo>
                    <a:lnTo>
                      <a:pt x="361" y="755"/>
                    </a:lnTo>
                    <a:lnTo>
                      <a:pt x="356" y="748"/>
                    </a:lnTo>
                    <a:lnTo>
                      <a:pt x="352" y="742"/>
                    </a:lnTo>
                    <a:lnTo>
                      <a:pt x="348" y="736"/>
                    </a:lnTo>
                    <a:lnTo>
                      <a:pt x="344" y="731"/>
                    </a:lnTo>
                    <a:lnTo>
                      <a:pt x="339" y="723"/>
                    </a:lnTo>
                    <a:lnTo>
                      <a:pt x="334" y="716"/>
                    </a:lnTo>
                    <a:lnTo>
                      <a:pt x="329" y="708"/>
                    </a:lnTo>
                    <a:lnTo>
                      <a:pt x="323" y="701"/>
                    </a:lnTo>
                    <a:lnTo>
                      <a:pt x="317" y="692"/>
                    </a:lnTo>
                    <a:lnTo>
                      <a:pt x="312" y="683"/>
                    </a:lnTo>
                    <a:lnTo>
                      <a:pt x="307" y="675"/>
                    </a:lnTo>
                    <a:lnTo>
                      <a:pt x="302" y="667"/>
                    </a:lnTo>
                    <a:lnTo>
                      <a:pt x="295" y="657"/>
                    </a:lnTo>
                    <a:lnTo>
                      <a:pt x="289" y="648"/>
                    </a:lnTo>
                    <a:lnTo>
                      <a:pt x="284" y="639"/>
                    </a:lnTo>
                    <a:lnTo>
                      <a:pt x="277" y="629"/>
                    </a:lnTo>
                    <a:lnTo>
                      <a:pt x="271" y="620"/>
                    </a:lnTo>
                    <a:lnTo>
                      <a:pt x="264" y="611"/>
                    </a:lnTo>
                    <a:lnTo>
                      <a:pt x="258" y="601"/>
                    </a:lnTo>
                    <a:lnTo>
                      <a:pt x="253" y="591"/>
                    </a:lnTo>
                    <a:lnTo>
                      <a:pt x="245" y="580"/>
                    </a:lnTo>
                    <a:lnTo>
                      <a:pt x="239" y="570"/>
                    </a:lnTo>
                    <a:lnTo>
                      <a:pt x="231" y="560"/>
                    </a:lnTo>
                    <a:lnTo>
                      <a:pt x="225" y="550"/>
                    </a:lnTo>
                    <a:lnTo>
                      <a:pt x="218" y="538"/>
                    </a:lnTo>
                    <a:lnTo>
                      <a:pt x="210" y="529"/>
                    </a:lnTo>
                    <a:lnTo>
                      <a:pt x="204" y="518"/>
                    </a:lnTo>
                    <a:lnTo>
                      <a:pt x="198" y="509"/>
                    </a:lnTo>
                    <a:lnTo>
                      <a:pt x="190" y="497"/>
                    </a:lnTo>
                    <a:lnTo>
                      <a:pt x="183" y="487"/>
                    </a:lnTo>
                    <a:lnTo>
                      <a:pt x="176" y="475"/>
                    </a:lnTo>
                    <a:lnTo>
                      <a:pt x="169" y="465"/>
                    </a:lnTo>
                    <a:lnTo>
                      <a:pt x="162" y="454"/>
                    </a:lnTo>
                    <a:lnTo>
                      <a:pt x="155" y="444"/>
                    </a:lnTo>
                    <a:lnTo>
                      <a:pt x="149" y="435"/>
                    </a:lnTo>
                    <a:lnTo>
                      <a:pt x="144" y="426"/>
                    </a:lnTo>
                    <a:lnTo>
                      <a:pt x="136" y="415"/>
                    </a:lnTo>
                    <a:lnTo>
                      <a:pt x="129" y="405"/>
                    </a:lnTo>
                    <a:lnTo>
                      <a:pt x="123" y="396"/>
                    </a:lnTo>
                    <a:lnTo>
                      <a:pt x="117" y="385"/>
                    </a:lnTo>
                    <a:lnTo>
                      <a:pt x="110" y="376"/>
                    </a:lnTo>
                    <a:lnTo>
                      <a:pt x="104" y="367"/>
                    </a:lnTo>
                    <a:lnTo>
                      <a:pt x="99" y="358"/>
                    </a:lnTo>
                    <a:lnTo>
                      <a:pt x="94" y="350"/>
                    </a:lnTo>
                    <a:lnTo>
                      <a:pt x="87" y="339"/>
                    </a:lnTo>
                    <a:lnTo>
                      <a:pt x="82" y="331"/>
                    </a:lnTo>
                    <a:lnTo>
                      <a:pt x="77" y="323"/>
                    </a:lnTo>
                    <a:lnTo>
                      <a:pt x="73" y="316"/>
                    </a:lnTo>
                    <a:lnTo>
                      <a:pt x="67" y="308"/>
                    </a:lnTo>
                    <a:lnTo>
                      <a:pt x="63" y="301"/>
                    </a:lnTo>
                    <a:lnTo>
                      <a:pt x="59" y="295"/>
                    </a:lnTo>
                    <a:lnTo>
                      <a:pt x="55" y="289"/>
                    </a:lnTo>
                    <a:lnTo>
                      <a:pt x="50" y="281"/>
                    </a:lnTo>
                    <a:lnTo>
                      <a:pt x="46" y="277"/>
                    </a:lnTo>
                    <a:lnTo>
                      <a:pt x="42" y="273"/>
                    </a:lnTo>
                    <a:lnTo>
                      <a:pt x="37" y="272"/>
                    </a:lnTo>
                    <a:lnTo>
                      <a:pt x="27" y="269"/>
                    </a:lnTo>
                    <a:lnTo>
                      <a:pt x="19" y="270"/>
                    </a:lnTo>
                    <a:lnTo>
                      <a:pt x="10" y="273"/>
                    </a:lnTo>
                    <a:lnTo>
                      <a:pt x="5" y="277"/>
                    </a:lnTo>
                    <a:lnTo>
                      <a:pt x="1" y="281"/>
                    </a:lnTo>
                    <a:lnTo>
                      <a:pt x="0" y="2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6" name="Freeform 115"/>
              <p:cNvSpPr>
                <a:spLocks/>
              </p:cNvSpPr>
              <p:nvPr/>
            </p:nvSpPr>
            <p:spPr bwMode="auto">
              <a:xfrm>
                <a:off x="5490" y="3555"/>
                <a:ext cx="35" cy="37"/>
              </a:xfrm>
              <a:custGeom>
                <a:avLst/>
                <a:gdLst>
                  <a:gd name="T0" fmla="*/ 97 w 142"/>
                  <a:gd name="T1" fmla="*/ 0 h 111"/>
                  <a:gd name="T2" fmla="*/ 0 w 142"/>
                  <a:gd name="T3" fmla="*/ 90 h 111"/>
                  <a:gd name="T4" fmla="*/ 26 w 142"/>
                  <a:gd name="T5" fmla="*/ 111 h 111"/>
                  <a:gd name="T6" fmla="*/ 142 w 142"/>
                  <a:gd name="T7" fmla="*/ 20 h 111"/>
                  <a:gd name="T8" fmla="*/ 97 w 142"/>
                  <a:gd name="T9" fmla="*/ 0 h 111"/>
                  <a:gd name="T10" fmla="*/ 97 w 142"/>
                  <a:gd name="T11" fmla="*/ 0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2"/>
                  <a:gd name="T19" fmla="*/ 0 h 111"/>
                  <a:gd name="T20" fmla="*/ 142 w 142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2" h="111">
                    <a:moveTo>
                      <a:pt x="97" y="0"/>
                    </a:moveTo>
                    <a:lnTo>
                      <a:pt x="0" y="90"/>
                    </a:lnTo>
                    <a:lnTo>
                      <a:pt x="26" y="111"/>
                    </a:lnTo>
                    <a:lnTo>
                      <a:pt x="142" y="2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7" name="Freeform 116"/>
              <p:cNvSpPr>
                <a:spLocks/>
              </p:cNvSpPr>
              <p:nvPr/>
            </p:nvSpPr>
            <p:spPr bwMode="auto">
              <a:xfrm>
                <a:off x="5530" y="3585"/>
                <a:ext cx="44" cy="45"/>
              </a:xfrm>
              <a:custGeom>
                <a:avLst/>
                <a:gdLst>
                  <a:gd name="T0" fmla="*/ 129 w 176"/>
                  <a:gd name="T1" fmla="*/ 0 h 136"/>
                  <a:gd name="T2" fmla="*/ 0 w 176"/>
                  <a:gd name="T3" fmla="*/ 106 h 136"/>
                  <a:gd name="T4" fmla="*/ 36 w 176"/>
                  <a:gd name="T5" fmla="*/ 136 h 136"/>
                  <a:gd name="T6" fmla="*/ 176 w 176"/>
                  <a:gd name="T7" fmla="*/ 8 h 136"/>
                  <a:gd name="T8" fmla="*/ 129 w 176"/>
                  <a:gd name="T9" fmla="*/ 0 h 136"/>
                  <a:gd name="T10" fmla="*/ 129 w 176"/>
                  <a:gd name="T11" fmla="*/ 0 h 1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6"/>
                  <a:gd name="T19" fmla="*/ 0 h 136"/>
                  <a:gd name="T20" fmla="*/ 176 w 176"/>
                  <a:gd name="T21" fmla="*/ 136 h 1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6" h="136">
                    <a:moveTo>
                      <a:pt x="129" y="0"/>
                    </a:moveTo>
                    <a:lnTo>
                      <a:pt x="0" y="106"/>
                    </a:lnTo>
                    <a:lnTo>
                      <a:pt x="36" y="136"/>
                    </a:lnTo>
                    <a:lnTo>
                      <a:pt x="176" y="8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8" name="Freeform 117"/>
              <p:cNvSpPr>
                <a:spLocks/>
              </p:cNvSpPr>
              <p:nvPr/>
            </p:nvSpPr>
            <p:spPr bwMode="auto">
              <a:xfrm>
                <a:off x="5567" y="3605"/>
                <a:ext cx="67" cy="62"/>
              </a:xfrm>
              <a:custGeom>
                <a:avLst/>
                <a:gdLst>
                  <a:gd name="T0" fmla="*/ 201 w 267"/>
                  <a:gd name="T1" fmla="*/ 0 h 188"/>
                  <a:gd name="T2" fmla="*/ 0 w 267"/>
                  <a:gd name="T3" fmla="*/ 161 h 188"/>
                  <a:gd name="T4" fmla="*/ 25 w 267"/>
                  <a:gd name="T5" fmla="*/ 188 h 188"/>
                  <a:gd name="T6" fmla="*/ 267 w 267"/>
                  <a:gd name="T7" fmla="*/ 5 h 188"/>
                  <a:gd name="T8" fmla="*/ 201 w 267"/>
                  <a:gd name="T9" fmla="*/ 0 h 188"/>
                  <a:gd name="T10" fmla="*/ 201 w 267"/>
                  <a:gd name="T11" fmla="*/ 0 h 1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7"/>
                  <a:gd name="T19" fmla="*/ 0 h 188"/>
                  <a:gd name="T20" fmla="*/ 267 w 267"/>
                  <a:gd name="T21" fmla="*/ 188 h 1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7" h="188">
                    <a:moveTo>
                      <a:pt x="201" y="0"/>
                    </a:moveTo>
                    <a:lnTo>
                      <a:pt x="0" y="161"/>
                    </a:lnTo>
                    <a:lnTo>
                      <a:pt x="25" y="188"/>
                    </a:lnTo>
                    <a:lnTo>
                      <a:pt x="267" y="5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29" name="Freeform 118"/>
              <p:cNvSpPr>
                <a:spLocks/>
              </p:cNvSpPr>
              <p:nvPr/>
            </p:nvSpPr>
            <p:spPr bwMode="auto">
              <a:xfrm>
                <a:off x="5616" y="3525"/>
                <a:ext cx="170" cy="176"/>
              </a:xfrm>
              <a:custGeom>
                <a:avLst/>
                <a:gdLst>
                  <a:gd name="T0" fmla="*/ 676 w 678"/>
                  <a:gd name="T1" fmla="*/ 26 h 527"/>
                  <a:gd name="T2" fmla="*/ 656 w 678"/>
                  <a:gd name="T3" fmla="*/ 39 h 527"/>
                  <a:gd name="T4" fmla="*/ 632 w 678"/>
                  <a:gd name="T5" fmla="*/ 56 h 527"/>
                  <a:gd name="T6" fmla="*/ 611 w 678"/>
                  <a:gd name="T7" fmla="*/ 71 h 527"/>
                  <a:gd name="T8" fmla="*/ 590 w 678"/>
                  <a:gd name="T9" fmla="*/ 88 h 527"/>
                  <a:gd name="T10" fmla="*/ 564 w 678"/>
                  <a:gd name="T11" fmla="*/ 108 h 527"/>
                  <a:gd name="T12" fmla="*/ 537 w 678"/>
                  <a:gd name="T13" fmla="*/ 129 h 527"/>
                  <a:gd name="T14" fmla="*/ 507 w 678"/>
                  <a:gd name="T15" fmla="*/ 151 h 527"/>
                  <a:gd name="T16" fmla="*/ 477 w 678"/>
                  <a:gd name="T17" fmla="*/ 175 h 527"/>
                  <a:gd name="T18" fmla="*/ 447 w 678"/>
                  <a:gd name="T19" fmla="*/ 199 h 527"/>
                  <a:gd name="T20" fmla="*/ 415 w 678"/>
                  <a:gd name="T21" fmla="*/ 223 h 527"/>
                  <a:gd name="T22" fmla="*/ 384 w 678"/>
                  <a:gd name="T23" fmla="*/ 247 h 527"/>
                  <a:gd name="T24" fmla="*/ 352 w 678"/>
                  <a:gd name="T25" fmla="*/ 272 h 527"/>
                  <a:gd name="T26" fmla="*/ 321 w 678"/>
                  <a:gd name="T27" fmla="*/ 298 h 527"/>
                  <a:gd name="T28" fmla="*/ 292 w 678"/>
                  <a:gd name="T29" fmla="*/ 322 h 527"/>
                  <a:gd name="T30" fmla="*/ 262 w 678"/>
                  <a:gd name="T31" fmla="*/ 345 h 527"/>
                  <a:gd name="T32" fmla="*/ 235 w 678"/>
                  <a:gd name="T33" fmla="*/ 366 h 527"/>
                  <a:gd name="T34" fmla="*/ 208 w 678"/>
                  <a:gd name="T35" fmla="*/ 388 h 527"/>
                  <a:gd name="T36" fmla="*/ 182 w 678"/>
                  <a:gd name="T37" fmla="*/ 406 h 527"/>
                  <a:gd name="T38" fmla="*/ 159 w 678"/>
                  <a:gd name="T39" fmla="*/ 424 h 527"/>
                  <a:gd name="T40" fmla="*/ 138 w 678"/>
                  <a:gd name="T41" fmla="*/ 442 h 527"/>
                  <a:gd name="T42" fmla="*/ 108 w 678"/>
                  <a:gd name="T43" fmla="*/ 466 h 527"/>
                  <a:gd name="T44" fmla="*/ 75 w 678"/>
                  <a:gd name="T45" fmla="*/ 491 h 527"/>
                  <a:gd name="T46" fmla="*/ 50 w 678"/>
                  <a:gd name="T47" fmla="*/ 511 h 527"/>
                  <a:gd name="T48" fmla="*/ 34 w 678"/>
                  <a:gd name="T49" fmla="*/ 521 h 527"/>
                  <a:gd name="T50" fmla="*/ 0 w 678"/>
                  <a:gd name="T51" fmla="*/ 496 h 527"/>
                  <a:gd name="T52" fmla="*/ 14 w 678"/>
                  <a:gd name="T53" fmla="*/ 482 h 527"/>
                  <a:gd name="T54" fmla="*/ 41 w 678"/>
                  <a:gd name="T55" fmla="*/ 460 h 527"/>
                  <a:gd name="T56" fmla="*/ 62 w 678"/>
                  <a:gd name="T57" fmla="*/ 443 h 527"/>
                  <a:gd name="T58" fmla="*/ 86 w 678"/>
                  <a:gd name="T59" fmla="*/ 423 h 527"/>
                  <a:gd name="T60" fmla="*/ 113 w 678"/>
                  <a:gd name="T61" fmla="*/ 401 h 527"/>
                  <a:gd name="T62" fmla="*/ 145 w 678"/>
                  <a:gd name="T63" fmla="*/ 377 h 527"/>
                  <a:gd name="T64" fmla="*/ 176 w 678"/>
                  <a:gd name="T65" fmla="*/ 352 h 527"/>
                  <a:gd name="T66" fmla="*/ 211 w 678"/>
                  <a:gd name="T67" fmla="*/ 325 h 527"/>
                  <a:gd name="T68" fmla="*/ 247 w 678"/>
                  <a:gd name="T69" fmla="*/ 298 h 527"/>
                  <a:gd name="T70" fmla="*/ 284 w 678"/>
                  <a:gd name="T71" fmla="*/ 269 h 527"/>
                  <a:gd name="T72" fmla="*/ 321 w 678"/>
                  <a:gd name="T73" fmla="*/ 240 h 527"/>
                  <a:gd name="T74" fmla="*/ 358 w 678"/>
                  <a:gd name="T75" fmla="*/ 212 h 527"/>
                  <a:gd name="T76" fmla="*/ 398 w 678"/>
                  <a:gd name="T77" fmla="*/ 184 h 527"/>
                  <a:gd name="T78" fmla="*/ 437 w 678"/>
                  <a:gd name="T79" fmla="*/ 155 h 527"/>
                  <a:gd name="T80" fmla="*/ 470 w 678"/>
                  <a:gd name="T81" fmla="*/ 129 h 527"/>
                  <a:gd name="T82" fmla="*/ 501 w 678"/>
                  <a:gd name="T83" fmla="*/ 107 h 527"/>
                  <a:gd name="T84" fmla="*/ 527 w 678"/>
                  <a:gd name="T85" fmla="*/ 87 h 527"/>
                  <a:gd name="T86" fmla="*/ 550 w 678"/>
                  <a:gd name="T87" fmla="*/ 70 h 527"/>
                  <a:gd name="T88" fmla="*/ 573 w 678"/>
                  <a:gd name="T89" fmla="*/ 52 h 527"/>
                  <a:gd name="T90" fmla="*/ 602 w 678"/>
                  <a:gd name="T91" fmla="*/ 30 h 527"/>
                  <a:gd name="T92" fmla="*/ 629 w 678"/>
                  <a:gd name="T93" fmla="*/ 7 h 527"/>
                  <a:gd name="T94" fmla="*/ 638 w 678"/>
                  <a:gd name="T95" fmla="*/ 0 h 52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78"/>
                  <a:gd name="T145" fmla="*/ 0 h 527"/>
                  <a:gd name="T146" fmla="*/ 678 w 678"/>
                  <a:gd name="T147" fmla="*/ 527 h 52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78" h="527">
                    <a:moveTo>
                      <a:pt x="638" y="0"/>
                    </a:moveTo>
                    <a:lnTo>
                      <a:pt x="678" y="24"/>
                    </a:lnTo>
                    <a:lnTo>
                      <a:pt x="677" y="24"/>
                    </a:lnTo>
                    <a:lnTo>
                      <a:pt x="676" y="26"/>
                    </a:lnTo>
                    <a:lnTo>
                      <a:pt x="672" y="27"/>
                    </a:lnTo>
                    <a:lnTo>
                      <a:pt x="668" y="31"/>
                    </a:lnTo>
                    <a:lnTo>
                      <a:pt x="662" y="34"/>
                    </a:lnTo>
                    <a:lnTo>
                      <a:pt x="656" y="39"/>
                    </a:lnTo>
                    <a:lnTo>
                      <a:pt x="649" y="43"/>
                    </a:lnTo>
                    <a:lnTo>
                      <a:pt x="642" y="50"/>
                    </a:lnTo>
                    <a:lnTo>
                      <a:pt x="637" y="53"/>
                    </a:lnTo>
                    <a:lnTo>
                      <a:pt x="632" y="56"/>
                    </a:lnTo>
                    <a:lnTo>
                      <a:pt x="627" y="60"/>
                    </a:lnTo>
                    <a:lnTo>
                      <a:pt x="623" y="64"/>
                    </a:lnTo>
                    <a:lnTo>
                      <a:pt x="618" y="68"/>
                    </a:lnTo>
                    <a:lnTo>
                      <a:pt x="611" y="71"/>
                    </a:lnTo>
                    <a:lnTo>
                      <a:pt x="606" y="76"/>
                    </a:lnTo>
                    <a:lnTo>
                      <a:pt x="601" y="80"/>
                    </a:lnTo>
                    <a:lnTo>
                      <a:pt x="595" y="84"/>
                    </a:lnTo>
                    <a:lnTo>
                      <a:pt x="590" y="88"/>
                    </a:lnTo>
                    <a:lnTo>
                      <a:pt x="583" y="94"/>
                    </a:lnTo>
                    <a:lnTo>
                      <a:pt x="578" y="99"/>
                    </a:lnTo>
                    <a:lnTo>
                      <a:pt x="570" y="103"/>
                    </a:lnTo>
                    <a:lnTo>
                      <a:pt x="564" y="108"/>
                    </a:lnTo>
                    <a:lnTo>
                      <a:pt x="557" y="114"/>
                    </a:lnTo>
                    <a:lnTo>
                      <a:pt x="552" y="119"/>
                    </a:lnTo>
                    <a:lnTo>
                      <a:pt x="543" y="124"/>
                    </a:lnTo>
                    <a:lnTo>
                      <a:pt x="537" y="129"/>
                    </a:lnTo>
                    <a:lnTo>
                      <a:pt x="529" y="134"/>
                    </a:lnTo>
                    <a:lnTo>
                      <a:pt x="523" y="139"/>
                    </a:lnTo>
                    <a:lnTo>
                      <a:pt x="515" y="145"/>
                    </a:lnTo>
                    <a:lnTo>
                      <a:pt x="507" y="151"/>
                    </a:lnTo>
                    <a:lnTo>
                      <a:pt x="500" y="156"/>
                    </a:lnTo>
                    <a:lnTo>
                      <a:pt x="492" y="163"/>
                    </a:lnTo>
                    <a:lnTo>
                      <a:pt x="484" y="168"/>
                    </a:lnTo>
                    <a:lnTo>
                      <a:pt x="477" y="175"/>
                    </a:lnTo>
                    <a:lnTo>
                      <a:pt x="469" y="180"/>
                    </a:lnTo>
                    <a:lnTo>
                      <a:pt x="461" y="186"/>
                    </a:lnTo>
                    <a:lnTo>
                      <a:pt x="453" y="192"/>
                    </a:lnTo>
                    <a:lnTo>
                      <a:pt x="447" y="199"/>
                    </a:lnTo>
                    <a:lnTo>
                      <a:pt x="438" y="203"/>
                    </a:lnTo>
                    <a:lnTo>
                      <a:pt x="432" y="212"/>
                    </a:lnTo>
                    <a:lnTo>
                      <a:pt x="424" y="216"/>
                    </a:lnTo>
                    <a:lnTo>
                      <a:pt x="415" y="223"/>
                    </a:lnTo>
                    <a:lnTo>
                      <a:pt x="407" y="229"/>
                    </a:lnTo>
                    <a:lnTo>
                      <a:pt x="400" y="235"/>
                    </a:lnTo>
                    <a:lnTo>
                      <a:pt x="392" y="240"/>
                    </a:lnTo>
                    <a:lnTo>
                      <a:pt x="384" y="247"/>
                    </a:lnTo>
                    <a:lnTo>
                      <a:pt x="375" y="253"/>
                    </a:lnTo>
                    <a:lnTo>
                      <a:pt x="367" y="260"/>
                    </a:lnTo>
                    <a:lnTo>
                      <a:pt x="360" y="266"/>
                    </a:lnTo>
                    <a:lnTo>
                      <a:pt x="352" y="272"/>
                    </a:lnTo>
                    <a:lnTo>
                      <a:pt x="344" y="278"/>
                    </a:lnTo>
                    <a:lnTo>
                      <a:pt x="337" y="285"/>
                    </a:lnTo>
                    <a:lnTo>
                      <a:pt x="329" y="291"/>
                    </a:lnTo>
                    <a:lnTo>
                      <a:pt x="321" y="298"/>
                    </a:lnTo>
                    <a:lnTo>
                      <a:pt x="315" y="304"/>
                    </a:lnTo>
                    <a:lnTo>
                      <a:pt x="307" y="310"/>
                    </a:lnTo>
                    <a:lnTo>
                      <a:pt x="299" y="316"/>
                    </a:lnTo>
                    <a:lnTo>
                      <a:pt x="292" y="322"/>
                    </a:lnTo>
                    <a:lnTo>
                      <a:pt x="284" y="327"/>
                    </a:lnTo>
                    <a:lnTo>
                      <a:pt x="278" y="333"/>
                    </a:lnTo>
                    <a:lnTo>
                      <a:pt x="270" y="338"/>
                    </a:lnTo>
                    <a:lnTo>
                      <a:pt x="262" y="345"/>
                    </a:lnTo>
                    <a:lnTo>
                      <a:pt x="256" y="350"/>
                    </a:lnTo>
                    <a:lnTo>
                      <a:pt x="249" y="355"/>
                    </a:lnTo>
                    <a:lnTo>
                      <a:pt x="242" y="360"/>
                    </a:lnTo>
                    <a:lnTo>
                      <a:pt x="235" y="366"/>
                    </a:lnTo>
                    <a:lnTo>
                      <a:pt x="227" y="371"/>
                    </a:lnTo>
                    <a:lnTo>
                      <a:pt x="222" y="377"/>
                    </a:lnTo>
                    <a:lnTo>
                      <a:pt x="215" y="382"/>
                    </a:lnTo>
                    <a:lnTo>
                      <a:pt x="208" y="388"/>
                    </a:lnTo>
                    <a:lnTo>
                      <a:pt x="202" y="392"/>
                    </a:lnTo>
                    <a:lnTo>
                      <a:pt x="197" y="398"/>
                    </a:lnTo>
                    <a:lnTo>
                      <a:pt x="189" y="401"/>
                    </a:lnTo>
                    <a:lnTo>
                      <a:pt x="182" y="406"/>
                    </a:lnTo>
                    <a:lnTo>
                      <a:pt x="176" y="412"/>
                    </a:lnTo>
                    <a:lnTo>
                      <a:pt x="171" y="416"/>
                    </a:lnTo>
                    <a:lnTo>
                      <a:pt x="165" y="420"/>
                    </a:lnTo>
                    <a:lnTo>
                      <a:pt x="159" y="424"/>
                    </a:lnTo>
                    <a:lnTo>
                      <a:pt x="153" y="429"/>
                    </a:lnTo>
                    <a:lnTo>
                      <a:pt x="148" y="435"/>
                    </a:lnTo>
                    <a:lnTo>
                      <a:pt x="143" y="438"/>
                    </a:lnTo>
                    <a:lnTo>
                      <a:pt x="138" y="442"/>
                    </a:lnTo>
                    <a:lnTo>
                      <a:pt x="132" y="446"/>
                    </a:lnTo>
                    <a:lnTo>
                      <a:pt x="127" y="450"/>
                    </a:lnTo>
                    <a:lnTo>
                      <a:pt x="117" y="458"/>
                    </a:lnTo>
                    <a:lnTo>
                      <a:pt x="108" y="466"/>
                    </a:lnTo>
                    <a:lnTo>
                      <a:pt x="99" y="473"/>
                    </a:lnTo>
                    <a:lnTo>
                      <a:pt x="90" y="478"/>
                    </a:lnTo>
                    <a:lnTo>
                      <a:pt x="82" y="485"/>
                    </a:lnTo>
                    <a:lnTo>
                      <a:pt x="75" y="491"/>
                    </a:lnTo>
                    <a:lnTo>
                      <a:pt x="67" y="496"/>
                    </a:lnTo>
                    <a:lnTo>
                      <a:pt x="60" y="500"/>
                    </a:lnTo>
                    <a:lnTo>
                      <a:pt x="54" y="506"/>
                    </a:lnTo>
                    <a:lnTo>
                      <a:pt x="50" y="511"/>
                    </a:lnTo>
                    <a:lnTo>
                      <a:pt x="45" y="514"/>
                    </a:lnTo>
                    <a:lnTo>
                      <a:pt x="40" y="516"/>
                    </a:lnTo>
                    <a:lnTo>
                      <a:pt x="36" y="519"/>
                    </a:lnTo>
                    <a:lnTo>
                      <a:pt x="34" y="521"/>
                    </a:lnTo>
                    <a:lnTo>
                      <a:pt x="30" y="525"/>
                    </a:lnTo>
                    <a:lnTo>
                      <a:pt x="28" y="527"/>
                    </a:lnTo>
                    <a:lnTo>
                      <a:pt x="0" y="496"/>
                    </a:lnTo>
                    <a:lnTo>
                      <a:pt x="1" y="493"/>
                    </a:lnTo>
                    <a:lnTo>
                      <a:pt x="4" y="491"/>
                    </a:lnTo>
                    <a:lnTo>
                      <a:pt x="9" y="488"/>
                    </a:lnTo>
                    <a:lnTo>
                      <a:pt x="14" y="482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7" y="465"/>
                    </a:lnTo>
                    <a:lnTo>
                      <a:pt x="41" y="460"/>
                    </a:lnTo>
                    <a:lnTo>
                      <a:pt x="46" y="455"/>
                    </a:lnTo>
                    <a:lnTo>
                      <a:pt x="51" y="452"/>
                    </a:lnTo>
                    <a:lnTo>
                      <a:pt x="57" y="447"/>
                    </a:lnTo>
                    <a:lnTo>
                      <a:pt x="62" y="443"/>
                    </a:lnTo>
                    <a:lnTo>
                      <a:pt x="68" y="438"/>
                    </a:lnTo>
                    <a:lnTo>
                      <a:pt x="73" y="434"/>
                    </a:lnTo>
                    <a:lnTo>
                      <a:pt x="81" y="429"/>
                    </a:lnTo>
                    <a:lnTo>
                      <a:pt x="86" y="423"/>
                    </a:lnTo>
                    <a:lnTo>
                      <a:pt x="94" y="417"/>
                    </a:lnTo>
                    <a:lnTo>
                      <a:pt x="99" y="412"/>
                    </a:lnTo>
                    <a:lnTo>
                      <a:pt x="108" y="407"/>
                    </a:lnTo>
                    <a:lnTo>
                      <a:pt x="113" y="401"/>
                    </a:lnTo>
                    <a:lnTo>
                      <a:pt x="122" y="396"/>
                    </a:lnTo>
                    <a:lnTo>
                      <a:pt x="130" y="390"/>
                    </a:lnTo>
                    <a:lnTo>
                      <a:pt x="138" y="384"/>
                    </a:lnTo>
                    <a:lnTo>
                      <a:pt x="145" y="377"/>
                    </a:lnTo>
                    <a:lnTo>
                      <a:pt x="153" y="370"/>
                    </a:lnTo>
                    <a:lnTo>
                      <a:pt x="161" y="365"/>
                    </a:lnTo>
                    <a:lnTo>
                      <a:pt x="168" y="358"/>
                    </a:lnTo>
                    <a:lnTo>
                      <a:pt x="176" y="352"/>
                    </a:lnTo>
                    <a:lnTo>
                      <a:pt x="185" y="345"/>
                    </a:lnTo>
                    <a:lnTo>
                      <a:pt x="194" y="339"/>
                    </a:lnTo>
                    <a:lnTo>
                      <a:pt x="202" y="332"/>
                    </a:lnTo>
                    <a:lnTo>
                      <a:pt x="211" y="325"/>
                    </a:lnTo>
                    <a:lnTo>
                      <a:pt x="218" y="319"/>
                    </a:lnTo>
                    <a:lnTo>
                      <a:pt x="227" y="312"/>
                    </a:lnTo>
                    <a:lnTo>
                      <a:pt x="238" y="305"/>
                    </a:lnTo>
                    <a:lnTo>
                      <a:pt x="247" y="298"/>
                    </a:lnTo>
                    <a:lnTo>
                      <a:pt x="256" y="291"/>
                    </a:lnTo>
                    <a:lnTo>
                      <a:pt x="265" y="283"/>
                    </a:lnTo>
                    <a:lnTo>
                      <a:pt x="275" y="277"/>
                    </a:lnTo>
                    <a:lnTo>
                      <a:pt x="284" y="269"/>
                    </a:lnTo>
                    <a:lnTo>
                      <a:pt x="293" y="262"/>
                    </a:lnTo>
                    <a:lnTo>
                      <a:pt x="302" y="255"/>
                    </a:lnTo>
                    <a:lnTo>
                      <a:pt x="312" y="247"/>
                    </a:lnTo>
                    <a:lnTo>
                      <a:pt x="321" y="240"/>
                    </a:lnTo>
                    <a:lnTo>
                      <a:pt x="330" y="233"/>
                    </a:lnTo>
                    <a:lnTo>
                      <a:pt x="339" y="226"/>
                    </a:lnTo>
                    <a:lnTo>
                      <a:pt x="349" y="220"/>
                    </a:lnTo>
                    <a:lnTo>
                      <a:pt x="358" y="212"/>
                    </a:lnTo>
                    <a:lnTo>
                      <a:pt x="369" y="205"/>
                    </a:lnTo>
                    <a:lnTo>
                      <a:pt x="379" y="198"/>
                    </a:lnTo>
                    <a:lnTo>
                      <a:pt x="389" y="191"/>
                    </a:lnTo>
                    <a:lnTo>
                      <a:pt x="398" y="184"/>
                    </a:lnTo>
                    <a:lnTo>
                      <a:pt x="407" y="176"/>
                    </a:lnTo>
                    <a:lnTo>
                      <a:pt x="417" y="169"/>
                    </a:lnTo>
                    <a:lnTo>
                      <a:pt x="428" y="163"/>
                    </a:lnTo>
                    <a:lnTo>
                      <a:pt x="437" y="155"/>
                    </a:lnTo>
                    <a:lnTo>
                      <a:pt x="446" y="148"/>
                    </a:lnTo>
                    <a:lnTo>
                      <a:pt x="453" y="141"/>
                    </a:lnTo>
                    <a:lnTo>
                      <a:pt x="462" y="136"/>
                    </a:lnTo>
                    <a:lnTo>
                      <a:pt x="470" y="129"/>
                    </a:lnTo>
                    <a:lnTo>
                      <a:pt x="478" y="123"/>
                    </a:lnTo>
                    <a:lnTo>
                      <a:pt x="487" y="117"/>
                    </a:lnTo>
                    <a:lnTo>
                      <a:pt x="495" y="113"/>
                    </a:lnTo>
                    <a:lnTo>
                      <a:pt x="501" y="107"/>
                    </a:lnTo>
                    <a:lnTo>
                      <a:pt x="507" y="101"/>
                    </a:lnTo>
                    <a:lnTo>
                      <a:pt x="514" y="96"/>
                    </a:lnTo>
                    <a:lnTo>
                      <a:pt x="520" y="92"/>
                    </a:lnTo>
                    <a:lnTo>
                      <a:pt x="527" y="87"/>
                    </a:lnTo>
                    <a:lnTo>
                      <a:pt x="533" y="83"/>
                    </a:lnTo>
                    <a:lnTo>
                      <a:pt x="539" y="78"/>
                    </a:lnTo>
                    <a:lnTo>
                      <a:pt x="546" y="75"/>
                    </a:lnTo>
                    <a:lnTo>
                      <a:pt x="550" y="70"/>
                    </a:lnTo>
                    <a:lnTo>
                      <a:pt x="555" y="65"/>
                    </a:lnTo>
                    <a:lnTo>
                      <a:pt x="560" y="62"/>
                    </a:lnTo>
                    <a:lnTo>
                      <a:pt x="565" y="58"/>
                    </a:lnTo>
                    <a:lnTo>
                      <a:pt x="573" y="52"/>
                    </a:lnTo>
                    <a:lnTo>
                      <a:pt x="582" y="45"/>
                    </a:lnTo>
                    <a:lnTo>
                      <a:pt x="590" y="39"/>
                    </a:lnTo>
                    <a:lnTo>
                      <a:pt x="596" y="34"/>
                    </a:lnTo>
                    <a:lnTo>
                      <a:pt x="602" y="30"/>
                    </a:lnTo>
                    <a:lnTo>
                      <a:pt x="609" y="25"/>
                    </a:lnTo>
                    <a:lnTo>
                      <a:pt x="617" y="17"/>
                    </a:lnTo>
                    <a:lnTo>
                      <a:pt x="624" y="11"/>
                    </a:lnTo>
                    <a:lnTo>
                      <a:pt x="629" y="7"/>
                    </a:lnTo>
                    <a:lnTo>
                      <a:pt x="633" y="4"/>
                    </a:lnTo>
                    <a:lnTo>
                      <a:pt x="637" y="1"/>
                    </a:lnTo>
                    <a:lnTo>
                      <a:pt x="63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0" name="Freeform 119"/>
              <p:cNvSpPr>
                <a:spLocks/>
              </p:cNvSpPr>
              <p:nvPr/>
            </p:nvSpPr>
            <p:spPr bwMode="auto">
              <a:xfrm>
                <a:off x="5662" y="3725"/>
                <a:ext cx="22" cy="26"/>
              </a:xfrm>
              <a:custGeom>
                <a:avLst/>
                <a:gdLst>
                  <a:gd name="T0" fmla="*/ 44 w 89"/>
                  <a:gd name="T1" fmla="*/ 80 h 80"/>
                  <a:gd name="T2" fmla="*/ 52 w 89"/>
                  <a:gd name="T3" fmla="*/ 77 h 80"/>
                  <a:gd name="T4" fmla="*/ 61 w 89"/>
                  <a:gd name="T5" fmla="*/ 75 h 80"/>
                  <a:gd name="T6" fmla="*/ 67 w 89"/>
                  <a:gd name="T7" fmla="*/ 71 h 80"/>
                  <a:gd name="T8" fmla="*/ 75 w 89"/>
                  <a:gd name="T9" fmla="*/ 67 h 80"/>
                  <a:gd name="T10" fmla="*/ 80 w 89"/>
                  <a:gd name="T11" fmla="*/ 60 h 80"/>
                  <a:gd name="T12" fmla="*/ 84 w 89"/>
                  <a:gd name="T13" fmla="*/ 54 h 80"/>
                  <a:gd name="T14" fmla="*/ 86 w 89"/>
                  <a:gd name="T15" fmla="*/ 46 h 80"/>
                  <a:gd name="T16" fmla="*/ 89 w 89"/>
                  <a:gd name="T17" fmla="*/ 39 h 80"/>
                  <a:gd name="T18" fmla="*/ 86 w 89"/>
                  <a:gd name="T19" fmla="*/ 31 h 80"/>
                  <a:gd name="T20" fmla="*/ 84 w 89"/>
                  <a:gd name="T21" fmla="*/ 23 h 80"/>
                  <a:gd name="T22" fmla="*/ 80 w 89"/>
                  <a:gd name="T23" fmla="*/ 16 h 80"/>
                  <a:gd name="T24" fmla="*/ 75 w 89"/>
                  <a:gd name="T25" fmla="*/ 11 h 80"/>
                  <a:gd name="T26" fmla="*/ 67 w 89"/>
                  <a:gd name="T27" fmla="*/ 6 h 80"/>
                  <a:gd name="T28" fmla="*/ 61 w 89"/>
                  <a:gd name="T29" fmla="*/ 2 h 80"/>
                  <a:gd name="T30" fmla="*/ 52 w 89"/>
                  <a:gd name="T31" fmla="*/ 0 h 80"/>
                  <a:gd name="T32" fmla="*/ 44 w 89"/>
                  <a:gd name="T33" fmla="*/ 0 h 80"/>
                  <a:gd name="T34" fmla="*/ 39 w 89"/>
                  <a:gd name="T35" fmla="*/ 0 h 80"/>
                  <a:gd name="T36" fmla="*/ 34 w 89"/>
                  <a:gd name="T37" fmla="*/ 0 h 80"/>
                  <a:gd name="T38" fmla="*/ 30 w 89"/>
                  <a:gd name="T39" fmla="*/ 0 h 80"/>
                  <a:gd name="T40" fmla="*/ 26 w 89"/>
                  <a:gd name="T41" fmla="*/ 2 h 80"/>
                  <a:gd name="T42" fmla="*/ 18 w 89"/>
                  <a:gd name="T43" fmla="*/ 6 h 80"/>
                  <a:gd name="T44" fmla="*/ 13 w 89"/>
                  <a:gd name="T45" fmla="*/ 11 h 80"/>
                  <a:gd name="T46" fmla="*/ 7 w 89"/>
                  <a:gd name="T47" fmla="*/ 16 h 80"/>
                  <a:gd name="T48" fmla="*/ 3 w 89"/>
                  <a:gd name="T49" fmla="*/ 23 h 80"/>
                  <a:gd name="T50" fmla="*/ 0 w 89"/>
                  <a:gd name="T51" fmla="*/ 31 h 80"/>
                  <a:gd name="T52" fmla="*/ 0 w 89"/>
                  <a:gd name="T53" fmla="*/ 39 h 80"/>
                  <a:gd name="T54" fmla="*/ 0 w 89"/>
                  <a:gd name="T55" fmla="*/ 46 h 80"/>
                  <a:gd name="T56" fmla="*/ 3 w 89"/>
                  <a:gd name="T57" fmla="*/ 54 h 80"/>
                  <a:gd name="T58" fmla="*/ 7 w 89"/>
                  <a:gd name="T59" fmla="*/ 60 h 80"/>
                  <a:gd name="T60" fmla="*/ 13 w 89"/>
                  <a:gd name="T61" fmla="*/ 67 h 80"/>
                  <a:gd name="T62" fmla="*/ 18 w 89"/>
                  <a:gd name="T63" fmla="*/ 71 h 80"/>
                  <a:gd name="T64" fmla="*/ 26 w 89"/>
                  <a:gd name="T65" fmla="*/ 75 h 80"/>
                  <a:gd name="T66" fmla="*/ 30 w 89"/>
                  <a:gd name="T67" fmla="*/ 76 h 80"/>
                  <a:gd name="T68" fmla="*/ 34 w 89"/>
                  <a:gd name="T69" fmla="*/ 77 h 80"/>
                  <a:gd name="T70" fmla="*/ 39 w 89"/>
                  <a:gd name="T71" fmla="*/ 78 h 80"/>
                  <a:gd name="T72" fmla="*/ 44 w 89"/>
                  <a:gd name="T73" fmla="*/ 80 h 80"/>
                  <a:gd name="T74" fmla="*/ 44 w 89"/>
                  <a:gd name="T75" fmla="*/ 80 h 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9"/>
                  <a:gd name="T115" fmla="*/ 0 h 80"/>
                  <a:gd name="T116" fmla="*/ 89 w 89"/>
                  <a:gd name="T117" fmla="*/ 80 h 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9" h="80">
                    <a:moveTo>
                      <a:pt x="44" y="80"/>
                    </a:moveTo>
                    <a:lnTo>
                      <a:pt x="52" y="77"/>
                    </a:lnTo>
                    <a:lnTo>
                      <a:pt x="61" y="75"/>
                    </a:lnTo>
                    <a:lnTo>
                      <a:pt x="67" y="71"/>
                    </a:lnTo>
                    <a:lnTo>
                      <a:pt x="75" y="67"/>
                    </a:lnTo>
                    <a:lnTo>
                      <a:pt x="80" y="60"/>
                    </a:lnTo>
                    <a:lnTo>
                      <a:pt x="84" y="54"/>
                    </a:lnTo>
                    <a:lnTo>
                      <a:pt x="86" y="46"/>
                    </a:lnTo>
                    <a:lnTo>
                      <a:pt x="89" y="39"/>
                    </a:lnTo>
                    <a:lnTo>
                      <a:pt x="86" y="31"/>
                    </a:lnTo>
                    <a:lnTo>
                      <a:pt x="84" y="23"/>
                    </a:lnTo>
                    <a:lnTo>
                      <a:pt x="80" y="16"/>
                    </a:lnTo>
                    <a:lnTo>
                      <a:pt x="75" y="11"/>
                    </a:lnTo>
                    <a:lnTo>
                      <a:pt x="67" y="6"/>
                    </a:lnTo>
                    <a:lnTo>
                      <a:pt x="61" y="2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39" y="0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18" y="6"/>
                    </a:lnTo>
                    <a:lnTo>
                      <a:pt x="13" y="11"/>
                    </a:lnTo>
                    <a:lnTo>
                      <a:pt x="7" y="16"/>
                    </a:lnTo>
                    <a:lnTo>
                      <a:pt x="3" y="23"/>
                    </a:lnTo>
                    <a:lnTo>
                      <a:pt x="0" y="31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3" y="54"/>
                    </a:lnTo>
                    <a:lnTo>
                      <a:pt x="7" y="60"/>
                    </a:lnTo>
                    <a:lnTo>
                      <a:pt x="13" y="67"/>
                    </a:lnTo>
                    <a:lnTo>
                      <a:pt x="18" y="71"/>
                    </a:lnTo>
                    <a:lnTo>
                      <a:pt x="26" y="75"/>
                    </a:lnTo>
                    <a:lnTo>
                      <a:pt x="30" y="76"/>
                    </a:lnTo>
                    <a:lnTo>
                      <a:pt x="34" y="77"/>
                    </a:lnTo>
                    <a:lnTo>
                      <a:pt x="39" y="78"/>
                    </a:lnTo>
                    <a:lnTo>
                      <a:pt x="44" y="8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1" name="Freeform 120"/>
              <p:cNvSpPr>
                <a:spLocks/>
              </p:cNvSpPr>
              <p:nvPr/>
            </p:nvSpPr>
            <p:spPr bwMode="auto">
              <a:xfrm>
                <a:off x="5666" y="3730"/>
                <a:ext cx="12" cy="14"/>
              </a:xfrm>
              <a:custGeom>
                <a:avLst/>
                <a:gdLst>
                  <a:gd name="T0" fmla="*/ 23 w 48"/>
                  <a:gd name="T1" fmla="*/ 42 h 42"/>
                  <a:gd name="T2" fmla="*/ 32 w 48"/>
                  <a:gd name="T3" fmla="*/ 40 h 42"/>
                  <a:gd name="T4" fmla="*/ 40 w 48"/>
                  <a:gd name="T5" fmla="*/ 35 h 42"/>
                  <a:gd name="T6" fmla="*/ 45 w 48"/>
                  <a:gd name="T7" fmla="*/ 28 h 42"/>
                  <a:gd name="T8" fmla="*/ 48 w 48"/>
                  <a:gd name="T9" fmla="*/ 21 h 42"/>
                  <a:gd name="T10" fmla="*/ 45 w 48"/>
                  <a:gd name="T11" fmla="*/ 12 h 42"/>
                  <a:gd name="T12" fmla="*/ 40 w 48"/>
                  <a:gd name="T13" fmla="*/ 6 h 42"/>
                  <a:gd name="T14" fmla="*/ 32 w 48"/>
                  <a:gd name="T15" fmla="*/ 2 h 42"/>
                  <a:gd name="T16" fmla="*/ 23 w 48"/>
                  <a:gd name="T17" fmla="*/ 0 h 42"/>
                  <a:gd name="T18" fmla="*/ 14 w 48"/>
                  <a:gd name="T19" fmla="*/ 2 h 42"/>
                  <a:gd name="T20" fmla="*/ 7 w 48"/>
                  <a:gd name="T21" fmla="*/ 6 h 42"/>
                  <a:gd name="T22" fmla="*/ 3 w 48"/>
                  <a:gd name="T23" fmla="*/ 12 h 42"/>
                  <a:gd name="T24" fmla="*/ 0 w 48"/>
                  <a:gd name="T25" fmla="*/ 21 h 42"/>
                  <a:gd name="T26" fmla="*/ 3 w 48"/>
                  <a:gd name="T27" fmla="*/ 28 h 42"/>
                  <a:gd name="T28" fmla="*/ 7 w 48"/>
                  <a:gd name="T29" fmla="*/ 35 h 42"/>
                  <a:gd name="T30" fmla="*/ 14 w 48"/>
                  <a:gd name="T31" fmla="*/ 40 h 42"/>
                  <a:gd name="T32" fmla="*/ 23 w 48"/>
                  <a:gd name="T33" fmla="*/ 42 h 42"/>
                  <a:gd name="T34" fmla="*/ 23 w 48"/>
                  <a:gd name="T35" fmla="*/ 42 h 4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8"/>
                  <a:gd name="T55" fmla="*/ 0 h 42"/>
                  <a:gd name="T56" fmla="*/ 48 w 48"/>
                  <a:gd name="T57" fmla="*/ 42 h 4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8" h="42">
                    <a:moveTo>
                      <a:pt x="23" y="42"/>
                    </a:moveTo>
                    <a:lnTo>
                      <a:pt x="32" y="40"/>
                    </a:lnTo>
                    <a:lnTo>
                      <a:pt x="40" y="35"/>
                    </a:lnTo>
                    <a:lnTo>
                      <a:pt x="45" y="28"/>
                    </a:lnTo>
                    <a:lnTo>
                      <a:pt x="48" y="21"/>
                    </a:lnTo>
                    <a:lnTo>
                      <a:pt x="45" y="12"/>
                    </a:lnTo>
                    <a:lnTo>
                      <a:pt x="40" y="6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4" y="2"/>
                    </a:lnTo>
                    <a:lnTo>
                      <a:pt x="7" y="6"/>
                    </a:lnTo>
                    <a:lnTo>
                      <a:pt x="3" y="12"/>
                    </a:lnTo>
                    <a:lnTo>
                      <a:pt x="0" y="21"/>
                    </a:lnTo>
                    <a:lnTo>
                      <a:pt x="3" y="28"/>
                    </a:lnTo>
                    <a:lnTo>
                      <a:pt x="7" y="35"/>
                    </a:lnTo>
                    <a:lnTo>
                      <a:pt x="14" y="40"/>
                    </a:lnTo>
                    <a:lnTo>
                      <a:pt x="23" y="42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2" name="Freeform 121"/>
              <p:cNvSpPr>
                <a:spLocks/>
              </p:cNvSpPr>
              <p:nvPr/>
            </p:nvSpPr>
            <p:spPr bwMode="auto">
              <a:xfrm>
                <a:off x="5640" y="3732"/>
                <a:ext cx="25" cy="8"/>
              </a:xfrm>
              <a:custGeom>
                <a:avLst/>
                <a:gdLst>
                  <a:gd name="T0" fmla="*/ 3 w 98"/>
                  <a:gd name="T1" fmla="*/ 0 h 24"/>
                  <a:gd name="T2" fmla="*/ 98 w 98"/>
                  <a:gd name="T3" fmla="*/ 1 h 24"/>
                  <a:gd name="T4" fmla="*/ 95 w 98"/>
                  <a:gd name="T5" fmla="*/ 24 h 24"/>
                  <a:gd name="T6" fmla="*/ 0 w 98"/>
                  <a:gd name="T7" fmla="*/ 9 h 24"/>
                  <a:gd name="T8" fmla="*/ 3 w 98"/>
                  <a:gd name="T9" fmla="*/ 0 h 24"/>
                  <a:gd name="T10" fmla="*/ 3 w 98"/>
                  <a:gd name="T11" fmla="*/ 0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8"/>
                  <a:gd name="T19" fmla="*/ 0 h 24"/>
                  <a:gd name="T20" fmla="*/ 98 w 98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8" h="24">
                    <a:moveTo>
                      <a:pt x="3" y="0"/>
                    </a:moveTo>
                    <a:lnTo>
                      <a:pt x="98" y="1"/>
                    </a:lnTo>
                    <a:lnTo>
                      <a:pt x="95" y="24"/>
                    </a:lnTo>
                    <a:lnTo>
                      <a:pt x="0" y="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3" name="Freeform 122"/>
              <p:cNvSpPr>
                <a:spLocks/>
              </p:cNvSpPr>
              <p:nvPr/>
            </p:nvSpPr>
            <p:spPr bwMode="auto">
              <a:xfrm>
                <a:off x="5680" y="3737"/>
                <a:ext cx="39" cy="13"/>
              </a:xfrm>
              <a:custGeom>
                <a:avLst/>
                <a:gdLst>
                  <a:gd name="T0" fmla="*/ 8 w 154"/>
                  <a:gd name="T1" fmla="*/ 0 h 37"/>
                  <a:gd name="T2" fmla="*/ 154 w 154"/>
                  <a:gd name="T3" fmla="*/ 24 h 37"/>
                  <a:gd name="T4" fmla="*/ 150 w 154"/>
                  <a:gd name="T5" fmla="*/ 37 h 37"/>
                  <a:gd name="T6" fmla="*/ 0 w 154"/>
                  <a:gd name="T7" fmla="*/ 19 h 37"/>
                  <a:gd name="T8" fmla="*/ 8 w 154"/>
                  <a:gd name="T9" fmla="*/ 0 h 37"/>
                  <a:gd name="T10" fmla="*/ 8 w 154"/>
                  <a:gd name="T11" fmla="*/ 0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4"/>
                  <a:gd name="T19" fmla="*/ 0 h 37"/>
                  <a:gd name="T20" fmla="*/ 154 w 154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4" h="37">
                    <a:moveTo>
                      <a:pt x="8" y="0"/>
                    </a:moveTo>
                    <a:lnTo>
                      <a:pt x="154" y="24"/>
                    </a:lnTo>
                    <a:lnTo>
                      <a:pt x="150" y="37"/>
                    </a:lnTo>
                    <a:lnTo>
                      <a:pt x="0" y="1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4" name="Freeform 123"/>
              <p:cNvSpPr>
                <a:spLocks/>
              </p:cNvSpPr>
              <p:nvPr/>
            </p:nvSpPr>
            <p:spPr bwMode="auto">
              <a:xfrm>
                <a:off x="5625" y="3704"/>
                <a:ext cx="106" cy="70"/>
              </a:xfrm>
              <a:custGeom>
                <a:avLst/>
                <a:gdLst>
                  <a:gd name="T0" fmla="*/ 19 w 425"/>
                  <a:gd name="T1" fmla="*/ 29 h 208"/>
                  <a:gd name="T2" fmla="*/ 52 w 425"/>
                  <a:gd name="T3" fmla="*/ 31 h 208"/>
                  <a:gd name="T4" fmla="*/ 79 w 425"/>
                  <a:gd name="T5" fmla="*/ 32 h 208"/>
                  <a:gd name="T6" fmla="*/ 107 w 425"/>
                  <a:gd name="T7" fmla="*/ 32 h 208"/>
                  <a:gd name="T8" fmla="*/ 137 w 425"/>
                  <a:gd name="T9" fmla="*/ 30 h 208"/>
                  <a:gd name="T10" fmla="*/ 165 w 425"/>
                  <a:gd name="T11" fmla="*/ 23 h 208"/>
                  <a:gd name="T12" fmla="*/ 199 w 425"/>
                  <a:gd name="T13" fmla="*/ 9 h 208"/>
                  <a:gd name="T14" fmla="*/ 215 w 425"/>
                  <a:gd name="T15" fmla="*/ 2 h 208"/>
                  <a:gd name="T16" fmla="*/ 237 w 425"/>
                  <a:gd name="T17" fmla="*/ 27 h 208"/>
                  <a:gd name="T18" fmla="*/ 273 w 425"/>
                  <a:gd name="T19" fmla="*/ 59 h 208"/>
                  <a:gd name="T20" fmla="*/ 301 w 425"/>
                  <a:gd name="T21" fmla="*/ 80 h 208"/>
                  <a:gd name="T22" fmla="*/ 326 w 425"/>
                  <a:gd name="T23" fmla="*/ 93 h 208"/>
                  <a:gd name="T24" fmla="*/ 351 w 425"/>
                  <a:gd name="T25" fmla="*/ 107 h 208"/>
                  <a:gd name="T26" fmla="*/ 377 w 425"/>
                  <a:gd name="T27" fmla="*/ 120 h 208"/>
                  <a:gd name="T28" fmla="*/ 413 w 425"/>
                  <a:gd name="T29" fmla="*/ 135 h 208"/>
                  <a:gd name="T30" fmla="*/ 423 w 425"/>
                  <a:gd name="T31" fmla="*/ 141 h 208"/>
                  <a:gd name="T32" fmla="*/ 396 w 425"/>
                  <a:gd name="T33" fmla="*/ 142 h 208"/>
                  <a:gd name="T34" fmla="*/ 369 w 425"/>
                  <a:gd name="T35" fmla="*/ 146 h 208"/>
                  <a:gd name="T36" fmla="*/ 336 w 425"/>
                  <a:gd name="T37" fmla="*/ 151 h 208"/>
                  <a:gd name="T38" fmla="*/ 301 w 425"/>
                  <a:gd name="T39" fmla="*/ 157 h 208"/>
                  <a:gd name="T40" fmla="*/ 269 w 425"/>
                  <a:gd name="T41" fmla="*/ 165 h 208"/>
                  <a:gd name="T42" fmla="*/ 242 w 425"/>
                  <a:gd name="T43" fmla="*/ 174 h 208"/>
                  <a:gd name="T44" fmla="*/ 219 w 425"/>
                  <a:gd name="T45" fmla="*/ 183 h 208"/>
                  <a:gd name="T46" fmla="*/ 190 w 425"/>
                  <a:gd name="T47" fmla="*/ 198 h 208"/>
                  <a:gd name="T48" fmla="*/ 177 w 425"/>
                  <a:gd name="T49" fmla="*/ 208 h 208"/>
                  <a:gd name="T50" fmla="*/ 151 w 425"/>
                  <a:gd name="T51" fmla="*/ 182 h 208"/>
                  <a:gd name="T52" fmla="*/ 115 w 425"/>
                  <a:gd name="T53" fmla="*/ 161 h 208"/>
                  <a:gd name="T54" fmla="*/ 80 w 425"/>
                  <a:gd name="T55" fmla="*/ 150 h 208"/>
                  <a:gd name="T56" fmla="*/ 41 w 425"/>
                  <a:gd name="T57" fmla="*/ 142 h 208"/>
                  <a:gd name="T58" fmla="*/ 11 w 425"/>
                  <a:gd name="T59" fmla="*/ 138 h 208"/>
                  <a:gd name="T60" fmla="*/ 2 w 425"/>
                  <a:gd name="T61" fmla="*/ 118 h 208"/>
                  <a:gd name="T62" fmla="*/ 34 w 425"/>
                  <a:gd name="T63" fmla="*/ 120 h 208"/>
                  <a:gd name="T64" fmla="*/ 77 w 425"/>
                  <a:gd name="T65" fmla="*/ 128 h 208"/>
                  <a:gd name="T66" fmla="*/ 107 w 425"/>
                  <a:gd name="T67" fmla="*/ 136 h 208"/>
                  <a:gd name="T68" fmla="*/ 145 w 425"/>
                  <a:gd name="T69" fmla="*/ 153 h 208"/>
                  <a:gd name="T70" fmla="*/ 175 w 425"/>
                  <a:gd name="T71" fmla="*/ 174 h 208"/>
                  <a:gd name="T72" fmla="*/ 190 w 425"/>
                  <a:gd name="T73" fmla="*/ 172 h 208"/>
                  <a:gd name="T74" fmla="*/ 217 w 425"/>
                  <a:gd name="T75" fmla="*/ 159 h 208"/>
                  <a:gd name="T76" fmla="*/ 253 w 425"/>
                  <a:gd name="T77" fmla="*/ 147 h 208"/>
                  <a:gd name="T78" fmla="*/ 290 w 425"/>
                  <a:gd name="T79" fmla="*/ 138 h 208"/>
                  <a:gd name="T80" fmla="*/ 324 w 425"/>
                  <a:gd name="T81" fmla="*/ 132 h 208"/>
                  <a:gd name="T82" fmla="*/ 350 w 425"/>
                  <a:gd name="T83" fmla="*/ 129 h 208"/>
                  <a:gd name="T84" fmla="*/ 326 w 425"/>
                  <a:gd name="T85" fmla="*/ 116 h 208"/>
                  <a:gd name="T86" fmla="*/ 294 w 425"/>
                  <a:gd name="T87" fmla="*/ 99 h 208"/>
                  <a:gd name="T88" fmla="*/ 260 w 425"/>
                  <a:gd name="T89" fmla="*/ 77 h 208"/>
                  <a:gd name="T90" fmla="*/ 233 w 425"/>
                  <a:gd name="T91" fmla="*/ 54 h 208"/>
                  <a:gd name="T92" fmla="*/ 209 w 425"/>
                  <a:gd name="T93" fmla="*/ 34 h 208"/>
                  <a:gd name="T94" fmla="*/ 197 w 425"/>
                  <a:gd name="T95" fmla="*/ 36 h 208"/>
                  <a:gd name="T96" fmla="*/ 168 w 425"/>
                  <a:gd name="T97" fmla="*/ 45 h 208"/>
                  <a:gd name="T98" fmla="*/ 138 w 425"/>
                  <a:gd name="T99" fmla="*/ 51 h 208"/>
                  <a:gd name="T100" fmla="*/ 105 w 425"/>
                  <a:gd name="T101" fmla="*/ 53 h 208"/>
                  <a:gd name="T102" fmla="*/ 74 w 425"/>
                  <a:gd name="T103" fmla="*/ 53 h 208"/>
                  <a:gd name="T104" fmla="*/ 48 w 425"/>
                  <a:gd name="T105" fmla="*/ 53 h 208"/>
                  <a:gd name="T106" fmla="*/ 15 w 425"/>
                  <a:gd name="T107" fmla="*/ 52 h 208"/>
                  <a:gd name="T108" fmla="*/ 1 w 425"/>
                  <a:gd name="T109" fmla="*/ 27 h 2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5"/>
                  <a:gd name="T166" fmla="*/ 0 h 208"/>
                  <a:gd name="T167" fmla="*/ 425 w 425"/>
                  <a:gd name="T168" fmla="*/ 208 h 2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5" h="208">
                    <a:moveTo>
                      <a:pt x="1" y="27"/>
                    </a:moveTo>
                    <a:lnTo>
                      <a:pt x="2" y="27"/>
                    </a:lnTo>
                    <a:lnTo>
                      <a:pt x="9" y="28"/>
                    </a:lnTo>
                    <a:lnTo>
                      <a:pt x="12" y="28"/>
                    </a:lnTo>
                    <a:lnTo>
                      <a:pt x="19" y="29"/>
                    </a:lnTo>
                    <a:lnTo>
                      <a:pt x="25" y="29"/>
                    </a:lnTo>
                    <a:lnTo>
                      <a:pt x="33" y="30"/>
                    </a:lnTo>
                    <a:lnTo>
                      <a:pt x="39" y="30"/>
                    </a:lnTo>
                    <a:lnTo>
                      <a:pt x="48" y="31"/>
                    </a:lnTo>
                    <a:lnTo>
                      <a:pt x="52" y="31"/>
                    </a:lnTo>
                    <a:lnTo>
                      <a:pt x="57" y="31"/>
                    </a:lnTo>
                    <a:lnTo>
                      <a:pt x="62" y="31"/>
                    </a:lnTo>
                    <a:lnTo>
                      <a:pt x="68" y="32"/>
                    </a:lnTo>
                    <a:lnTo>
                      <a:pt x="74" y="32"/>
                    </a:lnTo>
                    <a:lnTo>
                      <a:pt x="79" y="32"/>
                    </a:lnTo>
                    <a:lnTo>
                      <a:pt x="84" y="32"/>
                    </a:lnTo>
                    <a:lnTo>
                      <a:pt x="91" y="32"/>
                    </a:lnTo>
                    <a:lnTo>
                      <a:pt x="96" y="32"/>
                    </a:lnTo>
                    <a:lnTo>
                      <a:pt x="102" y="32"/>
                    </a:lnTo>
                    <a:lnTo>
                      <a:pt x="107" y="32"/>
                    </a:lnTo>
                    <a:lnTo>
                      <a:pt x="115" y="32"/>
                    </a:lnTo>
                    <a:lnTo>
                      <a:pt x="120" y="31"/>
                    </a:lnTo>
                    <a:lnTo>
                      <a:pt x="125" y="30"/>
                    </a:lnTo>
                    <a:lnTo>
                      <a:pt x="131" y="30"/>
                    </a:lnTo>
                    <a:lnTo>
                      <a:pt x="137" y="30"/>
                    </a:lnTo>
                    <a:lnTo>
                      <a:pt x="142" y="28"/>
                    </a:lnTo>
                    <a:lnTo>
                      <a:pt x="147" y="28"/>
                    </a:lnTo>
                    <a:lnTo>
                      <a:pt x="152" y="27"/>
                    </a:lnTo>
                    <a:lnTo>
                      <a:pt x="157" y="25"/>
                    </a:lnTo>
                    <a:lnTo>
                      <a:pt x="165" y="23"/>
                    </a:lnTo>
                    <a:lnTo>
                      <a:pt x="174" y="21"/>
                    </a:lnTo>
                    <a:lnTo>
                      <a:pt x="182" y="17"/>
                    </a:lnTo>
                    <a:lnTo>
                      <a:pt x="188" y="15"/>
                    </a:lnTo>
                    <a:lnTo>
                      <a:pt x="193" y="12"/>
                    </a:lnTo>
                    <a:lnTo>
                      <a:pt x="199" y="9"/>
                    </a:lnTo>
                    <a:lnTo>
                      <a:pt x="202" y="7"/>
                    </a:lnTo>
                    <a:lnTo>
                      <a:pt x="208" y="5"/>
                    </a:lnTo>
                    <a:lnTo>
                      <a:pt x="211" y="1"/>
                    </a:lnTo>
                    <a:lnTo>
                      <a:pt x="214" y="0"/>
                    </a:lnTo>
                    <a:lnTo>
                      <a:pt x="215" y="2"/>
                    </a:lnTo>
                    <a:lnTo>
                      <a:pt x="219" y="8"/>
                    </a:lnTo>
                    <a:lnTo>
                      <a:pt x="222" y="11"/>
                    </a:lnTo>
                    <a:lnTo>
                      <a:pt x="227" y="15"/>
                    </a:lnTo>
                    <a:lnTo>
                      <a:pt x="231" y="21"/>
                    </a:lnTo>
                    <a:lnTo>
                      <a:pt x="237" y="27"/>
                    </a:lnTo>
                    <a:lnTo>
                      <a:pt x="242" y="32"/>
                    </a:lnTo>
                    <a:lnTo>
                      <a:pt x="250" y="38"/>
                    </a:lnTo>
                    <a:lnTo>
                      <a:pt x="256" y="45"/>
                    </a:lnTo>
                    <a:lnTo>
                      <a:pt x="264" y="52"/>
                    </a:lnTo>
                    <a:lnTo>
                      <a:pt x="273" y="59"/>
                    </a:lnTo>
                    <a:lnTo>
                      <a:pt x="282" y="66"/>
                    </a:lnTo>
                    <a:lnTo>
                      <a:pt x="286" y="69"/>
                    </a:lnTo>
                    <a:lnTo>
                      <a:pt x="290" y="73"/>
                    </a:lnTo>
                    <a:lnTo>
                      <a:pt x="296" y="76"/>
                    </a:lnTo>
                    <a:lnTo>
                      <a:pt x="301" y="80"/>
                    </a:lnTo>
                    <a:lnTo>
                      <a:pt x="305" y="82"/>
                    </a:lnTo>
                    <a:lnTo>
                      <a:pt x="310" y="85"/>
                    </a:lnTo>
                    <a:lnTo>
                      <a:pt x="315" y="88"/>
                    </a:lnTo>
                    <a:lnTo>
                      <a:pt x="321" y="91"/>
                    </a:lnTo>
                    <a:lnTo>
                      <a:pt x="326" y="93"/>
                    </a:lnTo>
                    <a:lnTo>
                      <a:pt x="331" y="97"/>
                    </a:lnTo>
                    <a:lnTo>
                      <a:pt x="336" y="100"/>
                    </a:lnTo>
                    <a:lnTo>
                      <a:pt x="341" y="103"/>
                    </a:lnTo>
                    <a:lnTo>
                      <a:pt x="346" y="105"/>
                    </a:lnTo>
                    <a:lnTo>
                      <a:pt x="351" y="107"/>
                    </a:lnTo>
                    <a:lnTo>
                      <a:pt x="357" y="111"/>
                    </a:lnTo>
                    <a:lnTo>
                      <a:pt x="362" y="113"/>
                    </a:lnTo>
                    <a:lnTo>
                      <a:pt x="367" y="115"/>
                    </a:lnTo>
                    <a:lnTo>
                      <a:pt x="372" y="118"/>
                    </a:lnTo>
                    <a:lnTo>
                      <a:pt x="377" y="120"/>
                    </a:lnTo>
                    <a:lnTo>
                      <a:pt x="382" y="123"/>
                    </a:lnTo>
                    <a:lnTo>
                      <a:pt x="390" y="126"/>
                    </a:lnTo>
                    <a:lnTo>
                      <a:pt x="399" y="129"/>
                    </a:lnTo>
                    <a:lnTo>
                      <a:pt x="405" y="131"/>
                    </a:lnTo>
                    <a:lnTo>
                      <a:pt x="413" y="135"/>
                    </a:lnTo>
                    <a:lnTo>
                      <a:pt x="417" y="136"/>
                    </a:lnTo>
                    <a:lnTo>
                      <a:pt x="421" y="138"/>
                    </a:lnTo>
                    <a:lnTo>
                      <a:pt x="423" y="139"/>
                    </a:lnTo>
                    <a:lnTo>
                      <a:pt x="425" y="141"/>
                    </a:lnTo>
                    <a:lnTo>
                      <a:pt x="423" y="141"/>
                    </a:lnTo>
                    <a:lnTo>
                      <a:pt x="419" y="141"/>
                    </a:lnTo>
                    <a:lnTo>
                      <a:pt x="413" y="141"/>
                    </a:lnTo>
                    <a:lnTo>
                      <a:pt x="407" y="142"/>
                    </a:lnTo>
                    <a:lnTo>
                      <a:pt x="401" y="142"/>
                    </a:lnTo>
                    <a:lnTo>
                      <a:pt x="396" y="142"/>
                    </a:lnTo>
                    <a:lnTo>
                      <a:pt x="391" y="143"/>
                    </a:lnTo>
                    <a:lnTo>
                      <a:pt x="387" y="143"/>
                    </a:lnTo>
                    <a:lnTo>
                      <a:pt x="381" y="144"/>
                    </a:lnTo>
                    <a:lnTo>
                      <a:pt x="376" y="145"/>
                    </a:lnTo>
                    <a:lnTo>
                      <a:pt x="369" y="146"/>
                    </a:lnTo>
                    <a:lnTo>
                      <a:pt x="364" y="147"/>
                    </a:lnTo>
                    <a:lnTo>
                      <a:pt x="357" y="147"/>
                    </a:lnTo>
                    <a:lnTo>
                      <a:pt x="350" y="149"/>
                    </a:lnTo>
                    <a:lnTo>
                      <a:pt x="342" y="149"/>
                    </a:lnTo>
                    <a:lnTo>
                      <a:pt x="336" y="151"/>
                    </a:lnTo>
                    <a:lnTo>
                      <a:pt x="330" y="151"/>
                    </a:lnTo>
                    <a:lnTo>
                      <a:pt x="322" y="153"/>
                    </a:lnTo>
                    <a:lnTo>
                      <a:pt x="315" y="153"/>
                    </a:lnTo>
                    <a:lnTo>
                      <a:pt x="309" y="157"/>
                    </a:lnTo>
                    <a:lnTo>
                      <a:pt x="301" y="157"/>
                    </a:lnTo>
                    <a:lnTo>
                      <a:pt x="295" y="159"/>
                    </a:lnTo>
                    <a:lnTo>
                      <a:pt x="287" y="159"/>
                    </a:lnTo>
                    <a:lnTo>
                      <a:pt x="282" y="161"/>
                    </a:lnTo>
                    <a:lnTo>
                      <a:pt x="276" y="164"/>
                    </a:lnTo>
                    <a:lnTo>
                      <a:pt x="269" y="165"/>
                    </a:lnTo>
                    <a:lnTo>
                      <a:pt x="264" y="167"/>
                    </a:lnTo>
                    <a:lnTo>
                      <a:pt x="259" y="169"/>
                    </a:lnTo>
                    <a:lnTo>
                      <a:pt x="253" y="170"/>
                    </a:lnTo>
                    <a:lnTo>
                      <a:pt x="247" y="172"/>
                    </a:lnTo>
                    <a:lnTo>
                      <a:pt x="242" y="174"/>
                    </a:lnTo>
                    <a:lnTo>
                      <a:pt x="237" y="176"/>
                    </a:lnTo>
                    <a:lnTo>
                      <a:pt x="232" y="177"/>
                    </a:lnTo>
                    <a:lnTo>
                      <a:pt x="228" y="180"/>
                    </a:lnTo>
                    <a:lnTo>
                      <a:pt x="223" y="181"/>
                    </a:lnTo>
                    <a:lnTo>
                      <a:pt x="219" y="183"/>
                    </a:lnTo>
                    <a:lnTo>
                      <a:pt x="211" y="187"/>
                    </a:lnTo>
                    <a:lnTo>
                      <a:pt x="205" y="190"/>
                    </a:lnTo>
                    <a:lnTo>
                      <a:pt x="199" y="192"/>
                    </a:lnTo>
                    <a:lnTo>
                      <a:pt x="195" y="196"/>
                    </a:lnTo>
                    <a:lnTo>
                      <a:pt x="190" y="198"/>
                    </a:lnTo>
                    <a:lnTo>
                      <a:pt x="186" y="200"/>
                    </a:lnTo>
                    <a:lnTo>
                      <a:pt x="182" y="203"/>
                    </a:lnTo>
                    <a:lnTo>
                      <a:pt x="179" y="205"/>
                    </a:lnTo>
                    <a:lnTo>
                      <a:pt x="177" y="207"/>
                    </a:lnTo>
                    <a:lnTo>
                      <a:pt x="177" y="208"/>
                    </a:lnTo>
                    <a:lnTo>
                      <a:pt x="174" y="206"/>
                    </a:lnTo>
                    <a:lnTo>
                      <a:pt x="170" y="203"/>
                    </a:lnTo>
                    <a:lnTo>
                      <a:pt x="165" y="195"/>
                    </a:lnTo>
                    <a:lnTo>
                      <a:pt x="156" y="187"/>
                    </a:lnTo>
                    <a:lnTo>
                      <a:pt x="151" y="182"/>
                    </a:lnTo>
                    <a:lnTo>
                      <a:pt x="145" y="179"/>
                    </a:lnTo>
                    <a:lnTo>
                      <a:pt x="138" y="174"/>
                    </a:lnTo>
                    <a:lnTo>
                      <a:pt x="132" y="169"/>
                    </a:lnTo>
                    <a:lnTo>
                      <a:pt x="123" y="165"/>
                    </a:lnTo>
                    <a:lnTo>
                      <a:pt x="115" y="161"/>
                    </a:lnTo>
                    <a:lnTo>
                      <a:pt x="105" y="158"/>
                    </a:lnTo>
                    <a:lnTo>
                      <a:pt x="97" y="156"/>
                    </a:lnTo>
                    <a:lnTo>
                      <a:pt x="91" y="153"/>
                    </a:lnTo>
                    <a:lnTo>
                      <a:pt x="86" y="151"/>
                    </a:lnTo>
                    <a:lnTo>
                      <a:pt x="80" y="150"/>
                    </a:lnTo>
                    <a:lnTo>
                      <a:pt x="77" y="149"/>
                    </a:lnTo>
                    <a:lnTo>
                      <a:pt x="66" y="146"/>
                    </a:lnTo>
                    <a:lnTo>
                      <a:pt x="57" y="145"/>
                    </a:lnTo>
                    <a:lnTo>
                      <a:pt x="48" y="143"/>
                    </a:lnTo>
                    <a:lnTo>
                      <a:pt x="41" y="142"/>
                    </a:lnTo>
                    <a:lnTo>
                      <a:pt x="34" y="141"/>
                    </a:lnTo>
                    <a:lnTo>
                      <a:pt x="28" y="141"/>
                    </a:lnTo>
                    <a:lnTo>
                      <a:pt x="20" y="139"/>
                    </a:lnTo>
                    <a:lnTo>
                      <a:pt x="16" y="138"/>
                    </a:lnTo>
                    <a:lnTo>
                      <a:pt x="11" y="138"/>
                    </a:lnTo>
                    <a:lnTo>
                      <a:pt x="7" y="138"/>
                    </a:lnTo>
                    <a:lnTo>
                      <a:pt x="2" y="138"/>
                    </a:lnTo>
                    <a:lnTo>
                      <a:pt x="1" y="138"/>
                    </a:lnTo>
                    <a:lnTo>
                      <a:pt x="1" y="118"/>
                    </a:lnTo>
                    <a:lnTo>
                      <a:pt x="2" y="118"/>
                    </a:lnTo>
                    <a:lnTo>
                      <a:pt x="10" y="118"/>
                    </a:lnTo>
                    <a:lnTo>
                      <a:pt x="14" y="118"/>
                    </a:lnTo>
                    <a:lnTo>
                      <a:pt x="20" y="118"/>
                    </a:lnTo>
                    <a:lnTo>
                      <a:pt x="26" y="119"/>
                    </a:lnTo>
                    <a:lnTo>
                      <a:pt x="34" y="120"/>
                    </a:lnTo>
                    <a:lnTo>
                      <a:pt x="42" y="120"/>
                    </a:lnTo>
                    <a:lnTo>
                      <a:pt x="50" y="122"/>
                    </a:lnTo>
                    <a:lnTo>
                      <a:pt x="59" y="123"/>
                    </a:lnTo>
                    <a:lnTo>
                      <a:pt x="68" y="126"/>
                    </a:lnTo>
                    <a:lnTo>
                      <a:pt x="77" y="128"/>
                    </a:lnTo>
                    <a:lnTo>
                      <a:pt x="87" y="130"/>
                    </a:lnTo>
                    <a:lnTo>
                      <a:pt x="91" y="130"/>
                    </a:lnTo>
                    <a:lnTo>
                      <a:pt x="97" y="132"/>
                    </a:lnTo>
                    <a:lnTo>
                      <a:pt x="102" y="134"/>
                    </a:lnTo>
                    <a:lnTo>
                      <a:pt x="107" y="136"/>
                    </a:lnTo>
                    <a:lnTo>
                      <a:pt x="115" y="138"/>
                    </a:lnTo>
                    <a:lnTo>
                      <a:pt x="124" y="143"/>
                    </a:lnTo>
                    <a:lnTo>
                      <a:pt x="131" y="146"/>
                    </a:lnTo>
                    <a:lnTo>
                      <a:pt x="139" y="150"/>
                    </a:lnTo>
                    <a:lnTo>
                      <a:pt x="145" y="153"/>
                    </a:lnTo>
                    <a:lnTo>
                      <a:pt x="151" y="157"/>
                    </a:lnTo>
                    <a:lnTo>
                      <a:pt x="156" y="159"/>
                    </a:lnTo>
                    <a:lnTo>
                      <a:pt x="163" y="164"/>
                    </a:lnTo>
                    <a:lnTo>
                      <a:pt x="170" y="169"/>
                    </a:lnTo>
                    <a:lnTo>
                      <a:pt x="175" y="174"/>
                    </a:lnTo>
                    <a:lnTo>
                      <a:pt x="179" y="177"/>
                    </a:lnTo>
                    <a:lnTo>
                      <a:pt x="181" y="179"/>
                    </a:lnTo>
                    <a:lnTo>
                      <a:pt x="182" y="177"/>
                    </a:lnTo>
                    <a:lnTo>
                      <a:pt x="187" y="174"/>
                    </a:lnTo>
                    <a:lnTo>
                      <a:pt x="190" y="172"/>
                    </a:lnTo>
                    <a:lnTo>
                      <a:pt x="195" y="169"/>
                    </a:lnTo>
                    <a:lnTo>
                      <a:pt x="199" y="167"/>
                    </a:lnTo>
                    <a:lnTo>
                      <a:pt x="205" y="166"/>
                    </a:lnTo>
                    <a:lnTo>
                      <a:pt x="210" y="162"/>
                    </a:lnTo>
                    <a:lnTo>
                      <a:pt x="217" y="159"/>
                    </a:lnTo>
                    <a:lnTo>
                      <a:pt x="223" y="157"/>
                    </a:lnTo>
                    <a:lnTo>
                      <a:pt x="231" y="154"/>
                    </a:lnTo>
                    <a:lnTo>
                      <a:pt x="237" y="152"/>
                    </a:lnTo>
                    <a:lnTo>
                      <a:pt x="245" y="150"/>
                    </a:lnTo>
                    <a:lnTo>
                      <a:pt x="253" y="147"/>
                    </a:lnTo>
                    <a:lnTo>
                      <a:pt x="260" y="146"/>
                    </a:lnTo>
                    <a:lnTo>
                      <a:pt x="267" y="143"/>
                    </a:lnTo>
                    <a:lnTo>
                      <a:pt x="274" y="142"/>
                    </a:lnTo>
                    <a:lnTo>
                      <a:pt x="282" y="141"/>
                    </a:lnTo>
                    <a:lnTo>
                      <a:pt x="290" y="138"/>
                    </a:lnTo>
                    <a:lnTo>
                      <a:pt x="296" y="136"/>
                    </a:lnTo>
                    <a:lnTo>
                      <a:pt x="304" y="136"/>
                    </a:lnTo>
                    <a:lnTo>
                      <a:pt x="310" y="134"/>
                    </a:lnTo>
                    <a:lnTo>
                      <a:pt x="319" y="134"/>
                    </a:lnTo>
                    <a:lnTo>
                      <a:pt x="324" y="132"/>
                    </a:lnTo>
                    <a:lnTo>
                      <a:pt x="331" y="131"/>
                    </a:lnTo>
                    <a:lnTo>
                      <a:pt x="336" y="130"/>
                    </a:lnTo>
                    <a:lnTo>
                      <a:pt x="341" y="130"/>
                    </a:lnTo>
                    <a:lnTo>
                      <a:pt x="348" y="129"/>
                    </a:lnTo>
                    <a:lnTo>
                      <a:pt x="350" y="129"/>
                    </a:lnTo>
                    <a:lnTo>
                      <a:pt x="348" y="128"/>
                    </a:lnTo>
                    <a:lnTo>
                      <a:pt x="341" y="124"/>
                    </a:lnTo>
                    <a:lnTo>
                      <a:pt x="336" y="122"/>
                    </a:lnTo>
                    <a:lnTo>
                      <a:pt x="331" y="120"/>
                    </a:lnTo>
                    <a:lnTo>
                      <a:pt x="326" y="116"/>
                    </a:lnTo>
                    <a:lnTo>
                      <a:pt x="321" y="114"/>
                    </a:lnTo>
                    <a:lnTo>
                      <a:pt x="313" y="111"/>
                    </a:lnTo>
                    <a:lnTo>
                      <a:pt x="308" y="106"/>
                    </a:lnTo>
                    <a:lnTo>
                      <a:pt x="300" y="103"/>
                    </a:lnTo>
                    <a:lnTo>
                      <a:pt x="294" y="99"/>
                    </a:lnTo>
                    <a:lnTo>
                      <a:pt x="287" y="95"/>
                    </a:lnTo>
                    <a:lnTo>
                      <a:pt x="279" y="90"/>
                    </a:lnTo>
                    <a:lnTo>
                      <a:pt x="273" y="85"/>
                    </a:lnTo>
                    <a:lnTo>
                      <a:pt x="268" y="82"/>
                    </a:lnTo>
                    <a:lnTo>
                      <a:pt x="260" y="77"/>
                    </a:lnTo>
                    <a:lnTo>
                      <a:pt x="254" y="72"/>
                    </a:lnTo>
                    <a:lnTo>
                      <a:pt x="249" y="67"/>
                    </a:lnTo>
                    <a:lnTo>
                      <a:pt x="244" y="63"/>
                    </a:lnTo>
                    <a:lnTo>
                      <a:pt x="238" y="59"/>
                    </a:lnTo>
                    <a:lnTo>
                      <a:pt x="233" y="54"/>
                    </a:lnTo>
                    <a:lnTo>
                      <a:pt x="228" y="51"/>
                    </a:lnTo>
                    <a:lnTo>
                      <a:pt x="224" y="47"/>
                    </a:lnTo>
                    <a:lnTo>
                      <a:pt x="217" y="40"/>
                    </a:lnTo>
                    <a:lnTo>
                      <a:pt x="213" y="36"/>
                    </a:lnTo>
                    <a:lnTo>
                      <a:pt x="209" y="34"/>
                    </a:lnTo>
                    <a:lnTo>
                      <a:pt x="208" y="32"/>
                    </a:lnTo>
                    <a:lnTo>
                      <a:pt x="206" y="32"/>
                    </a:lnTo>
                    <a:lnTo>
                      <a:pt x="204" y="34"/>
                    </a:lnTo>
                    <a:lnTo>
                      <a:pt x="200" y="35"/>
                    </a:lnTo>
                    <a:lnTo>
                      <a:pt x="197" y="36"/>
                    </a:lnTo>
                    <a:lnTo>
                      <a:pt x="193" y="38"/>
                    </a:lnTo>
                    <a:lnTo>
                      <a:pt x="188" y="40"/>
                    </a:lnTo>
                    <a:lnTo>
                      <a:pt x="182" y="42"/>
                    </a:lnTo>
                    <a:lnTo>
                      <a:pt x="175" y="43"/>
                    </a:lnTo>
                    <a:lnTo>
                      <a:pt x="168" y="45"/>
                    </a:lnTo>
                    <a:lnTo>
                      <a:pt x="160" y="47"/>
                    </a:lnTo>
                    <a:lnTo>
                      <a:pt x="154" y="47"/>
                    </a:lnTo>
                    <a:lnTo>
                      <a:pt x="148" y="48"/>
                    </a:lnTo>
                    <a:lnTo>
                      <a:pt x="143" y="48"/>
                    </a:lnTo>
                    <a:lnTo>
                      <a:pt x="138" y="51"/>
                    </a:lnTo>
                    <a:lnTo>
                      <a:pt x="132" y="51"/>
                    </a:lnTo>
                    <a:lnTo>
                      <a:pt x="125" y="52"/>
                    </a:lnTo>
                    <a:lnTo>
                      <a:pt x="119" y="52"/>
                    </a:lnTo>
                    <a:lnTo>
                      <a:pt x="114" y="53"/>
                    </a:lnTo>
                    <a:lnTo>
                      <a:pt x="105" y="53"/>
                    </a:lnTo>
                    <a:lnTo>
                      <a:pt x="100" y="53"/>
                    </a:lnTo>
                    <a:lnTo>
                      <a:pt x="92" y="53"/>
                    </a:lnTo>
                    <a:lnTo>
                      <a:pt x="87" y="53"/>
                    </a:lnTo>
                    <a:lnTo>
                      <a:pt x="79" y="53"/>
                    </a:lnTo>
                    <a:lnTo>
                      <a:pt x="74" y="53"/>
                    </a:lnTo>
                    <a:lnTo>
                      <a:pt x="69" y="53"/>
                    </a:lnTo>
                    <a:lnTo>
                      <a:pt x="64" y="54"/>
                    </a:lnTo>
                    <a:lnTo>
                      <a:pt x="59" y="53"/>
                    </a:lnTo>
                    <a:lnTo>
                      <a:pt x="53" y="53"/>
                    </a:lnTo>
                    <a:lnTo>
                      <a:pt x="48" y="53"/>
                    </a:lnTo>
                    <a:lnTo>
                      <a:pt x="43" y="53"/>
                    </a:lnTo>
                    <a:lnTo>
                      <a:pt x="35" y="53"/>
                    </a:lnTo>
                    <a:lnTo>
                      <a:pt x="28" y="53"/>
                    </a:lnTo>
                    <a:lnTo>
                      <a:pt x="20" y="53"/>
                    </a:lnTo>
                    <a:lnTo>
                      <a:pt x="15" y="52"/>
                    </a:lnTo>
                    <a:lnTo>
                      <a:pt x="10" y="51"/>
                    </a:lnTo>
                    <a:lnTo>
                      <a:pt x="6" y="51"/>
                    </a:lnTo>
                    <a:lnTo>
                      <a:pt x="0" y="51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5" name="Freeform 124"/>
              <p:cNvSpPr>
                <a:spLocks/>
              </p:cNvSpPr>
              <p:nvPr/>
            </p:nvSpPr>
            <p:spPr bwMode="auto">
              <a:xfrm>
                <a:off x="5730" y="3236"/>
                <a:ext cx="180" cy="256"/>
              </a:xfrm>
              <a:custGeom>
                <a:avLst/>
                <a:gdLst>
                  <a:gd name="T0" fmla="*/ 214 w 721"/>
                  <a:gd name="T1" fmla="*/ 18 h 766"/>
                  <a:gd name="T2" fmla="*/ 180 w 721"/>
                  <a:gd name="T3" fmla="*/ 38 h 766"/>
                  <a:gd name="T4" fmla="*/ 140 w 721"/>
                  <a:gd name="T5" fmla="*/ 66 h 766"/>
                  <a:gd name="T6" fmla="*/ 106 w 721"/>
                  <a:gd name="T7" fmla="*/ 90 h 766"/>
                  <a:gd name="T8" fmla="*/ 82 w 721"/>
                  <a:gd name="T9" fmla="*/ 110 h 766"/>
                  <a:gd name="T10" fmla="*/ 55 w 721"/>
                  <a:gd name="T11" fmla="*/ 130 h 766"/>
                  <a:gd name="T12" fmla="*/ 29 w 721"/>
                  <a:gd name="T13" fmla="*/ 152 h 766"/>
                  <a:gd name="T14" fmla="*/ 5 w 721"/>
                  <a:gd name="T15" fmla="*/ 175 h 766"/>
                  <a:gd name="T16" fmla="*/ 6 w 721"/>
                  <a:gd name="T17" fmla="*/ 191 h 766"/>
                  <a:gd name="T18" fmla="*/ 24 w 721"/>
                  <a:gd name="T19" fmla="*/ 218 h 766"/>
                  <a:gd name="T20" fmla="*/ 41 w 721"/>
                  <a:gd name="T21" fmla="*/ 243 h 766"/>
                  <a:gd name="T22" fmla="*/ 58 w 721"/>
                  <a:gd name="T23" fmla="*/ 266 h 766"/>
                  <a:gd name="T24" fmla="*/ 79 w 721"/>
                  <a:gd name="T25" fmla="*/ 294 h 766"/>
                  <a:gd name="T26" fmla="*/ 105 w 721"/>
                  <a:gd name="T27" fmla="*/ 325 h 766"/>
                  <a:gd name="T28" fmla="*/ 135 w 721"/>
                  <a:gd name="T29" fmla="*/ 360 h 766"/>
                  <a:gd name="T30" fmla="*/ 167 w 721"/>
                  <a:gd name="T31" fmla="*/ 397 h 766"/>
                  <a:gd name="T32" fmla="*/ 205 w 721"/>
                  <a:gd name="T33" fmla="*/ 438 h 766"/>
                  <a:gd name="T34" fmla="*/ 248 w 721"/>
                  <a:gd name="T35" fmla="*/ 482 h 766"/>
                  <a:gd name="T36" fmla="*/ 291 w 721"/>
                  <a:gd name="T37" fmla="*/ 526 h 766"/>
                  <a:gd name="T38" fmla="*/ 331 w 721"/>
                  <a:gd name="T39" fmla="*/ 565 h 766"/>
                  <a:gd name="T40" fmla="*/ 366 w 721"/>
                  <a:gd name="T41" fmla="*/ 602 h 766"/>
                  <a:gd name="T42" fmla="*/ 399 w 721"/>
                  <a:gd name="T43" fmla="*/ 635 h 766"/>
                  <a:gd name="T44" fmla="*/ 427 w 721"/>
                  <a:gd name="T45" fmla="*/ 663 h 766"/>
                  <a:gd name="T46" fmla="*/ 452 w 721"/>
                  <a:gd name="T47" fmla="*/ 687 h 766"/>
                  <a:gd name="T48" fmla="*/ 481 w 721"/>
                  <a:gd name="T49" fmla="*/ 716 h 766"/>
                  <a:gd name="T50" fmla="*/ 510 w 721"/>
                  <a:gd name="T51" fmla="*/ 745 h 766"/>
                  <a:gd name="T52" fmla="*/ 531 w 721"/>
                  <a:gd name="T53" fmla="*/ 766 h 766"/>
                  <a:gd name="T54" fmla="*/ 528 w 721"/>
                  <a:gd name="T55" fmla="*/ 709 h 766"/>
                  <a:gd name="T56" fmla="*/ 502 w 721"/>
                  <a:gd name="T57" fmla="*/ 683 h 766"/>
                  <a:gd name="T58" fmla="*/ 470 w 721"/>
                  <a:gd name="T59" fmla="*/ 652 h 766"/>
                  <a:gd name="T60" fmla="*/ 447 w 721"/>
                  <a:gd name="T61" fmla="*/ 629 h 766"/>
                  <a:gd name="T62" fmla="*/ 420 w 721"/>
                  <a:gd name="T63" fmla="*/ 603 h 766"/>
                  <a:gd name="T64" fmla="*/ 391 w 721"/>
                  <a:gd name="T65" fmla="*/ 574 h 766"/>
                  <a:gd name="T66" fmla="*/ 363 w 721"/>
                  <a:gd name="T67" fmla="*/ 546 h 766"/>
                  <a:gd name="T68" fmla="*/ 332 w 721"/>
                  <a:gd name="T69" fmla="*/ 515 h 766"/>
                  <a:gd name="T70" fmla="*/ 303 w 721"/>
                  <a:gd name="T71" fmla="*/ 485 h 766"/>
                  <a:gd name="T72" fmla="*/ 273 w 721"/>
                  <a:gd name="T73" fmla="*/ 454 h 766"/>
                  <a:gd name="T74" fmla="*/ 245 w 721"/>
                  <a:gd name="T75" fmla="*/ 423 h 766"/>
                  <a:gd name="T76" fmla="*/ 217 w 721"/>
                  <a:gd name="T77" fmla="*/ 393 h 766"/>
                  <a:gd name="T78" fmla="*/ 191 w 721"/>
                  <a:gd name="T79" fmla="*/ 364 h 766"/>
                  <a:gd name="T80" fmla="*/ 167 w 721"/>
                  <a:gd name="T81" fmla="*/ 336 h 766"/>
                  <a:gd name="T82" fmla="*/ 144 w 721"/>
                  <a:gd name="T83" fmla="*/ 310 h 766"/>
                  <a:gd name="T84" fmla="*/ 123 w 721"/>
                  <a:gd name="T85" fmla="*/ 286 h 766"/>
                  <a:gd name="T86" fmla="*/ 97 w 721"/>
                  <a:gd name="T87" fmla="*/ 255 h 766"/>
                  <a:gd name="T88" fmla="*/ 76 w 721"/>
                  <a:gd name="T89" fmla="*/ 226 h 766"/>
                  <a:gd name="T90" fmla="*/ 56 w 721"/>
                  <a:gd name="T91" fmla="*/ 201 h 766"/>
                  <a:gd name="T92" fmla="*/ 49 w 721"/>
                  <a:gd name="T93" fmla="*/ 188 h 766"/>
                  <a:gd name="T94" fmla="*/ 73 w 721"/>
                  <a:gd name="T95" fmla="*/ 169 h 766"/>
                  <a:gd name="T96" fmla="*/ 109 w 721"/>
                  <a:gd name="T97" fmla="*/ 141 h 766"/>
                  <a:gd name="T98" fmla="*/ 136 w 721"/>
                  <a:gd name="T99" fmla="*/ 121 h 766"/>
                  <a:gd name="T100" fmla="*/ 169 w 721"/>
                  <a:gd name="T101" fmla="*/ 95 h 766"/>
                  <a:gd name="T102" fmla="*/ 195 w 721"/>
                  <a:gd name="T103" fmla="*/ 77 h 766"/>
                  <a:gd name="T104" fmla="*/ 221 w 721"/>
                  <a:gd name="T105" fmla="*/ 59 h 766"/>
                  <a:gd name="T106" fmla="*/ 248 w 721"/>
                  <a:gd name="T107" fmla="*/ 42 h 766"/>
                  <a:gd name="T108" fmla="*/ 273 w 721"/>
                  <a:gd name="T109" fmla="*/ 26 h 766"/>
                  <a:gd name="T110" fmla="*/ 298 w 721"/>
                  <a:gd name="T111" fmla="*/ 14 h 766"/>
                  <a:gd name="T112" fmla="*/ 303 w 721"/>
                  <a:gd name="T113" fmla="*/ 0 h 766"/>
                  <a:gd name="T114" fmla="*/ 267 w 721"/>
                  <a:gd name="T115" fmla="*/ 0 h 766"/>
                  <a:gd name="T116" fmla="*/ 236 w 721"/>
                  <a:gd name="T117" fmla="*/ 4 h 76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21"/>
                  <a:gd name="T178" fmla="*/ 0 h 766"/>
                  <a:gd name="T179" fmla="*/ 721 w 721"/>
                  <a:gd name="T180" fmla="*/ 766 h 76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21" h="766">
                    <a:moveTo>
                      <a:pt x="236" y="5"/>
                    </a:moveTo>
                    <a:lnTo>
                      <a:pt x="233" y="5"/>
                    </a:lnTo>
                    <a:lnTo>
                      <a:pt x="230" y="7"/>
                    </a:lnTo>
                    <a:lnTo>
                      <a:pt x="222" y="12"/>
                    </a:lnTo>
                    <a:lnTo>
                      <a:pt x="214" y="18"/>
                    </a:lnTo>
                    <a:lnTo>
                      <a:pt x="208" y="20"/>
                    </a:lnTo>
                    <a:lnTo>
                      <a:pt x="201" y="24"/>
                    </a:lnTo>
                    <a:lnTo>
                      <a:pt x="194" y="29"/>
                    </a:lnTo>
                    <a:lnTo>
                      <a:pt x="189" y="34"/>
                    </a:lnTo>
                    <a:lnTo>
                      <a:pt x="180" y="38"/>
                    </a:lnTo>
                    <a:lnTo>
                      <a:pt x="173" y="43"/>
                    </a:lnTo>
                    <a:lnTo>
                      <a:pt x="165" y="49"/>
                    </a:lnTo>
                    <a:lnTo>
                      <a:pt x="158" y="56"/>
                    </a:lnTo>
                    <a:lnTo>
                      <a:pt x="149" y="60"/>
                    </a:lnTo>
                    <a:lnTo>
                      <a:pt x="140" y="66"/>
                    </a:lnTo>
                    <a:lnTo>
                      <a:pt x="129" y="73"/>
                    </a:lnTo>
                    <a:lnTo>
                      <a:pt x="120" y="80"/>
                    </a:lnTo>
                    <a:lnTo>
                      <a:pt x="115" y="83"/>
                    </a:lnTo>
                    <a:lnTo>
                      <a:pt x="111" y="87"/>
                    </a:lnTo>
                    <a:lnTo>
                      <a:pt x="106" y="90"/>
                    </a:lnTo>
                    <a:lnTo>
                      <a:pt x="101" y="95"/>
                    </a:lnTo>
                    <a:lnTo>
                      <a:pt x="96" y="97"/>
                    </a:lnTo>
                    <a:lnTo>
                      <a:pt x="92" y="103"/>
                    </a:lnTo>
                    <a:lnTo>
                      <a:pt x="86" y="105"/>
                    </a:lnTo>
                    <a:lnTo>
                      <a:pt x="82" y="110"/>
                    </a:lnTo>
                    <a:lnTo>
                      <a:pt x="77" y="113"/>
                    </a:lnTo>
                    <a:lnTo>
                      <a:pt x="72" y="118"/>
                    </a:lnTo>
                    <a:lnTo>
                      <a:pt x="65" y="121"/>
                    </a:lnTo>
                    <a:lnTo>
                      <a:pt x="60" y="126"/>
                    </a:lnTo>
                    <a:lnTo>
                      <a:pt x="55" y="130"/>
                    </a:lnTo>
                    <a:lnTo>
                      <a:pt x="50" y="134"/>
                    </a:lnTo>
                    <a:lnTo>
                      <a:pt x="45" y="138"/>
                    </a:lnTo>
                    <a:lnTo>
                      <a:pt x="40" y="143"/>
                    </a:lnTo>
                    <a:lnTo>
                      <a:pt x="34" y="148"/>
                    </a:lnTo>
                    <a:lnTo>
                      <a:pt x="29" y="152"/>
                    </a:lnTo>
                    <a:lnTo>
                      <a:pt x="24" y="156"/>
                    </a:lnTo>
                    <a:lnTo>
                      <a:pt x="20" y="161"/>
                    </a:lnTo>
                    <a:lnTo>
                      <a:pt x="14" y="166"/>
                    </a:lnTo>
                    <a:lnTo>
                      <a:pt x="10" y="171"/>
                    </a:lnTo>
                    <a:lnTo>
                      <a:pt x="5" y="175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2" y="184"/>
                    </a:lnTo>
                    <a:lnTo>
                      <a:pt x="4" y="187"/>
                    </a:lnTo>
                    <a:lnTo>
                      <a:pt x="6" y="191"/>
                    </a:lnTo>
                    <a:lnTo>
                      <a:pt x="9" y="195"/>
                    </a:lnTo>
                    <a:lnTo>
                      <a:pt x="13" y="201"/>
                    </a:lnTo>
                    <a:lnTo>
                      <a:pt x="15" y="205"/>
                    </a:lnTo>
                    <a:lnTo>
                      <a:pt x="20" y="212"/>
                    </a:lnTo>
                    <a:lnTo>
                      <a:pt x="24" y="218"/>
                    </a:lnTo>
                    <a:lnTo>
                      <a:pt x="29" y="226"/>
                    </a:lnTo>
                    <a:lnTo>
                      <a:pt x="32" y="229"/>
                    </a:lnTo>
                    <a:lnTo>
                      <a:pt x="34" y="233"/>
                    </a:lnTo>
                    <a:lnTo>
                      <a:pt x="37" y="238"/>
                    </a:lnTo>
                    <a:lnTo>
                      <a:pt x="41" y="243"/>
                    </a:lnTo>
                    <a:lnTo>
                      <a:pt x="43" y="247"/>
                    </a:lnTo>
                    <a:lnTo>
                      <a:pt x="47" y="251"/>
                    </a:lnTo>
                    <a:lnTo>
                      <a:pt x="51" y="256"/>
                    </a:lnTo>
                    <a:lnTo>
                      <a:pt x="55" y="261"/>
                    </a:lnTo>
                    <a:lnTo>
                      <a:pt x="58" y="266"/>
                    </a:lnTo>
                    <a:lnTo>
                      <a:pt x="63" y="272"/>
                    </a:lnTo>
                    <a:lnTo>
                      <a:pt x="65" y="276"/>
                    </a:lnTo>
                    <a:lnTo>
                      <a:pt x="72" y="282"/>
                    </a:lnTo>
                    <a:lnTo>
                      <a:pt x="74" y="287"/>
                    </a:lnTo>
                    <a:lnTo>
                      <a:pt x="79" y="294"/>
                    </a:lnTo>
                    <a:lnTo>
                      <a:pt x="84" y="299"/>
                    </a:lnTo>
                    <a:lnTo>
                      <a:pt x="90" y="306"/>
                    </a:lnTo>
                    <a:lnTo>
                      <a:pt x="95" y="312"/>
                    </a:lnTo>
                    <a:lnTo>
                      <a:pt x="100" y="318"/>
                    </a:lnTo>
                    <a:lnTo>
                      <a:pt x="105" y="325"/>
                    </a:lnTo>
                    <a:lnTo>
                      <a:pt x="111" y="332"/>
                    </a:lnTo>
                    <a:lnTo>
                      <a:pt x="117" y="337"/>
                    </a:lnTo>
                    <a:lnTo>
                      <a:pt x="122" y="345"/>
                    </a:lnTo>
                    <a:lnTo>
                      <a:pt x="128" y="352"/>
                    </a:lnTo>
                    <a:lnTo>
                      <a:pt x="135" y="360"/>
                    </a:lnTo>
                    <a:lnTo>
                      <a:pt x="140" y="367"/>
                    </a:lnTo>
                    <a:lnTo>
                      <a:pt x="146" y="374"/>
                    </a:lnTo>
                    <a:lnTo>
                      <a:pt x="153" y="381"/>
                    </a:lnTo>
                    <a:lnTo>
                      <a:pt x="160" y="389"/>
                    </a:lnTo>
                    <a:lnTo>
                      <a:pt x="167" y="397"/>
                    </a:lnTo>
                    <a:lnTo>
                      <a:pt x="174" y="404"/>
                    </a:lnTo>
                    <a:lnTo>
                      <a:pt x="182" y="412"/>
                    </a:lnTo>
                    <a:lnTo>
                      <a:pt x="190" y="421"/>
                    </a:lnTo>
                    <a:lnTo>
                      <a:pt x="196" y="429"/>
                    </a:lnTo>
                    <a:lnTo>
                      <a:pt x="205" y="438"/>
                    </a:lnTo>
                    <a:lnTo>
                      <a:pt x="213" y="446"/>
                    </a:lnTo>
                    <a:lnTo>
                      <a:pt x="222" y="456"/>
                    </a:lnTo>
                    <a:lnTo>
                      <a:pt x="230" y="464"/>
                    </a:lnTo>
                    <a:lnTo>
                      <a:pt x="239" y="473"/>
                    </a:lnTo>
                    <a:lnTo>
                      <a:pt x="248" y="482"/>
                    </a:lnTo>
                    <a:lnTo>
                      <a:pt x="257" y="492"/>
                    </a:lnTo>
                    <a:lnTo>
                      <a:pt x="266" y="500"/>
                    </a:lnTo>
                    <a:lnTo>
                      <a:pt x="273" y="509"/>
                    </a:lnTo>
                    <a:lnTo>
                      <a:pt x="282" y="517"/>
                    </a:lnTo>
                    <a:lnTo>
                      <a:pt x="291" y="526"/>
                    </a:lnTo>
                    <a:lnTo>
                      <a:pt x="299" y="534"/>
                    </a:lnTo>
                    <a:lnTo>
                      <a:pt x="308" y="542"/>
                    </a:lnTo>
                    <a:lnTo>
                      <a:pt x="316" y="550"/>
                    </a:lnTo>
                    <a:lnTo>
                      <a:pt x="323" y="558"/>
                    </a:lnTo>
                    <a:lnTo>
                      <a:pt x="331" y="565"/>
                    </a:lnTo>
                    <a:lnTo>
                      <a:pt x="337" y="573"/>
                    </a:lnTo>
                    <a:lnTo>
                      <a:pt x="345" y="581"/>
                    </a:lnTo>
                    <a:lnTo>
                      <a:pt x="353" y="589"/>
                    </a:lnTo>
                    <a:lnTo>
                      <a:pt x="359" y="595"/>
                    </a:lnTo>
                    <a:lnTo>
                      <a:pt x="366" y="602"/>
                    </a:lnTo>
                    <a:lnTo>
                      <a:pt x="373" y="610"/>
                    </a:lnTo>
                    <a:lnTo>
                      <a:pt x="380" y="617"/>
                    </a:lnTo>
                    <a:lnTo>
                      <a:pt x="386" y="623"/>
                    </a:lnTo>
                    <a:lnTo>
                      <a:pt x="393" y="629"/>
                    </a:lnTo>
                    <a:lnTo>
                      <a:pt x="399" y="635"/>
                    </a:lnTo>
                    <a:lnTo>
                      <a:pt x="404" y="641"/>
                    </a:lnTo>
                    <a:lnTo>
                      <a:pt x="411" y="646"/>
                    </a:lnTo>
                    <a:lnTo>
                      <a:pt x="416" y="653"/>
                    </a:lnTo>
                    <a:lnTo>
                      <a:pt x="422" y="657"/>
                    </a:lnTo>
                    <a:lnTo>
                      <a:pt x="427" y="663"/>
                    </a:lnTo>
                    <a:lnTo>
                      <a:pt x="433" y="669"/>
                    </a:lnTo>
                    <a:lnTo>
                      <a:pt x="438" y="673"/>
                    </a:lnTo>
                    <a:lnTo>
                      <a:pt x="442" y="678"/>
                    </a:lnTo>
                    <a:lnTo>
                      <a:pt x="448" y="684"/>
                    </a:lnTo>
                    <a:lnTo>
                      <a:pt x="452" y="687"/>
                    </a:lnTo>
                    <a:lnTo>
                      <a:pt x="456" y="692"/>
                    </a:lnTo>
                    <a:lnTo>
                      <a:pt x="461" y="696"/>
                    </a:lnTo>
                    <a:lnTo>
                      <a:pt x="466" y="702"/>
                    </a:lnTo>
                    <a:lnTo>
                      <a:pt x="474" y="709"/>
                    </a:lnTo>
                    <a:lnTo>
                      <a:pt x="481" y="716"/>
                    </a:lnTo>
                    <a:lnTo>
                      <a:pt x="488" y="722"/>
                    </a:lnTo>
                    <a:lnTo>
                      <a:pt x="494" y="730"/>
                    </a:lnTo>
                    <a:lnTo>
                      <a:pt x="499" y="734"/>
                    </a:lnTo>
                    <a:lnTo>
                      <a:pt x="504" y="740"/>
                    </a:lnTo>
                    <a:lnTo>
                      <a:pt x="510" y="745"/>
                    </a:lnTo>
                    <a:lnTo>
                      <a:pt x="515" y="749"/>
                    </a:lnTo>
                    <a:lnTo>
                      <a:pt x="521" y="755"/>
                    </a:lnTo>
                    <a:lnTo>
                      <a:pt x="528" y="761"/>
                    </a:lnTo>
                    <a:lnTo>
                      <a:pt x="530" y="763"/>
                    </a:lnTo>
                    <a:lnTo>
                      <a:pt x="531" y="766"/>
                    </a:lnTo>
                    <a:lnTo>
                      <a:pt x="721" y="596"/>
                    </a:lnTo>
                    <a:lnTo>
                      <a:pt x="715" y="546"/>
                    </a:lnTo>
                    <a:lnTo>
                      <a:pt x="535" y="716"/>
                    </a:lnTo>
                    <a:lnTo>
                      <a:pt x="533" y="714"/>
                    </a:lnTo>
                    <a:lnTo>
                      <a:pt x="528" y="709"/>
                    </a:lnTo>
                    <a:lnTo>
                      <a:pt x="524" y="705"/>
                    </a:lnTo>
                    <a:lnTo>
                      <a:pt x="519" y="700"/>
                    </a:lnTo>
                    <a:lnTo>
                      <a:pt x="513" y="694"/>
                    </a:lnTo>
                    <a:lnTo>
                      <a:pt x="508" y="690"/>
                    </a:lnTo>
                    <a:lnTo>
                      <a:pt x="502" y="683"/>
                    </a:lnTo>
                    <a:lnTo>
                      <a:pt x="494" y="676"/>
                    </a:lnTo>
                    <a:lnTo>
                      <a:pt x="486" y="669"/>
                    </a:lnTo>
                    <a:lnTo>
                      <a:pt x="479" y="661"/>
                    </a:lnTo>
                    <a:lnTo>
                      <a:pt x="474" y="655"/>
                    </a:lnTo>
                    <a:lnTo>
                      <a:pt x="470" y="652"/>
                    </a:lnTo>
                    <a:lnTo>
                      <a:pt x="465" y="647"/>
                    </a:lnTo>
                    <a:lnTo>
                      <a:pt x="461" y="642"/>
                    </a:lnTo>
                    <a:lnTo>
                      <a:pt x="456" y="638"/>
                    </a:lnTo>
                    <a:lnTo>
                      <a:pt x="451" y="633"/>
                    </a:lnTo>
                    <a:lnTo>
                      <a:pt x="447" y="629"/>
                    </a:lnTo>
                    <a:lnTo>
                      <a:pt x="442" y="625"/>
                    </a:lnTo>
                    <a:lnTo>
                      <a:pt x="436" y="619"/>
                    </a:lnTo>
                    <a:lnTo>
                      <a:pt x="430" y="614"/>
                    </a:lnTo>
                    <a:lnTo>
                      <a:pt x="425" y="608"/>
                    </a:lnTo>
                    <a:lnTo>
                      <a:pt x="420" y="603"/>
                    </a:lnTo>
                    <a:lnTo>
                      <a:pt x="413" y="596"/>
                    </a:lnTo>
                    <a:lnTo>
                      <a:pt x="408" y="592"/>
                    </a:lnTo>
                    <a:lnTo>
                      <a:pt x="403" y="586"/>
                    </a:lnTo>
                    <a:lnTo>
                      <a:pt x="398" y="581"/>
                    </a:lnTo>
                    <a:lnTo>
                      <a:pt x="391" y="574"/>
                    </a:lnTo>
                    <a:lnTo>
                      <a:pt x="386" y="569"/>
                    </a:lnTo>
                    <a:lnTo>
                      <a:pt x="380" y="563"/>
                    </a:lnTo>
                    <a:lnTo>
                      <a:pt x="375" y="557"/>
                    </a:lnTo>
                    <a:lnTo>
                      <a:pt x="368" y="550"/>
                    </a:lnTo>
                    <a:lnTo>
                      <a:pt x="363" y="546"/>
                    </a:lnTo>
                    <a:lnTo>
                      <a:pt x="357" y="540"/>
                    </a:lnTo>
                    <a:lnTo>
                      <a:pt x="352" y="534"/>
                    </a:lnTo>
                    <a:lnTo>
                      <a:pt x="345" y="527"/>
                    </a:lnTo>
                    <a:lnTo>
                      <a:pt x="339" y="522"/>
                    </a:lnTo>
                    <a:lnTo>
                      <a:pt x="332" y="515"/>
                    </a:lnTo>
                    <a:lnTo>
                      <a:pt x="327" y="509"/>
                    </a:lnTo>
                    <a:lnTo>
                      <a:pt x="321" y="502"/>
                    </a:lnTo>
                    <a:lnTo>
                      <a:pt x="314" y="496"/>
                    </a:lnTo>
                    <a:lnTo>
                      <a:pt x="308" y="490"/>
                    </a:lnTo>
                    <a:lnTo>
                      <a:pt x="303" y="485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5" y="465"/>
                    </a:lnTo>
                    <a:lnTo>
                      <a:pt x="280" y="459"/>
                    </a:lnTo>
                    <a:lnTo>
                      <a:pt x="273" y="454"/>
                    </a:lnTo>
                    <a:lnTo>
                      <a:pt x="268" y="448"/>
                    </a:lnTo>
                    <a:lnTo>
                      <a:pt x="263" y="441"/>
                    </a:lnTo>
                    <a:lnTo>
                      <a:pt x="257" y="435"/>
                    </a:lnTo>
                    <a:lnTo>
                      <a:pt x="251" y="428"/>
                    </a:lnTo>
                    <a:lnTo>
                      <a:pt x="245" y="423"/>
                    </a:lnTo>
                    <a:lnTo>
                      <a:pt x="239" y="417"/>
                    </a:lnTo>
                    <a:lnTo>
                      <a:pt x="233" y="411"/>
                    </a:lnTo>
                    <a:lnTo>
                      <a:pt x="228" y="404"/>
                    </a:lnTo>
                    <a:lnTo>
                      <a:pt x="222" y="400"/>
                    </a:lnTo>
                    <a:lnTo>
                      <a:pt x="217" y="393"/>
                    </a:lnTo>
                    <a:lnTo>
                      <a:pt x="212" y="387"/>
                    </a:lnTo>
                    <a:lnTo>
                      <a:pt x="207" y="381"/>
                    </a:lnTo>
                    <a:lnTo>
                      <a:pt x="201" y="375"/>
                    </a:lnTo>
                    <a:lnTo>
                      <a:pt x="196" y="370"/>
                    </a:lnTo>
                    <a:lnTo>
                      <a:pt x="191" y="364"/>
                    </a:lnTo>
                    <a:lnTo>
                      <a:pt x="185" y="358"/>
                    </a:lnTo>
                    <a:lnTo>
                      <a:pt x="181" y="354"/>
                    </a:lnTo>
                    <a:lnTo>
                      <a:pt x="177" y="348"/>
                    </a:lnTo>
                    <a:lnTo>
                      <a:pt x="172" y="343"/>
                    </a:lnTo>
                    <a:lnTo>
                      <a:pt x="167" y="336"/>
                    </a:lnTo>
                    <a:lnTo>
                      <a:pt x="162" y="331"/>
                    </a:lnTo>
                    <a:lnTo>
                      <a:pt x="156" y="325"/>
                    </a:lnTo>
                    <a:lnTo>
                      <a:pt x="153" y="320"/>
                    </a:lnTo>
                    <a:lnTo>
                      <a:pt x="149" y="314"/>
                    </a:lnTo>
                    <a:lnTo>
                      <a:pt x="144" y="310"/>
                    </a:lnTo>
                    <a:lnTo>
                      <a:pt x="140" y="305"/>
                    </a:lnTo>
                    <a:lnTo>
                      <a:pt x="136" y="301"/>
                    </a:lnTo>
                    <a:lnTo>
                      <a:pt x="132" y="295"/>
                    </a:lnTo>
                    <a:lnTo>
                      <a:pt x="128" y="290"/>
                    </a:lnTo>
                    <a:lnTo>
                      <a:pt x="123" y="286"/>
                    </a:lnTo>
                    <a:lnTo>
                      <a:pt x="120" y="281"/>
                    </a:lnTo>
                    <a:lnTo>
                      <a:pt x="111" y="272"/>
                    </a:lnTo>
                    <a:lnTo>
                      <a:pt x="106" y="264"/>
                    </a:lnTo>
                    <a:lnTo>
                      <a:pt x="101" y="259"/>
                    </a:lnTo>
                    <a:lnTo>
                      <a:pt x="97" y="255"/>
                    </a:lnTo>
                    <a:lnTo>
                      <a:pt x="95" y="251"/>
                    </a:lnTo>
                    <a:lnTo>
                      <a:pt x="92" y="248"/>
                    </a:lnTo>
                    <a:lnTo>
                      <a:pt x="86" y="240"/>
                    </a:lnTo>
                    <a:lnTo>
                      <a:pt x="81" y="233"/>
                    </a:lnTo>
                    <a:lnTo>
                      <a:pt x="76" y="226"/>
                    </a:lnTo>
                    <a:lnTo>
                      <a:pt x="70" y="220"/>
                    </a:lnTo>
                    <a:lnTo>
                      <a:pt x="65" y="214"/>
                    </a:lnTo>
                    <a:lnTo>
                      <a:pt x="63" y="210"/>
                    </a:lnTo>
                    <a:lnTo>
                      <a:pt x="59" y="205"/>
                    </a:lnTo>
                    <a:lnTo>
                      <a:pt x="56" y="201"/>
                    </a:lnTo>
                    <a:lnTo>
                      <a:pt x="54" y="197"/>
                    </a:lnTo>
                    <a:lnTo>
                      <a:pt x="51" y="195"/>
                    </a:lnTo>
                    <a:lnTo>
                      <a:pt x="49" y="190"/>
                    </a:lnTo>
                    <a:lnTo>
                      <a:pt x="49" y="189"/>
                    </a:lnTo>
                    <a:lnTo>
                      <a:pt x="49" y="188"/>
                    </a:lnTo>
                    <a:lnTo>
                      <a:pt x="55" y="184"/>
                    </a:lnTo>
                    <a:lnTo>
                      <a:pt x="58" y="180"/>
                    </a:lnTo>
                    <a:lnTo>
                      <a:pt x="63" y="176"/>
                    </a:lnTo>
                    <a:lnTo>
                      <a:pt x="67" y="173"/>
                    </a:lnTo>
                    <a:lnTo>
                      <a:pt x="73" y="169"/>
                    </a:lnTo>
                    <a:lnTo>
                      <a:pt x="78" y="164"/>
                    </a:lnTo>
                    <a:lnTo>
                      <a:pt x="86" y="159"/>
                    </a:lnTo>
                    <a:lnTo>
                      <a:pt x="92" y="153"/>
                    </a:lnTo>
                    <a:lnTo>
                      <a:pt x="100" y="148"/>
                    </a:lnTo>
                    <a:lnTo>
                      <a:pt x="109" y="141"/>
                    </a:lnTo>
                    <a:lnTo>
                      <a:pt x="117" y="134"/>
                    </a:lnTo>
                    <a:lnTo>
                      <a:pt x="120" y="130"/>
                    </a:lnTo>
                    <a:lnTo>
                      <a:pt x="126" y="128"/>
                    </a:lnTo>
                    <a:lnTo>
                      <a:pt x="131" y="123"/>
                    </a:lnTo>
                    <a:lnTo>
                      <a:pt x="136" y="121"/>
                    </a:lnTo>
                    <a:lnTo>
                      <a:pt x="145" y="113"/>
                    </a:lnTo>
                    <a:lnTo>
                      <a:pt x="154" y="106"/>
                    </a:lnTo>
                    <a:lnTo>
                      <a:pt x="159" y="103"/>
                    </a:lnTo>
                    <a:lnTo>
                      <a:pt x="164" y="99"/>
                    </a:lnTo>
                    <a:lnTo>
                      <a:pt x="169" y="95"/>
                    </a:lnTo>
                    <a:lnTo>
                      <a:pt x="174" y="92"/>
                    </a:lnTo>
                    <a:lnTo>
                      <a:pt x="180" y="88"/>
                    </a:lnTo>
                    <a:lnTo>
                      <a:pt x="185" y="84"/>
                    </a:lnTo>
                    <a:lnTo>
                      <a:pt x="190" y="81"/>
                    </a:lnTo>
                    <a:lnTo>
                      <a:pt x="195" y="77"/>
                    </a:lnTo>
                    <a:lnTo>
                      <a:pt x="200" y="74"/>
                    </a:lnTo>
                    <a:lnTo>
                      <a:pt x="205" y="70"/>
                    </a:lnTo>
                    <a:lnTo>
                      <a:pt x="210" y="66"/>
                    </a:lnTo>
                    <a:lnTo>
                      <a:pt x="217" y="64"/>
                    </a:lnTo>
                    <a:lnTo>
                      <a:pt x="221" y="59"/>
                    </a:lnTo>
                    <a:lnTo>
                      <a:pt x="226" y="56"/>
                    </a:lnTo>
                    <a:lnTo>
                      <a:pt x="231" y="52"/>
                    </a:lnTo>
                    <a:lnTo>
                      <a:pt x="237" y="49"/>
                    </a:lnTo>
                    <a:lnTo>
                      <a:pt x="242" y="45"/>
                    </a:lnTo>
                    <a:lnTo>
                      <a:pt x="248" y="42"/>
                    </a:lnTo>
                    <a:lnTo>
                      <a:pt x="253" y="38"/>
                    </a:lnTo>
                    <a:lnTo>
                      <a:pt x="258" y="36"/>
                    </a:lnTo>
                    <a:lnTo>
                      <a:pt x="263" y="32"/>
                    </a:lnTo>
                    <a:lnTo>
                      <a:pt x="268" y="29"/>
                    </a:lnTo>
                    <a:lnTo>
                      <a:pt x="273" y="26"/>
                    </a:lnTo>
                    <a:lnTo>
                      <a:pt x="278" y="23"/>
                    </a:lnTo>
                    <a:lnTo>
                      <a:pt x="282" y="21"/>
                    </a:lnTo>
                    <a:lnTo>
                      <a:pt x="289" y="19"/>
                    </a:lnTo>
                    <a:lnTo>
                      <a:pt x="293" y="16"/>
                    </a:lnTo>
                    <a:lnTo>
                      <a:pt x="298" y="14"/>
                    </a:lnTo>
                    <a:lnTo>
                      <a:pt x="304" y="9"/>
                    </a:lnTo>
                    <a:lnTo>
                      <a:pt x="308" y="6"/>
                    </a:lnTo>
                    <a:lnTo>
                      <a:pt x="308" y="4"/>
                    </a:lnTo>
                    <a:lnTo>
                      <a:pt x="307" y="3"/>
                    </a:lnTo>
                    <a:lnTo>
                      <a:pt x="303" y="0"/>
                    </a:lnTo>
                    <a:lnTo>
                      <a:pt x="298" y="0"/>
                    </a:lnTo>
                    <a:lnTo>
                      <a:pt x="291" y="0"/>
                    </a:lnTo>
                    <a:lnTo>
                      <a:pt x="284" y="0"/>
                    </a:lnTo>
                    <a:lnTo>
                      <a:pt x="275" y="0"/>
                    </a:lnTo>
                    <a:lnTo>
                      <a:pt x="267" y="0"/>
                    </a:lnTo>
                    <a:lnTo>
                      <a:pt x="259" y="1"/>
                    </a:lnTo>
                    <a:lnTo>
                      <a:pt x="251" y="3"/>
                    </a:lnTo>
                    <a:lnTo>
                      <a:pt x="245" y="3"/>
                    </a:lnTo>
                    <a:lnTo>
                      <a:pt x="240" y="3"/>
                    </a:lnTo>
                    <a:lnTo>
                      <a:pt x="236" y="4"/>
                    </a:lnTo>
                    <a:lnTo>
                      <a:pt x="236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6" name="Freeform 125"/>
              <p:cNvSpPr>
                <a:spLocks/>
              </p:cNvSpPr>
              <p:nvPr/>
            </p:nvSpPr>
            <p:spPr bwMode="auto">
              <a:xfrm>
                <a:off x="5451" y="3484"/>
                <a:ext cx="27" cy="32"/>
              </a:xfrm>
              <a:custGeom>
                <a:avLst/>
                <a:gdLst>
                  <a:gd name="T0" fmla="*/ 54 w 108"/>
                  <a:gd name="T1" fmla="*/ 96 h 96"/>
                  <a:gd name="T2" fmla="*/ 59 w 108"/>
                  <a:gd name="T3" fmla="*/ 96 h 96"/>
                  <a:gd name="T4" fmla="*/ 64 w 108"/>
                  <a:gd name="T5" fmla="*/ 95 h 96"/>
                  <a:gd name="T6" fmla="*/ 69 w 108"/>
                  <a:gd name="T7" fmla="*/ 93 h 96"/>
                  <a:gd name="T8" fmla="*/ 74 w 108"/>
                  <a:gd name="T9" fmla="*/ 93 h 96"/>
                  <a:gd name="T10" fmla="*/ 83 w 108"/>
                  <a:gd name="T11" fmla="*/ 88 h 96"/>
                  <a:gd name="T12" fmla="*/ 92 w 108"/>
                  <a:gd name="T13" fmla="*/ 82 h 96"/>
                  <a:gd name="T14" fmla="*/ 99 w 108"/>
                  <a:gd name="T15" fmla="*/ 75 h 96"/>
                  <a:gd name="T16" fmla="*/ 104 w 108"/>
                  <a:gd name="T17" fmla="*/ 67 h 96"/>
                  <a:gd name="T18" fmla="*/ 105 w 108"/>
                  <a:gd name="T19" fmla="*/ 63 h 96"/>
                  <a:gd name="T20" fmla="*/ 106 w 108"/>
                  <a:gd name="T21" fmla="*/ 58 h 96"/>
                  <a:gd name="T22" fmla="*/ 108 w 108"/>
                  <a:gd name="T23" fmla="*/ 53 h 96"/>
                  <a:gd name="T24" fmla="*/ 108 w 108"/>
                  <a:gd name="T25" fmla="*/ 50 h 96"/>
                  <a:gd name="T26" fmla="*/ 108 w 108"/>
                  <a:gd name="T27" fmla="*/ 44 h 96"/>
                  <a:gd name="T28" fmla="*/ 106 w 108"/>
                  <a:gd name="T29" fmla="*/ 40 h 96"/>
                  <a:gd name="T30" fmla="*/ 105 w 108"/>
                  <a:gd name="T31" fmla="*/ 34 h 96"/>
                  <a:gd name="T32" fmla="*/ 104 w 108"/>
                  <a:gd name="T33" fmla="*/ 30 h 96"/>
                  <a:gd name="T34" fmla="*/ 101 w 108"/>
                  <a:gd name="T35" fmla="*/ 26 h 96"/>
                  <a:gd name="T36" fmla="*/ 99 w 108"/>
                  <a:gd name="T37" fmla="*/ 21 h 96"/>
                  <a:gd name="T38" fmla="*/ 95 w 108"/>
                  <a:gd name="T39" fmla="*/ 18 h 96"/>
                  <a:gd name="T40" fmla="*/ 92 w 108"/>
                  <a:gd name="T41" fmla="*/ 14 h 96"/>
                  <a:gd name="T42" fmla="*/ 83 w 108"/>
                  <a:gd name="T43" fmla="*/ 9 h 96"/>
                  <a:gd name="T44" fmla="*/ 74 w 108"/>
                  <a:gd name="T45" fmla="*/ 3 h 96"/>
                  <a:gd name="T46" fmla="*/ 69 w 108"/>
                  <a:gd name="T47" fmla="*/ 0 h 96"/>
                  <a:gd name="T48" fmla="*/ 64 w 108"/>
                  <a:gd name="T49" fmla="*/ 0 h 96"/>
                  <a:gd name="T50" fmla="*/ 59 w 108"/>
                  <a:gd name="T51" fmla="*/ 0 h 96"/>
                  <a:gd name="T52" fmla="*/ 54 w 108"/>
                  <a:gd name="T53" fmla="*/ 0 h 96"/>
                  <a:gd name="T54" fmla="*/ 47 w 108"/>
                  <a:gd name="T55" fmla="*/ 0 h 96"/>
                  <a:gd name="T56" fmla="*/ 42 w 108"/>
                  <a:gd name="T57" fmla="*/ 0 h 96"/>
                  <a:gd name="T58" fmla="*/ 37 w 108"/>
                  <a:gd name="T59" fmla="*/ 0 h 96"/>
                  <a:gd name="T60" fmla="*/ 32 w 108"/>
                  <a:gd name="T61" fmla="*/ 3 h 96"/>
                  <a:gd name="T62" fmla="*/ 23 w 108"/>
                  <a:gd name="T63" fmla="*/ 9 h 96"/>
                  <a:gd name="T64" fmla="*/ 15 w 108"/>
                  <a:gd name="T65" fmla="*/ 14 h 96"/>
                  <a:gd name="T66" fmla="*/ 11 w 108"/>
                  <a:gd name="T67" fmla="*/ 18 h 96"/>
                  <a:gd name="T68" fmla="*/ 9 w 108"/>
                  <a:gd name="T69" fmla="*/ 21 h 96"/>
                  <a:gd name="T70" fmla="*/ 5 w 108"/>
                  <a:gd name="T71" fmla="*/ 26 h 96"/>
                  <a:gd name="T72" fmla="*/ 4 w 108"/>
                  <a:gd name="T73" fmla="*/ 30 h 96"/>
                  <a:gd name="T74" fmla="*/ 1 w 108"/>
                  <a:gd name="T75" fmla="*/ 34 h 96"/>
                  <a:gd name="T76" fmla="*/ 0 w 108"/>
                  <a:gd name="T77" fmla="*/ 40 h 96"/>
                  <a:gd name="T78" fmla="*/ 0 w 108"/>
                  <a:gd name="T79" fmla="*/ 44 h 96"/>
                  <a:gd name="T80" fmla="*/ 0 w 108"/>
                  <a:gd name="T81" fmla="*/ 50 h 96"/>
                  <a:gd name="T82" fmla="*/ 0 w 108"/>
                  <a:gd name="T83" fmla="*/ 53 h 96"/>
                  <a:gd name="T84" fmla="*/ 0 w 108"/>
                  <a:gd name="T85" fmla="*/ 58 h 96"/>
                  <a:gd name="T86" fmla="*/ 1 w 108"/>
                  <a:gd name="T87" fmla="*/ 63 h 96"/>
                  <a:gd name="T88" fmla="*/ 4 w 108"/>
                  <a:gd name="T89" fmla="*/ 67 h 96"/>
                  <a:gd name="T90" fmla="*/ 9 w 108"/>
                  <a:gd name="T91" fmla="*/ 75 h 96"/>
                  <a:gd name="T92" fmla="*/ 15 w 108"/>
                  <a:gd name="T93" fmla="*/ 82 h 96"/>
                  <a:gd name="T94" fmla="*/ 23 w 108"/>
                  <a:gd name="T95" fmla="*/ 88 h 96"/>
                  <a:gd name="T96" fmla="*/ 32 w 108"/>
                  <a:gd name="T97" fmla="*/ 93 h 96"/>
                  <a:gd name="T98" fmla="*/ 37 w 108"/>
                  <a:gd name="T99" fmla="*/ 93 h 96"/>
                  <a:gd name="T100" fmla="*/ 42 w 108"/>
                  <a:gd name="T101" fmla="*/ 95 h 96"/>
                  <a:gd name="T102" fmla="*/ 47 w 108"/>
                  <a:gd name="T103" fmla="*/ 96 h 96"/>
                  <a:gd name="T104" fmla="*/ 54 w 108"/>
                  <a:gd name="T105" fmla="*/ 96 h 96"/>
                  <a:gd name="T106" fmla="*/ 54 w 108"/>
                  <a:gd name="T107" fmla="*/ 96 h 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8"/>
                  <a:gd name="T163" fmla="*/ 0 h 96"/>
                  <a:gd name="T164" fmla="*/ 108 w 108"/>
                  <a:gd name="T165" fmla="*/ 96 h 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8" h="96">
                    <a:moveTo>
                      <a:pt x="54" y="96"/>
                    </a:moveTo>
                    <a:lnTo>
                      <a:pt x="59" y="96"/>
                    </a:lnTo>
                    <a:lnTo>
                      <a:pt x="64" y="95"/>
                    </a:lnTo>
                    <a:lnTo>
                      <a:pt x="69" y="93"/>
                    </a:lnTo>
                    <a:lnTo>
                      <a:pt x="74" y="93"/>
                    </a:lnTo>
                    <a:lnTo>
                      <a:pt x="83" y="88"/>
                    </a:lnTo>
                    <a:lnTo>
                      <a:pt x="92" y="82"/>
                    </a:lnTo>
                    <a:lnTo>
                      <a:pt x="99" y="75"/>
                    </a:lnTo>
                    <a:lnTo>
                      <a:pt x="104" y="67"/>
                    </a:lnTo>
                    <a:lnTo>
                      <a:pt x="105" y="63"/>
                    </a:lnTo>
                    <a:lnTo>
                      <a:pt x="106" y="58"/>
                    </a:lnTo>
                    <a:lnTo>
                      <a:pt x="108" y="53"/>
                    </a:lnTo>
                    <a:lnTo>
                      <a:pt x="108" y="50"/>
                    </a:lnTo>
                    <a:lnTo>
                      <a:pt x="108" y="44"/>
                    </a:lnTo>
                    <a:lnTo>
                      <a:pt x="106" y="40"/>
                    </a:lnTo>
                    <a:lnTo>
                      <a:pt x="105" y="34"/>
                    </a:lnTo>
                    <a:lnTo>
                      <a:pt x="104" y="30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95" y="18"/>
                    </a:lnTo>
                    <a:lnTo>
                      <a:pt x="92" y="14"/>
                    </a:lnTo>
                    <a:lnTo>
                      <a:pt x="83" y="9"/>
                    </a:lnTo>
                    <a:lnTo>
                      <a:pt x="74" y="3"/>
                    </a:lnTo>
                    <a:lnTo>
                      <a:pt x="69" y="0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54" y="0"/>
                    </a:lnTo>
                    <a:lnTo>
                      <a:pt x="47" y="0"/>
                    </a:lnTo>
                    <a:lnTo>
                      <a:pt x="42" y="0"/>
                    </a:lnTo>
                    <a:lnTo>
                      <a:pt x="37" y="0"/>
                    </a:lnTo>
                    <a:lnTo>
                      <a:pt x="32" y="3"/>
                    </a:lnTo>
                    <a:lnTo>
                      <a:pt x="23" y="9"/>
                    </a:lnTo>
                    <a:lnTo>
                      <a:pt x="15" y="14"/>
                    </a:lnTo>
                    <a:lnTo>
                      <a:pt x="11" y="18"/>
                    </a:lnTo>
                    <a:lnTo>
                      <a:pt x="9" y="21"/>
                    </a:lnTo>
                    <a:lnTo>
                      <a:pt x="5" y="26"/>
                    </a:lnTo>
                    <a:lnTo>
                      <a:pt x="4" y="30"/>
                    </a:lnTo>
                    <a:lnTo>
                      <a:pt x="1" y="34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4" y="67"/>
                    </a:lnTo>
                    <a:lnTo>
                      <a:pt x="9" y="75"/>
                    </a:lnTo>
                    <a:lnTo>
                      <a:pt x="15" y="82"/>
                    </a:lnTo>
                    <a:lnTo>
                      <a:pt x="23" y="88"/>
                    </a:lnTo>
                    <a:lnTo>
                      <a:pt x="32" y="93"/>
                    </a:lnTo>
                    <a:lnTo>
                      <a:pt x="37" y="93"/>
                    </a:lnTo>
                    <a:lnTo>
                      <a:pt x="42" y="95"/>
                    </a:lnTo>
                    <a:lnTo>
                      <a:pt x="47" y="96"/>
                    </a:lnTo>
                    <a:lnTo>
                      <a:pt x="54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7" name="Freeform 126"/>
              <p:cNvSpPr>
                <a:spLocks/>
              </p:cNvSpPr>
              <p:nvPr/>
            </p:nvSpPr>
            <p:spPr bwMode="auto">
              <a:xfrm>
                <a:off x="5456" y="3491"/>
                <a:ext cx="16" cy="19"/>
              </a:xfrm>
              <a:custGeom>
                <a:avLst/>
                <a:gdLst>
                  <a:gd name="T0" fmla="*/ 32 w 63"/>
                  <a:gd name="T1" fmla="*/ 57 h 57"/>
                  <a:gd name="T2" fmla="*/ 37 w 63"/>
                  <a:gd name="T3" fmla="*/ 55 h 57"/>
                  <a:gd name="T4" fmla="*/ 43 w 63"/>
                  <a:gd name="T5" fmla="*/ 54 h 57"/>
                  <a:gd name="T6" fmla="*/ 47 w 63"/>
                  <a:gd name="T7" fmla="*/ 51 h 57"/>
                  <a:gd name="T8" fmla="*/ 52 w 63"/>
                  <a:gd name="T9" fmla="*/ 49 h 57"/>
                  <a:gd name="T10" fmla="*/ 56 w 63"/>
                  <a:gd name="T11" fmla="*/ 44 h 57"/>
                  <a:gd name="T12" fmla="*/ 60 w 63"/>
                  <a:gd name="T13" fmla="*/ 39 h 57"/>
                  <a:gd name="T14" fmla="*/ 61 w 63"/>
                  <a:gd name="T15" fmla="*/ 34 h 57"/>
                  <a:gd name="T16" fmla="*/ 63 w 63"/>
                  <a:gd name="T17" fmla="*/ 29 h 57"/>
                  <a:gd name="T18" fmla="*/ 61 w 63"/>
                  <a:gd name="T19" fmla="*/ 22 h 57"/>
                  <a:gd name="T20" fmla="*/ 60 w 63"/>
                  <a:gd name="T21" fmla="*/ 16 h 57"/>
                  <a:gd name="T22" fmla="*/ 56 w 63"/>
                  <a:gd name="T23" fmla="*/ 12 h 57"/>
                  <a:gd name="T24" fmla="*/ 52 w 63"/>
                  <a:gd name="T25" fmla="*/ 8 h 57"/>
                  <a:gd name="T26" fmla="*/ 47 w 63"/>
                  <a:gd name="T27" fmla="*/ 4 h 57"/>
                  <a:gd name="T28" fmla="*/ 43 w 63"/>
                  <a:gd name="T29" fmla="*/ 1 h 57"/>
                  <a:gd name="T30" fmla="*/ 37 w 63"/>
                  <a:gd name="T31" fmla="*/ 0 h 57"/>
                  <a:gd name="T32" fmla="*/ 32 w 63"/>
                  <a:gd name="T33" fmla="*/ 0 h 57"/>
                  <a:gd name="T34" fmla="*/ 24 w 63"/>
                  <a:gd name="T35" fmla="*/ 0 h 57"/>
                  <a:gd name="T36" fmla="*/ 18 w 63"/>
                  <a:gd name="T37" fmla="*/ 1 h 57"/>
                  <a:gd name="T38" fmla="*/ 12 w 63"/>
                  <a:gd name="T39" fmla="*/ 4 h 57"/>
                  <a:gd name="T40" fmla="*/ 9 w 63"/>
                  <a:gd name="T41" fmla="*/ 8 h 57"/>
                  <a:gd name="T42" fmla="*/ 3 w 63"/>
                  <a:gd name="T43" fmla="*/ 12 h 57"/>
                  <a:gd name="T44" fmla="*/ 1 w 63"/>
                  <a:gd name="T45" fmla="*/ 16 h 57"/>
                  <a:gd name="T46" fmla="*/ 0 w 63"/>
                  <a:gd name="T47" fmla="*/ 22 h 57"/>
                  <a:gd name="T48" fmla="*/ 0 w 63"/>
                  <a:gd name="T49" fmla="*/ 29 h 57"/>
                  <a:gd name="T50" fmla="*/ 0 w 63"/>
                  <a:gd name="T51" fmla="*/ 34 h 57"/>
                  <a:gd name="T52" fmla="*/ 1 w 63"/>
                  <a:gd name="T53" fmla="*/ 39 h 57"/>
                  <a:gd name="T54" fmla="*/ 3 w 63"/>
                  <a:gd name="T55" fmla="*/ 44 h 57"/>
                  <a:gd name="T56" fmla="*/ 9 w 63"/>
                  <a:gd name="T57" fmla="*/ 49 h 57"/>
                  <a:gd name="T58" fmla="*/ 12 w 63"/>
                  <a:gd name="T59" fmla="*/ 51 h 57"/>
                  <a:gd name="T60" fmla="*/ 18 w 63"/>
                  <a:gd name="T61" fmla="*/ 54 h 57"/>
                  <a:gd name="T62" fmla="*/ 24 w 63"/>
                  <a:gd name="T63" fmla="*/ 55 h 57"/>
                  <a:gd name="T64" fmla="*/ 32 w 63"/>
                  <a:gd name="T65" fmla="*/ 57 h 57"/>
                  <a:gd name="T66" fmla="*/ 32 w 63"/>
                  <a:gd name="T67" fmla="*/ 57 h 5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57"/>
                  <a:gd name="T104" fmla="*/ 63 w 63"/>
                  <a:gd name="T105" fmla="*/ 57 h 5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57">
                    <a:moveTo>
                      <a:pt x="32" y="57"/>
                    </a:moveTo>
                    <a:lnTo>
                      <a:pt x="37" y="55"/>
                    </a:lnTo>
                    <a:lnTo>
                      <a:pt x="43" y="54"/>
                    </a:lnTo>
                    <a:lnTo>
                      <a:pt x="47" y="51"/>
                    </a:lnTo>
                    <a:lnTo>
                      <a:pt x="52" y="49"/>
                    </a:lnTo>
                    <a:lnTo>
                      <a:pt x="56" y="44"/>
                    </a:lnTo>
                    <a:lnTo>
                      <a:pt x="60" y="39"/>
                    </a:lnTo>
                    <a:lnTo>
                      <a:pt x="61" y="34"/>
                    </a:lnTo>
                    <a:lnTo>
                      <a:pt x="63" y="29"/>
                    </a:lnTo>
                    <a:lnTo>
                      <a:pt x="61" y="22"/>
                    </a:lnTo>
                    <a:lnTo>
                      <a:pt x="60" y="16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47" y="4"/>
                    </a:lnTo>
                    <a:lnTo>
                      <a:pt x="43" y="1"/>
                    </a:lnTo>
                    <a:lnTo>
                      <a:pt x="37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1"/>
                    </a:lnTo>
                    <a:lnTo>
                      <a:pt x="12" y="4"/>
                    </a:lnTo>
                    <a:lnTo>
                      <a:pt x="9" y="8"/>
                    </a:lnTo>
                    <a:lnTo>
                      <a:pt x="3" y="12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9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4"/>
                    </a:lnTo>
                    <a:lnTo>
                      <a:pt x="9" y="49"/>
                    </a:lnTo>
                    <a:lnTo>
                      <a:pt x="12" y="51"/>
                    </a:lnTo>
                    <a:lnTo>
                      <a:pt x="18" y="54"/>
                    </a:lnTo>
                    <a:lnTo>
                      <a:pt x="24" y="55"/>
                    </a:lnTo>
                    <a:lnTo>
                      <a:pt x="32" y="57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8" name="Freeform 127"/>
              <p:cNvSpPr>
                <a:spLocks/>
              </p:cNvSpPr>
              <p:nvPr/>
            </p:nvSpPr>
            <p:spPr bwMode="auto">
              <a:xfrm>
                <a:off x="5796" y="3438"/>
                <a:ext cx="27" cy="32"/>
              </a:xfrm>
              <a:custGeom>
                <a:avLst/>
                <a:gdLst>
                  <a:gd name="T0" fmla="*/ 54 w 108"/>
                  <a:gd name="T1" fmla="*/ 96 h 96"/>
                  <a:gd name="T2" fmla="*/ 59 w 108"/>
                  <a:gd name="T3" fmla="*/ 96 h 96"/>
                  <a:gd name="T4" fmla="*/ 64 w 108"/>
                  <a:gd name="T5" fmla="*/ 95 h 96"/>
                  <a:gd name="T6" fmla="*/ 69 w 108"/>
                  <a:gd name="T7" fmla="*/ 94 h 96"/>
                  <a:gd name="T8" fmla="*/ 74 w 108"/>
                  <a:gd name="T9" fmla="*/ 93 h 96"/>
                  <a:gd name="T10" fmla="*/ 80 w 108"/>
                  <a:gd name="T11" fmla="*/ 90 h 96"/>
                  <a:gd name="T12" fmla="*/ 83 w 108"/>
                  <a:gd name="T13" fmla="*/ 88 h 96"/>
                  <a:gd name="T14" fmla="*/ 87 w 108"/>
                  <a:gd name="T15" fmla="*/ 85 h 96"/>
                  <a:gd name="T16" fmla="*/ 92 w 108"/>
                  <a:gd name="T17" fmla="*/ 82 h 96"/>
                  <a:gd name="T18" fmla="*/ 99 w 108"/>
                  <a:gd name="T19" fmla="*/ 76 h 96"/>
                  <a:gd name="T20" fmla="*/ 104 w 108"/>
                  <a:gd name="T21" fmla="*/ 67 h 96"/>
                  <a:gd name="T22" fmla="*/ 104 w 108"/>
                  <a:gd name="T23" fmla="*/ 63 h 96"/>
                  <a:gd name="T24" fmla="*/ 107 w 108"/>
                  <a:gd name="T25" fmla="*/ 57 h 96"/>
                  <a:gd name="T26" fmla="*/ 108 w 108"/>
                  <a:gd name="T27" fmla="*/ 52 h 96"/>
                  <a:gd name="T28" fmla="*/ 108 w 108"/>
                  <a:gd name="T29" fmla="*/ 49 h 96"/>
                  <a:gd name="T30" fmla="*/ 108 w 108"/>
                  <a:gd name="T31" fmla="*/ 43 h 96"/>
                  <a:gd name="T32" fmla="*/ 107 w 108"/>
                  <a:gd name="T33" fmla="*/ 38 h 96"/>
                  <a:gd name="T34" fmla="*/ 104 w 108"/>
                  <a:gd name="T35" fmla="*/ 33 h 96"/>
                  <a:gd name="T36" fmla="*/ 104 w 108"/>
                  <a:gd name="T37" fmla="*/ 29 h 96"/>
                  <a:gd name="T38" fmla="*/ 101 w 108"/>
                  <a:gd name="T39" fmla="*/ 24 h 96"/>
                  <a:gd name="T40" fmla="*/ 99 w 108"/>
                  <a:gd name="T41" fmla="*/ 20 h 96"/>
                  <a:gd name="T42" fmla="*/ 95 w 108"/>
                  <a:gd name="T43" fmla="*/ 17 h 96"/>
                  <a:gd name="T44" fmla="*/ 92 w 108"/>
                  <a:gd name="T45" fmla="*/ 13 h 96"/>
                  <a:gd name="T46" fmla="*/ 87 w 108"/>
                  <a:gd name="T47" fmla="*/ 9 h 96"/>
                  <a:gd name="T48" fmla="*/ 83 w 108"/>
                  <a:gd name="T49" fmla="*/ 6 h 96"/>
                  <a:gd name="T50" fmla="*/ 80 w 108"/>
                  <a:gd name="T51" fmla="*/ 4 h 96"/>
                  <a:gd name="T52" fmla="*/ 74 w 108"/>
                  <a:gd name="T53" fmla="*/ 3 h 96"/>
                  <a:gd name="T54" fmla="*/ 69 w 108"/>
                  <a:gd name="T55" fmla="*/ 1 h 96"/>
                  <a:gd name="T56" fmla="*/ 64 w 108"/>
                  <a:gd name="T57" fmla="*/ 0 h 96"/>
                  <a:gd name="T58" fmla="*/ 59 w 108"/>
                  <a:gd name="T59" fmla="*/ 0 h 96"/>
                  <a:gd name="T60" fmla="*/ 54 w 108"/>
                  <a:gd name="T61" fmla="*/ 0 h 96"/>
                  <a:gd name="T62" fmla="*/ 48 w 108"/>
                  <a:gd name="T63" fmla="*/ 0 h 96"/>
                  <a:gd name="T64" fmla="*/ 42 w 108"/>
                  <a:gd name="T65" fmla="*/ 0 h 96"/>
                  <a:gd name="T66" fmla="*/ 36 w 108"/>
                  <a:gd name="T67" fmla="*/ 1 h 96"/>
                  <a:gd name="T68" fmla="*/ 32 w 108"/>
                  <a:gd name="T69" fmla="*/ 3 h 96"/>
                  <a:gd name="T70" fmla="*/ 22 w 108"/>
                  <a:gd name="T71" fmla="*/ 6 h 96"/>
                  <a:gd name="T72" fmla="*/ 15 w 108"/>
                  <a:gd name="T73" fmla="*/ 13 h 96"/>
                  <a:gd name="T74" fmla="*/ 10 w 108"/>
                  <a:gd name="T75" fmla="*/ 17 h 96"/>
                  <a:gd name="T76" fmla="*/ 8 w 108"/>
                  <a:gd name="T77" fmla="*/ 20 h 96"/>
                  <a:gd name="T78" fmla="*/ 5 w 108"/>
                  <a:gd name="T79" fmla="*/ 24 h 96"/>
                  <a:gd name="T80" fmla="*/ 4 w 108"/>
                  <a:gd name="T81" fmla="*/ 29 h 96"/>
                  <a:gd name="T82" fmla="*/ 1 w 108"/>
                  <a:gd name="T83" fmla="*/ 33 h 96"/>
                  <a:gd name="T84" fmla="*/ 0 w 108"/>
                  <a:gd name="T85" fmla="*/ 38 h 96"/>
                  <a:gd name="T86" fmla="*/ 0 w 108"/>
                  <a:gd name="T87" fmla="*/ 43 h 96"/>
                  <a:gd name="T88" fmla="*/ 0 w 108"/>
                  <a:gd name="T89" fmla="*/ 49 h 96"/>
                  <a:gd name="T90" fmla="*/ 0 w 108"/>
                  <a:gd name="T91" fmla="*/ 52 h 96"/>
                  <a:gd name="T92" fmla="*/ 0 w 108"/>
                  <a:gd name="T93" fmla="*/ 57 h 96"/>
                  <a:gd name="T94" fmla="*/ 1 w 108"/>
                  <a:gd name="T95" fmla="*/ 63 h 96"/>
                  <a:gd name="T96" fmla="*/ 4 w 108"/>
                  <a:gd name="T97" fmla="*/ 67 h 96"/>
                  <a:gd name="T98" fmla="*/ 8 w 108"/>
                  <a:gd name="T99" fmla="*/ 76 h 96"/>
                  <a:gd name="T100" fmla="*/ 15 w 108"/>
                  <a:gd name="T101" fmla="*/ 82 h 96"/>
                  <a:gd name="T102" fmla="*/ 22 w 108"/>
                  <a:gd name="T103" fmla="*/ 88 h 96"/>
                  <a:gd name="T104" fmla="*/ 32 w 108"/>
                  <a:gd name="T105" fmla="*/ 93 h 96"/>
                  <a:gd name="T106" fmla="*/ 36 w 108"/>
                  <a:gd name="T107" fmla="*/ 94 h 96"/>
                  <a:gd name="T108" fmla="*/ 42 w 108"/>
                  <a:gd name="T109" fmla="*/ 95 h 96"/>
                  <a:gd name="T110" fmla="*/ 48 w 108"/>
                  <a:gd name="T111" fmla="*/ 96 h 96"/>
                  <a:gd name="T112" fmla="*/ 54 w 108"/>
                  <a:gd name="T113" fmla="*/ 96 h 96"/>
                  <a:gd name="T114" fmla="*/ 54 w 108"/>
                  <a:gd name="T115" fmla="*/ 96 h 9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08"/>
                  <a:gd name="T175" fmla="*/ 0 h 96"/>
                  <a:gd name="T176" fmla="*/ 108 w 108"/>
                  <a:gd name="T177" fmla="*/ 96 h 9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08" h="96">
                    <a:moveTo>
                      <a:pt x="54" y="96"/>
                    </a:moveTo>
                    <a:lnTo>
                      <a:pt x="59" y="96"/>
                    </a:lnTo>
                    <a:lnTo>
                      <a:pt x="64" y="95"/>
                    </a:lnTo>
                    <a:lnTo>
                      <a:pt x="69" y="94"/>
                    </a:lnTo>
                    <a:lnTo>
                      <a:pt x="74" y="93"/>
                    </a:lnTo>
                    <a:lnTo>
                      <a:pt x="80" y="90"/>
                    </a:lnTo>
                    <a:lnTo>
                      <a:pt x="83" y="88"/>
                    </a:lnTo>
                    <a:lnTo>
                      <a:pt x="87" y="85"/>
                    </a:lnTo>
                    <a:lnTo>
                      <a:pt x="92" y="82"/>
                    </a:lnTo>
                    <a:lnTo>
                      <a:pt x="99" y="76"/>
                    </a:lnTo>
                    <a:lnTo>
                      <a:pt x="104" y="67"/>
                    </a:lnTo>
                    <a:lnTo>
                      <a:pt x="104" y="63"/>
                    </a:lnTo>
                    <a:lnTo>
                      <a:pt x="107" y="57"/>
                    </a:lnTo>
                    <a:lnTo>
                      <a:pt x="108" y="52"/>
                    </a:lnTo>
                    <a:lnTo>
                      <a:pt x="108" y="49"/>
                    </a:lnTo>
                    <a:lnTo>
                      <a:pt x="108" y="43"/>
                    </a:lnTo>
                    <a:lnTo>
                      <a:pt x="107" y="38"/>
                    </a:lnTo>
                    <a:lnTo>
                      <a:pt x="104" y="33"/>
                    </a:lnTo>
                    <a:lnTo>
                      <a:pt x="104" y="29"/>
                    </a:lnTo>
                    <a:lnTo>
                      <a:pt x="101" y="24"/>
                    </a:lnTo>
                    <a:lnTo>
                      <a:pt x="99" y="20"/>
                    </a:lnTo>
                    <a:lnTo>
                      <a:pt x="95" y="17"/>
                    </a:lnTo>
                    <a:lnTo>
                      <a:pt x="92" y="13"/>
                    </a:lnTo>
                    <a:lnTo>
                      <a:pt x="87" y="9"/>
                    </a:lnTo>
                    <a:lnTo>
                      <a:pt x="83" y="6"/>
                    </a:lnTo>
                    <a:lnTo>
                      <a:pt x="80" y="4"/>
                    </a:lnTo>
                    <a:lnTo>
                      <a:pt x="74" y="3"/>
                    </a:lnTo>
                    <a:lnTo>
                      <a:pt x="69" y="1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6" y="1"/>
                    </a:lnTo>
                    <a:lnTo>
                      <a:pt x="32" y="3"/>
                    </a:lnTo>
                    <a:lnTo>
                      <a:pt x="22" y="6"/>
                    </a:lnTo>
                    <a:lnTo>
                      <a:pt x="15" y="13"/>
                    </a:lnTo>
                    <a:lnTo>
                      <a:pt x="10" y="17"/>
                    </a:lnTo>
                    <a:lnTo>
                      <a:pt x="8" y="20"/>
                    </a:lnTo>
                    <a:lnTo>
                      <a:pt x="5" y="24"/>
                    </a:lnTo>
                    <a:lnTo>
                      <a:pt x="4" y="29"/>
                    </a:lnTo>
                    <a:lnTo>
                      <a:pt x="1" y="33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7"/>
                    </a:lnTo>
                    <a:lnTo>
                      <a:pt x="1" y="63"/>
                    </a:lnTo>
                    <a:lnTo>
                      <a:pt x="4" y="67"/>
                    </a:lnTo>
                    <a:lnTo>
                      <a:pt x="8" y="76"/>
                    </a:lnTo>
                    <a:lnTo>
                      <a:pt x="15" y="82"/>
                    </a:lnTo>
                    <a:lnTo>
                      <a:pt x="22" y="88"/>
                    </a:lnTo>
                    <a:lnTo>
                      <a:pt x="32" y="93"/>
                    </a:lnTo>
                    <a:lnTo>
                      <a:pt x="36" y="94"/>
                    </a:lnTo>
                    <a:lnTo>
                      <a:pt x="42" y="95"/>
                    </a:lnTo>
                    <a:lnTo>
                      <a:pt x="48" y="96"/>
                    </a:lnTo>
                    <a:lnTo>
                      <a:pt x="54" y="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39" name="Freeform 128"/>
              <p:cNvSpPr>
                <a:spLocks/>
              </p:cNvSpPr>
              <p:nvPr/>
            </p:nvSpPr>
            <p:spPr bwMode="auto">
              <a:xfrm>
                <a:off x="5802" y="3446"/>
                <a:ext cx="15" cy="17"/>
              </a:xfrm>
              <a:custGeom>
                <a:avLst/>
                <a:gdLst>
                  <a:gd name="T0" fmla="*/ 29 w 59"/>
                  <a:gd name="T1" fmla="*/ 50 h 50"/>
                  <a:gd name="T2" fmla="*/ 34 w 59"/>
                  <a:gd name="T3" fmla="*/ 50 h 50"/>
                  <a:gd name="T4" fmla="*/ 40 w 59"/>
                  <a:gd name="T5" fmla="*/ 48 h 50"/>
                  <a:gd name="T6" fmla="*/ 45 w 59"/>
                  <a:gd name="T7" fmla="*/ 44 h 50"/>
                  <a:gd name="T8" fmla="*/ 50 w 59"/>
                  <a:gd name="T9" fmla="*/ 42 h 50"/>
                  <a:gd name="T10" fmla="*/ 52 w 59"/>
                  <a:gd name="T11" fmla="*/ 38 h 50"/>
                  <a:gd name="T12" fmla="*/ 56 w 59"/>
                  <a:gd name="T13" fmla="*/ 34 h 50"/>
                  <a:gd name="T14" fmla="*/ 57 w 59"/>
                  <a:gd name="T15" fmla="*/ 29 h 50"/>
                  <a:gd name="T16" fmla="*/ 59 w 59"/>
                  <a:gd name="T17" fmla="*/ 24 h 50"/>
                  <a:gd name="T18" fmla="*/ 57 w 59"/>
                  <a:gd name="T19" fmla="*/ 19 h 50"/>
                  <a:gd name="T20" fmla="*/ 56 w 59"/>
                  <a:gd name="T21" fmla="*/ 13 h 50"/>
                  <a:gd name="T22" fmla="*/ 52 w 59"/>
                  <a:gd name="T23" fmla="*/ 9 h 50"/>
                  <a:gd name="T24" fmla="*/ 50 w 59"/>
                  <a:gd name="T25" fmla="*/ 6 h 50"/>
                  <a:gd name="T26" fmla="*/ 45 w 59"/>
                  <a:gd name="T27" fmla="*/ 3 h 50"/>
                  <a:gd name="T28" fmla="*/ 40 w 59"/>
                  <a:gd name="T29" fmla="*/ 1 h 50"/>
                  <a:gd name="T30" fmla="*/ 34 w 59"/>
                  <a:gd name="T31" fmla="*/ 0 h 50"/>
                  <a:gd name="T32" fmla="*/ 29 w 59"/>
                  <a:gd name="T33" fmla="*/ 0 h 50"/>
                  <a:gd name="T34" fmla="*/ 22 w 59"/>
                  <a:gd name="T35" fmla="*/ 0 h 50"/>
                  <a:gd name="T36" fmla="*/ 16 w 59"/>
                  <a:gd name="T37" fmla="*/ 1 h 50"/>
                  <a:gd name="T38" fmla="*/ 11 w 59"/>
                  <a:gd name="T39" fmla="*/ 3 h 50"/>
                  <a:gd name="T40" fmla="*/ 7 w 59"/>
                  <a:gd name="T41" fmla="*/ 6 h 50"/>
                  <a:gd name="T42" fmla="*/ 4 w 59"/>
                  <a:gd name="T43" fmla="*/ 9 h 50"/>
                  <a:gd name="T44" fmla="*/ 2 w 59"/>
                  <a:gd name="T45" fmla="*/ 13 h 50"/>
                  <a:gd name="T46" fmla="*/ 0 w 59"/>
                  <a:gd name="T47" fmla="*/ 19 h 50"/>
                  <a:gd name="T48" fmla="*/ 0 w 59"/>
                  <a:gd name="T49" fmla="*/ 24 h 50"/>
                  <a:gd name="T50" fmla="*/ 0 w 59"/>
                  <a:gd name="T51" fmla="*/ 29 h 50"/>
                  <a:gd name="T52" fmla="*/ 2 w 59"/>
                  <a:gd name="T53" fmla="*/ 34 h 50"/>
                  <a:gd name="T54" fmla="*/ 4 w 59"/>
                  <a:gd name="T55" fmla="*/ 38 h 50"/>
                  <a:gd name="T56" fmla="*/ 7 w 59"/>
                  <a:gd name="T57" fmla="*/ 42 h 50"/>
                  <a:gd name="T58" fmla="*/ 11 w 59"/>
                  <a:gd name="T59" fmla="*/ 44 h 50"/>
                  <a:gd name="T60" fmla="*/ 16 w 59"/>
                  <a:gd name="T61" fmla="*/ 48 h 50"/>
                  <a:gd name="T62" fmla="*/ 22 w 59"/>
                  <a:gd name="T63" fmla="*/ 50 h 50"/>
                  <a:gd name="T64" fmla="*/ 29 w 59"/>
                  <a:gd name="T65" fmla="*/ 50 h 50"/>
                  <a:gd name="T66" fmla="*/ 29 w 59"/>
                  <a:gd name="T67" fmla="*/ 50 h 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9"/>
                  <a:gd name="T103" fmla="*/ 0 h 50"/>
                  <a:gd name="T104" fmla="*/ 59 w 59"/>
                  <a:gd name="T105" fmla="*/ 50 h 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9" h="50">
                    <a:moveTo>
                      <a:pt x="29" y="50"/>
                    </a:moveTo>
                    <a:lnTo>
                      <a:pt x="34" y="50"/>
                    </a:lnTo>
                    <a:lnTo>
                      <a:pt x="40" y="48"/>
                    </a:lnTo>
                    <a:lnTo>
                      <a:pt x="45" y="44"/>
                    </a:lnTo>
                    <a:lnTo>
                      <a:pt x="50" y="42"/>
                    </a:lnTo>
                    <a:lnTo>
                      <a:pt x="52" y="38"/>
                    </a:lnTo>
                    <a:lnTo>
                      <a:pt x="56" y="34"/>
                    </a:lnTo>
                    <a:lnTo>
                      <a:pt x="57" y="29"/>
                    </a:lnTo>
                    <a:lnTo>
                      <a:pt x="59" y="24"/>
                    </a:lnTo>
                    <a:lnTo>
                      <a:pt x="57" y="19"/>
                    </a:lnTo>
                    <a:lnTo>
                      <a:pt x="56" y="13"/>
                    </a:lnTo>
                    <a:lnTo>
                      <a:pt x="52" y="9"/>
                    </a:lnTo>
                    <a:lnTo>
                      <a:pt x="50" y="6"/>
                    </a:lnTo>
                    <a:lnTo>
                      <a:pt x="45" y="3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1"/>
                    </a:lnTo>
                    <a:lnTo>
                      <a:pt x="11" y="3"/>
                    </a:lnTo>
                    <a:lnTo>
                      <a:pt x="7" y="6"/>
                    </a:lnTo>
                    <a:lnTo>
                      <a:pt x="4" y="9"/>
                    </a:lnTo>
                    <a:lnTo>
                      <a:pt x="2" y="13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7" y="42"/>
                    </a:lnTo>
                    <a:lnTo>
                      <a:pt x="11" y="44"/>
                    </a:lnTo>
                    <a:lnTo>
                      <a:pt x="16" y="48"/>
                    </a:lnTo>
                    <a:lnTo>
                      <a:pt x="22" y="50"/>
                    </a:lnTo>
                    <a:lnTo>
                      <a:pt x="29" y="50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0" name="Freeform 129"/>
              <p:cNvSpPr>
                <a:spLocks/>
              </p:cNvSpPr>
              <p:nvPr/>
            </p:nvSpPr>
            <p:spPr bwMode="auto">
              <a:xfrm>
                <a:off x="5871" y="3384"/>
                <a:ext cx="27" cy="33"/>
              </a:xfrm>
              <a:custGeom>
                <a:avLst/>
                <a:gdLst>
                  <a:gd name="T0" fmla="*/ 59 w 108"/>
                  <a:gd name="T1" fmla="*/ 97 h 98"/>
                  <a:gd name="T2" fmla="*/ 69 w 108"/>
                  <a:gd name="T3" fmla="*/ 95 h 98"/>
                  <a:gd name="T4" fmla="*/ 79 w 108"/>
                  <a:gd name="T5" fmla="*/ 91 h 98"/>
                  <a:gd name="T6" fmla="*/ 87 w 108"/>
                  <a:gd name="T7" fmla="*/ 85 h 98"/>
                  <a:gd name="T8" fmla="*/ 95 w 108"/>
                  <a:gd name="T9" fmla="*/ 80 h 98"/>
                  <a:gd name="T10" fmla="*/ 101 w 108"/>
                  <a:gd name="T11" fmla="*/ 72 h 98"/>
                  <a:gd name="T12" fmla="*/ 105 w 108"/>
                  <a:gd name="T13" fmla="*/ 62 h 98"/>
                  <a:gd name="T14" fmla="*/ 108 w 108"/>
                  <a:gd name="T15" fmla="*/ 53 h 98"/>
                  <a:gd name="T16" fmla="*/ 108 w 108"/>
                  <a:gd name="T17" fmla="*/ 43 h 98"/>
                  <a:gd name="T18" fmla="*/ 105 w 108"/>
                  <a:gd name="T19" fmla="*/ 34 h 98"/>
                  <a:gd name="T20" fmla="*/ 101 w 108"/>
                  <a:gd name="T21" fmla="*/ 26 h 98"/>
                  <a:gd name="T22" fmla="*/ 95 w 108"/>
                  <a:gd name="T23" fmla="*/ 18 h 98"/>
                  <a:gd name="T24" fmla="*/ 87 w 108"/>
                  <a:gd name="T25" fmla="*/ 11 h 98"/>
                  <a:gd name="T26" fmla="*/ 79 w 108"/>
                  <a:gd name="T27" fmla="*/ 5 h 98"/>
                  <a:gd name="T28" fmla="*/ 69 w 108"/>
                  <a:gd name="T29" fmla="*/ 0 h 98"/>
                  <a:gd name="T30" fmla="*/ 59 w 108"/>
                  <a:gd name="T31" fmla="*/ 0 h 98"/>
                  <a:gd name="T32" fmla="*/ 49 w 108"/>
                  <a:gd name="T33" fmla="*/ 0 h 98"/>
                  <a:gd name="T34" fmla="*/ 38 w 108"/>
                  <a:gd name="T35" fmla="*/ 0 h 98"/>
                  <a:gd name="T36" fmla="*/ 28 w 108"/>
                  <a:gd name="T37" fmla="*/ 5 h 98"/>
                  <a:gd name="T38" fmla="*/ 19 w 108"/>
                  <a:gd name="T39" fmla="*/ 11 h 98"/>
                  <a:gd name="T40" fmla="*/ 11 w 108"/>
                  <a:gd name="T41" fmla="*/ 18 h 98"/>
                  <a:gd name="T42" fmla="*/ 6 w 108"/>
                  <a:gd name="T43" fmla="*/ 26 h 98"/>
                  <a:gd name="T44" fmla="*/ 1 w 108"/>
                  <a:gd name="T45" fmla="*/ 34 h 98"/>
                  <a:gd name="T46" fmla="*/ 0 w 108"/>
                  <a:gd name="T47" fmla="*/ 43 h 98"/>
                  <a:gd name="T48" fmla="*/ 0 w 108"/>
                  <a:gd name="T49" fmla="*/ 53 h 98"/>
                  <a:gd name="T50" fmla="*/ 1 w 108"/>
                  <a:gd name="T51" fmla="*/ 62 h 98"/>
                  <a:gd name="T52" fmla="*/ 6 w 108"/>
                  <a:gd name="T53" fmla="*/ 72 h 98"/>
                  <a:gd name="T54" fmla="*/ 11 w 108"/>
                  <a:gd name="T55" fmla="*/ 80 h 98"/>
                  <a:gd name="T56" fmla="*/ 19 w 108"/>
                  <a:gd name="T57" fmla="*/ 85 h 98"/>
                  <a:gd name="T58" fmla="*/ 28 w 108"/>
                  <a:gd name="T59" fmla="*/ 91 h 98"/>
                  <a:gd name="T60" fmla="*/ 38 w 108"/>
                  <a:gd name="T61" fmla="*/ 95 h 98"/>
                  <a:gd name="T62" fmla="*/ 49 w 108"/>
                  <a:gd name="T63" fmla="*/ 97 h 98"/>
                  <a:gd name="T64" fmla="*/ 55 w 108"/>
                  <a:gd name="T65" fmla="*/ 98 h 9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8"/>
                  <a:gd name="T100" fmla="*/ 0 h 98"/>
                  <a:gd name="T101" fmla="*/ 108 w 108"/>
                  <a:gd name="T102" fmla="*/ 98 h 9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8" h="98">
                    <a:moveTo>
                      <a:pt x="55" y="98"/>
                    </a:moveTo>
                    <a:lnTo>
                      <a:pt x="59" y="97"/>
                    </a:lnTo>
                    <a:lnTo>
                      <a:pt x="65" y="97"/>
                    </a:lnTo>
                    <a:lnTo>
                      <a:pt x="69" y="95"/>
                    </a:lnTo>
                    <a:lnTo>
                      <a:pt x="74" y="95"/>
                    </a:lnTo>
                    <a:lnTo>
                      <a:pt x="79" y="91"/>
                    </a:lnTo>
                    <a:lnTo>
                      <a:pt x="83" y="89"/>
                    </a:lnTo>
                    <a:lnTo>
                      <a:pt x="87" y="85"/>
                    </a:lnTo>
                    <a:lnTo>
                      <a:pt x="92" y="83"/>
                    </a:lnTo>
                    <a:lnTo>
                      <a:pt x="95" y="80"/>
                    </a:lnTo>
                    <a:lnTo>
                      <a:pt x="99" y="75"/>
                    </a:lnTo>
                    <a:lnTo>
                      <a:pt x="101" y="72"/>
                    </a:lnTo>
                    <a:lnTo>
                      <a:pt x="104" y="67"/>
                    </a:lnTo>
                    <a:lnTo>
                      <a:pt x="105" y="62"/>
                    </a:lnTo>
                    <a:lnTo>
                      <a:pt x="106" y="58"/>
                    </a:lnTo>
                    <a:lnTo>
                      <a:pt x="108" y="53"/>
                    </a:lnTo>
                    <a:lnTo>
                      <a:pt x="108" y="49"/>
                    </a:lnTo>
                    <a:lnTo>
                      <a:pt x="108" y="43"/>
                    </a:lnTo>
                    <a:lnTo>
                      <a:pt x="106" y="38"/>
                    </a:lnTo>
                    <a:lnTo>
                      <a:pt x="105" y="34"/>
                    </a:lnTo>
                    <a:lnTo>
                      <a:pt x="104" y="30"/>
                    </a:lnTo>
                    <a:lnTo>
                      <a:pt x="101" y="26"/>
                    </a:lnTo>
                    <a:lnTo>
                      <a:pt x="99" y="21"/>
                    </a:lnTo>
                    <a:lnTo>
                      <a:pt x="95" y="18"/>
                    </a:lnTo>
                    <a:lnTo>
                      <a:pt x="92" y="14"/>
                    </a:lnTo>
                    <a:lnTo>
                      <a:pt x="87" y="11"/>
                    </a:lnTo>
                    <a:lnTo>
                      <a:pt x="83" y="7"/>
                    </a:lnTo>
                    <a:lnTo>
                      <a:pt x="79" y="5"/>
                    </a:lnTo>
                    <a:lnTo>
                      <a:pt x="74" y="3"/>
                    </a:lnTo>
                    <a:lnTo>
                      <a:pt x="69" y="0"/>
                    </a:lnTo>
                    <a:lnTo>
                      <a:pt x="65" y="0"/>
                    </a:lnTo>
                    <a:lnTo>
                      <a:pt x="59" y="0"/>
                    </a:lnTo>
                    <a:lnTo>
                      <a:pt x="55" y="0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38" y="0"/>
                    </a:lnTo>
                    <a:lnTo>
                      <a:pt x="33" y="3"/>
                    </a:lnTo>
                    <a:lnTo>
                      <a:pt x="28" y="5"/>
                    </a:lnTo>
                    <a:lnTo>
                      <a:pt x="24" y="7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1" y="18"/>
                    </a:lnTo>
                    <a:lnTo>
                      <a:pt x="9" y="21"/>
                    </a:lnTo>
                    <a:lnTo>
                      <a:pt x="6" y="26"/>
                    </a:lnTo>
                    <a:lnTo>
                      <a:pt x="4" y="30"/>
                    </a:lnTo>
                    <a:lnTo>
                      <a:pt x="1" y="34"/>
                    </a:lnTo>
                    <a:lnTo>
                      <a:pt x="0" y="38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1" y="62"/>
                    </a:lnTo>
                    <a:lnTo>
                      <a:pt x="4" y="67"/>
                    </a:lnTo>
                    <a:lnTo>
                      <a:pt x="6" y="72"/>
                    </a:lnTo>
                    <a:lnTo>
                      <a:pt x="9" y="75"/>
                    </a:lnTo>
                    <a:lnTo>
                      <a:pt x="11" y="80"/>
                    </a:lnTo>
                    <a:lnTo>
                      <a:pt x="16" y="83"/>
                    </a:lnTo>
                    <a:lnTo>
                      <a:pt x="19" y="85"/>
                    </a:lnTo>
                    <a:lnTo>
                      <a:pt x="24" y="89"/>
                    </a:lnTo>
                    <a:lnTo>
                      <a:pt x="28" y="91"/>
                    </a:lnTo>
                    <a:lnTo>
                      <a:pt x="33" y="95"/>
                    </a:lnTo>
                    <a:lnTo>
                      <a:pt x="38" y="95"/>
                    </a:lnTo>
                    <a:lnTo>
                      <a:pt x="43" y="97"/>
                    </a:lnTo>
                    <a:lnTo>
                      <a:pt x="49" y="97"/>
                    </a:lnTo>
                    <a:lnTo>
                      <a:pt x="55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1" name="Freeform 130"/>
              <p:cNvSpPr>
                <a:spLocks/>
              </p:cNvSpPr>
              <p:nvPr/>
            </p:nvSpPr>
            <p:spPr bwMode="auto">
              <a:xfrm>
                <a:off x="5877" y="3390"/>
                <a:ext cx="16" cy="20"/>
              </a:xfrm>
              <a:custGeom>
                <a:avLst/>
                <a:gdLst>
                  <a:gd name="T0" fmla="*/ 32 w 64"/>
                  <a:gd name="T1" fmla="*/ 58 h 58"/>
                  <a:gd name="T2" fmla="*/ 38 w 64"/>
                  <a:gd name="T3" fmla="*/ 57 h 58"/>
                  <a:gd name="T4" fmla="*/ 45 w 64"/>
                  <a:gd name="T5" fmla="*/ 55 h 58"/>
                  <a:gd name="T6" fmla="*/ 50 w 64"/>
                  <a:gd name="T7" fmla="*/ 53 h 58"/>
                  <a:gd name="T8" fmla="*/ 55 w 64"/>
                  <a:gd name="T9" fmla="*/ 49 h 58"/>
                  <a:gd name="T10" fmla="*/ 58 w 64"/>
                  <a:gd name="T11" fmla="*/ 45 h 58"/>
                  <a:gd name="T12" fmla="*/ 62 w 64"/>
                  <a:gd name="T13" fmla="*/ 40 h 58"/>
                  <a:gd name="T14" fmla="*/ 63 w 64"/>
                  <a:gd name="T15" fmla="*/ 34 h 58"/>
                  <a:gd name="T16" fmla="*/ 64 w 64"/>
                  <a:gd name="T17" fmla="*/ 28 h 58"/>
                  <a:gd name="T18" fmla="*/ 63 w 64"/>
                  <a:gd name="T19" fmla="*/ 22 h 58"/>
                  <a:gd name="T20" fmla="*/ 62 w 64"/>
                  <a:gd name="T21" fmla="*/ 17 h 58"/>
                  <a:gd name="T22" fmla="*/ 58 w 64"/>
                  <a:gd name="T23" fmla="*/ 11 h 58"/>
                  <a:gd name="T24" fmla="*/ 55 w 64"/>
                  <a:gd name="T25" fmla="*/ 8 h 58"/>
                  <a:gd name="T26" fmla="*/ 50 w 64"/>
                  <a:gd name="T27" fmla="*/ 4 h 58"/>
                  <a:gd name="T28" fmla="*/ 45 w 64"/>
                  <a:gd name="T29" fmla="*/ 2 h 58"/>
                  <a:gd name="T30" fmla="*/ 38 w 64"/>
                  <a:gd name="T31" fmla="*/ 0 h 58"/>
                  <a:gd name="T32" fmla="*/ 32 w 64"/>
                  <a:gd name="T33" fmla="*/ 0 h 58"/>
                  <a:gd name="T34" fmla="*/ 24 w 64"/>
                  <a:gd name="T35" fmla="*/ 0 h 58"/>
                  <a:gd name="T36" fmla="*/ 19 w 64"/>
                  <a:gd name="T37" fmla="*/ 2 h 58"/>
                  <a:gd name="T38" fmla="*/ 13 w 64"/>
                  <a:gd name="T39" fmla="*/ 4 h 58"/>
                  <a:gd name="T40" fmla="*/ 9 w 64"/>
                  <a:gd name="T41" fmla="*/ 8 h 58"/>
                  <a:gd name="T42" fmla="*/ 5 w 64"/>
                  <a:gd name="T43" fmla="*/ 11 h 58"/>
                  <a:gd name="T44" fmla="*/ 2 w 64"/>
                  <a:gd name="T45" fmla="*/ 17 h 58"/>
                  <a:gd name="T46" fmla="*/ 0 w 64"/>
                  <a:gd name="T47" fmla="*/ 22 h 58"/>
                  <a:gd name="T48" fmla="*/ 0 w 64"/>
                  <a:gd name="T49" fmla="*/ 28 h 58"/>
                  <a:gd name="T50" fmla="*/ 0 w 64"/>
                  <a:gd name="T51" fmla="*/ 34 h 58"/>
                  <a:gd name="T52" fmla="*/ 2 w 64"/>
                  <a:gd name="T53" fmla="*/ 40 h 58"/>
                  <a:gd name="T54" fmla="*/ 5 w 64"/>
                  <a:gd name="T55" fmla="*/ 45 h 58"/>
                  <a:gd name="T56" fmla="*/ 9 w 64"/>
                  <a:gd name="T57" fmla="*/ 49 h 58"/>
                  <a:gd name="T58" fmla="*/ 13 w 64"/>
                  <a:gd name="T59" fmla="*/ 53 h 58"/>
                  <a:gd name="T60" fmla="*/ 19 w 64"/>
                  <a:gd name="T61" fmla="*/ 55 h 58"/>
                  <a:gd name="T62" fmla="*/ 24 w 64"/>
                  <a:gd name="T63" fmla="*/ 57 h 58"/>
                  <a:gd name="T64" fmla="*/ 32 w 64"/>
                  <a:gd name="T65" fmla="*/ 58 h 58"/>
                  <a:gd name="T66" fmla="*/ 32 w 64"/>
                  <a:gd name="T67" fmla="*/ 58 h 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4"/>
                  <a:gd name="T103" fmla="*/ 0 h 58"/>
                  <a:gd name="T104" fmla="*/ 64 w 64"/>
                  <a:gd name="T105" fmla="*/ 58 h 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4" h="58">
                    <a:moveTo>
                      <a:pt x="32" y="58"/>
                    </a:moveTo>
                    <a:lnTo>
                      <a:pt x="38" y="57"/>
                    </a:lnTo>
                    <a:lnTo>
                      <a:pt x="45" y="55"/>
                    </a:lnTo>
                    <a:lnTo>
                      <a:pt x="50" y="53"/>
                    </a:lnTo>
                    <a:lnTo>
                      <a:pt x="55" y="49"/>
                    </a:lnTo>
                    <a:lnTo>
                      <a:pt x="58" y="45"/>
                    </a:lnTo>
                    <a:lnTo>
                      <a:pt x="62" y="40"/>
                    </a:lnTo>
                    <a:lnTo>
                      <a:pt x="63" y="34"/>
                    </a:lnTo>
                    <a:lnTo>
                      <a:pt x="64" y="28"/>
                    </a:lnTo>
                    <a:lnTo>
                      <a:pt x="63" y="22"/>
                    </a:lnTo>
                    <a:lnTo>
                      <a:pt x="62" y="17"/>
                    </a:lnTo>
                    <a:lnTo>
                      <a:pt x="58" y="11"/>
                    </a:lnTo>
                    <a:lnTo>
                      <a:pt x="55" y="8"/>
                    </a:lnTo>
                    <a:lnTo>
                      <a:pt x="50" y="4"/>
                    </a:lnTo>
                    <a:lnTo>
                      <a:pt x="45" y="2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9" y="2"/>
                    </a:lnTo>
                    <a:lnTo>
                      <a:pt x="13" y="4"/>
                    </a:lnTo>
                    <a:lnTo>
                      <a:pt x="9" y="8"/>
                    </a:lnTo>
                    <a:lnTo>
                      <a:pt x="5" y="11"/>
                    </a:lnTo>
                    <a:lnTo>
                      <a:pt x="2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5" y="45"/>
                    </a:lnTo>
                    <a:lnTo>
                      <a:pt x="9" y="49"/>
                    </a:lnTo>
                    <a:lnTo>
                      <a:pt x="13" y="53"/>
                    </a:lnTo>
                    <a:lnTo>
                      <a:pt x="19" y="55"/>
                    </a:lnTo>
                    <a:lnTo>
                      <a:pt x="24" y="57"/>
                    </a:lnTo>
                    <a:lnTo>
                      <a:pt x="32" y="58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2" name="Freeform 131"/>
              <p:cNvSpPr>
                <a:spLocks/>
              </p:cNvSpPr>
              <p:nvPr/>
            </p:nvSpPr>
            <p:spPr bwMode="auto">
              <a:xfrm>
                <a:off x="5384" y="3470"/>
                <a:ext cx="26" cy="33"/>
              </a:xfrm>
              <a:custGeom>
                <a:avLst/>
                <a:gdLst>
                  <a:gd name="T0" fmla="*/ 53 w 108"/>
                  <a:gd name="T1" fmla="*/ 99 h 99"/>
                  <a:gd name="T2" fmla="*/ 59 w 108"/>
                  <a:gd name="T3" fmla="*/ 98 h 99"/>
                  <a:gd name="T4" fmla="*/ 64 w 108"/>
                  <a:gd name="T5" fmla="*/ 97 h 99"/>
                  <a:gd name="T6" fmla="*/ 69 w 108"/>
                  <a:gd name="T7" fmla="*/ 96 h 99"/>
                  <a:gd name="T8" fmla="*/ 75 w 108"/>
                  <a:gd name="T9" fmla="*/ 95 h 99"/>
                  <a:gd name="T10" fmla="*/ 84 w 108"/>
                  <a:gd name="T11" fmla="*/ 90 h 99"/>
                  <a:gd name="T12" fmla="*/ 93 w 108"/>
                  <a:gd name="T13" fmla="*/ 84 h 99"/>
                  <a:gd name="T14" fmla="*/ 99 w 108"/>
                  <a:gd name="T15" fmla="*/ 76 h 99"/>
                  <a:gd name="T16" fmla="*/ 104 w 108"/>
                  <a:gd name="T17" fmla="*/ 68 h 99"/>
                  <a:gd name="T18" fmla="*/ 104 w 108"/>
                  <a:gd name="T19" fmla="*/ 64 h 99"/>
                  <a:gd name="T20" fmla="*/ 107 w 108"/>
                  <a:gd name="T21" fmla="*/ 59 h 99"/>
                  <a:gd name="T22" fmla="*/ 107 w 108"/>
                  <a:gd name="T23" fmla="*/ 53 h 99"/>
                  <a:gd name="T24" fmla="*/ 108 w 108"/>
                  <a:gd name="T25" fmla="*/ 50 h 99"/>
                  <a:gd name="T26" fmla="*/ 107 w 108"/>
                  <a:gd name="T27" fmla="*/ 44 h 99"/>
                  <a:gd name="T28" fmla="*/ 107 w 108"/>
                  <a:gd name="T29" fmla="*/ 39 h 99"/>
                  <a:gd name="T30" fmla="*/ 104 w 108"/>
                  <a:gd name="T31" fmla="*/ 35 h 99"/>
                  <a:gd name="T32" fmla="*/ 104 w 108"/>
                  <a:gd name="T33" fmla="*/ 30 h 99"/>
                  <a:gd name="T34" fmla="*/ 99 w 108"/>
                  <a:gd name="T35" fmla="*/ 21 h 99"/>
                  <a:gd name="T36" fmla="*/ 93 w 108"/>
                  <a:gd name="T37" fmla="*/ 15 h 99"/>
                  <a:gd name="T38" fmla="*/ 84 w 108"/>
                  <a:gd name="T39" fmla="*/ 8 h 99"/>
                  <a:gd name="T40" fmla="*/ 75 w 108"/>
                  <a:gd name="T41" fmla="*/ 4 h 99"/>
                  <a:gd name="T42" fmla="*/ 69 w 108"/>
                  <a:gd name="T43" fmla="*/ 1 h 99"/>
                  <a:gd name="T44" fmla="*/ 64 w 108"/>
                  <a:gd name="T45" fmla="*/ 0 h 99"/>
                  <a:gd name="T46" fmla="*/ 59 w 108"/>
                  <a:gd name="T47" fmla="*/ 0 h 99"/>
                  <a:gd name="T48" fmla="*/ 53 w 108"/>
                  <a:gd name="T49" fmla="*/ 0 h 99"/>
                  <a:gd name="T50" fmla="*/ 48 w 108"/>
                  <a:gd name="T51" fmla="*/ 0 h 99"/>
                  <a:gd name="T52" fmla="*/ 42 w 108"/>
                  <a:gd name="T53" fmla="*/ 0 h 99"/>
                  <a:gd name="T54" fmla="*/ 36 w 108"/>
                  <a:gd name="T55" fmla="*/ 1 h 99"/>
                  <a:gd name="T56" fmla="*/ 32 w 108"/>
                  <a:gd name="T57" fmla="*/ 4 h 99"/>
                  <a:gd name="T58" fmla="*/ 22 w 108"/>
                  <a:gd name="T59" fmla="*/ 8 h 99"/>
                  <a:gd name="T60" fmla="*/ 15 w 108"/>
                  <a:gd name="T61" fmla="*/ 15 h 99"/>
                  <a:gd name="T62" fmla="*/ 8 w 108"/>
                  <a:gd name="T63" fmla="*/ 21 h 99"/>
                  <a:gd name="T64" fmla="*/ 4 w 108"/>
                  <a:gd name="T65" fmla="*/ 30 h 99"/>
                  <a:gd name="T66" fmla="*/ 1 w 108"/>
                  <a:gd name="T67" fmla="*/ 35 h 99"/>
                  <a:gd name="T68" fmla="*/ 0 w 108"/>
                  <a:gd name="T69" fmla="*/ 39 h 99"/>
                  <a:gd name="T70" fmla="*/ 0 w 108"/>
                  <a:gd name="T71" fmla="*/ 44 h 99"/>
                  <a:gd name="T72" fmla="*/ 0 w 108"/>
                  <a:gd name="T73" fmla="*/ 50 h 99"/>
                  <a:gd name="T74" fmla="*/ 0 w 108"/>
                  <a:gd name="T75" fmla="*/ 53 h 99"/>
                  <a:gd name="T76" fmla="*/ 0 w 108"/>
                  <a:gd name="T77" fmla="*/ 59 h 99"/>
                  <a:gd name="T78" fmla="*/ 1 w 108"/>
                  <a:gd name="T79" fmla="*/ 64 h 99"/>
                  <a:gd name="T80" fmla="*/ 4 w 108"/>
                  <a:gd name="T81" fmla="*/ 68 h 99"/>
                  <a:gd name="T82" fmla="*/ 8 w 108"/>
                  <a:gd name="T83" fmla="*/ 76 h 99"/>
                  <a:gd name="T84" fmla="*/ 15 w 108"/>
                  <a:gd name="T85" fmla="*/ 84 h 99"/>
                  <a:gd name="T86" fmla="*/ 22 w 108"/>
                  <a:gd name="T87" fmla="*/ 90 h 99"/>
                  <a:gd name="T88" fmla="*/ 32 w 108"/>
                  <a:gd name="T89" fmla="*/ 95 h 99"/>
                  <a:gd name="T90" fmla="*/ 36 w 108"/>
                  <a:gd name="T91" fmla="*/ 96 h 99"/>
                  <a:gd name="T92" fmla="*/ 42 w 108"/>
                  <a:gd name="T93" fmla="*/ 97 h 99"/>
                  <a:gd name="T94" fmla="*/ 48 w 108"/>
                  <a:gd name="T95" fmla="*/ 98 h 99"/>
                  <a:gd name="T96" fmla="*/ 53 w 108"/>
                  <a:gd name="T97" fmla="*/ 99 h 99"/>
                  <a:gd name="T98" fmla="*/ 53 w 108"/>
                  <a:gd name="T99" fmla="*/ 99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8"/>
                  <a:gd name="T151" fmla="*/ 0 h 99"/>
                  <a:gd name="T152" fmla="*/ 108 w 108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8" h="99">
                    <a:moveTo>
                      <a:pt x="53" y="99"/>
                    </a:moveTo>
                    <a:lnTo>
                      <a:pt x="59" y="98"/>
                    </a:lnTo>
                    <a:lnTo>
                      <a:pt x="64" y="97"/>
                    </a:lnTo>
                    <a:lnTo>
                      <a:pt x="69" y="96"/>
                    </a:lnTo>
                    <a:lnTo>
                      <a:pt x="75" y="95"/>
                    </a:lnTo>
                    <a:lnTo>
                      <a:pt x="84" y="90"/>
                    </a:lnTo>
                    <a:lnTo>
                      <a:pt x="93" y="84"/>
                    </a:lnTo>
                    <a:lnTo>
                      <a:pt x="99" y="76"/>
                    </a:lnTo>
                    <a:lnTo>
                      <a:pt x="104" y="68"/>
                    </a:lnTo>
                    <a:lnTo>
                      <a:pt x="104" y="64"/>
                    </a:lnTo>
                    <a:lnTo>
                      <a:pt x="107" y="59"/>
                    </a:lnTo>
                    <a:lnTo>
                      <a:pt x="107" y="53"/>
                    </a:lnTo>
                    <a:lnTo>
                      <a:pt x="108" y="50"/>
                    </a:lnTo>
                    <a:lnTo>
                      <a:pt x="107" y="44"/>
                    </a:lnTo>
                    <a:lnTo>
                      <a:pt x="107" y="39"/>
                    </a:lnTo>
                    <a:lnTo>
                      <a:pt x="104" y="35"/>
                    </a:lnTo>
                    <a:lnTo>
                      <a:pt x="104" y="30"/>
                    </a:lnTo>
                    <a:lnTo>
                      <a:pt x="99" y="21"/>
                    </a:lnTo>
                    <a:lnTo>
                      <a:pt x="93" y="15"/>
                    </a:lnTo>
                    <a:lnTo>
                      <a:pt x="84" y="8"/>
                    </a:lnTo>
                    <a:lnTo>
                      <a:pt x="75" y="4"/>
                    </a:lnTo>
                    <a:lnTo>
                      <a:pt x="69" y="1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6" y="1"/>
                    </a:lnTo>
                    <a:lnTo>
                      <a:pt x="32" y="4"/>
                    </a:lnTo>
                    <a:lnTo>
                      <a:pt x="22" y="8"/>
                    </a:lnTo>
                    <a:lnTo>
                      <a:pt x="15" y="15"/>
                    </a:lnTo>
                    <a:lnTo>
                      <a:pt x="8" y="21"/>
                    </a:lnTo>
                    <a:lnTo>
                      <a:pt x="4" y="30"/>
                    </a:lnTo>
                    <a:lnTo>
                      <a:pt x="1" y="35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0" y="59"/>
                    </a:lnTo>
                    <a:lnTo>
                      <a:pt x="1" y="64"/>
                    </a:lnTo>
                    <a:lnTo>
                      <a:pt x="4" y="68"/>
                    </a:lnTo>
                    <a:lnTo>
                      <a:pt x="8" y="76"/>
                    </a:lnTo>
                    <a:lnTo>
                      <a:pt x="15" y="84"/>
                    </a:lnTo>
                    <a:lnTo>
                      <a:pt x="22" y="90"/>
                    </a:lnTo>
                    <a:lnTo>
                      <a:pt x="32" y="95"/>
                    </a:lnTo>
                    <a:lnTo>
                      <a:pt x="36" y="96"/>
                    </a:lnTo>
                    <a:lnTo>
                      <a:pt x="42" y="97"/>
                    </a:lnTo>
                    <a:lnTo>
                      <a:pt x="48" y="98"/>
                    </a:lnTo>
                    <a:lnTo>
                      <a:pt x="53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3" name="Freeform 132"/>
              <p:cNvSpPr>
                <a:spLocks/>
              </p:cNvSpPr>
              <p:nvPr/>
            </p:nvSpPr>
            <p:spPr bwMode="auto">
              <a:xfrm>
                <a:off x="5389" y="3477"/>
                <a:ext cx="15" cy="18"/>
              </a:xfrm>
              <a:custGeom>
                <a:avLst/>
                <a:gdLst>
                  <a:gd name="T0" fmla="*/ 30 w 59"/>
                  <a:gd name="T1" fmla="*/ 53 h 53"/>
                  <a:gd name="T2" fmla="*/ 36 w 59"/>
                  <a:gd name="T3" fmla="*/ 52 h 53"/>
                  <a:gd name="T4" fmla="*/ 41 w 59"/>
                  <a:gd name="T5" fmla="*/ 51 h 53"/>
                  <a:gd name="T6" fmla="*/ 45 w 59"/>
                  <a:gd name="T7" fmla="*/ 47 h 53"/>
                  <a:gd name="T8" fmla="*/ 50 w 59"/>
                  <a:gd name="T9" fmla="*/ 45 h 53"/>
                  <a:gd name="T10" fmla="*/ 53 w 59"/>
                  <a:gd name="T11" fmla="*/ 40 h 53"/>
                  <a:gd name="T12" fmla="*/ 57 w 59"/>
                  <a:gd name="T13" fmla="*/ 36 h 53"/>
                  <a:gd name="T14" fmla="*/ 59 w 59"/>
                  <a:gd name="T15" fmla="*/ 31 h 53"/>
                  <a:gd name="T16" fmla="*/ 59 w 59"/>
                  <a:gd name="T17" fmla="*/ 26 h 53"/>
                  <a:gd name="T18" fmla="*/ 59 w 59"/>
                  <a:gd name="T19" fmla="*/ 19 h 53"/>
                  <a:gd name="T20" fmla="*/ 57 w 59"/>
                  <a:gd name="T21" fmla="*/ 15 h 53"/>
                  <a:gd name="T22" fmla="*/ 53 w 59"/>
                  <a:gd name="T23" fmla="*/ 10 h 53"/>
                  <a:gd name="T24" fmla="*/ 50 w 59"/>
                  <a:gd name="T25" fmla="*/ 7 h 53"/>
                  <a:gd name="T26" fmla="*/ 45 w 59"/>
                  <a:gd name="T27" fmla="*/ 3 h 53"/>
                  <a:gd name="T28" fmla="*/ 41 w 59"/>
                  <a:gd name="T29" fmla="*/ 2 h 53"/>
                  <a:gd name="T30" fmla="*/ 36 w 59"/>
                  <a:gd name="T31" fmla="*/ 0 h 53"/>
                  <a:gd name="T32" fmla="*/ 30 w 59"/>
                  <a:gd name="T33" fmla="*/ 0 h 53"/>
                  <a:gd name="T34" fmla="*/ 25 w 59"/>
                  <a:gd name="T35" fmla="*/ 0 h 53"/>
                  <a:gd name="T36" fmla="*/ 19 w 59"/>
                  <a:gd name="T37" fmla="*/ 2 h 53"/>
                  <a:gd name="T38" fmla="*/ 13 w 59"/>
                  <a:gd name="T39" fmla="*/ 3 h 53"/>
                  <a:gd name="T40" fmla="*/ 9 w 59"/>
                  <a:gd name="T41" fmla="*/ 7 h 53"/>
                  <a:gd name="T42" fmla="*/ 5 w 59"/>
                  <a:gd name="T43" fmla="*/ 10 h 53"/>
                  <a:gd name="T44" fmla="*/ 1 w 59"/>
                  <a:gd name="T45" fmla="*/ 15 h 53"/>
                  <a:gd name="T46" fmla="*/ 0 w 59"/>
                  <a:gd name="T47" fmla="*/ 19 h 53"/>
                  <a:gd name="T48" fmla="*/ 0 w 59"/>
                  <a:gd name="T49" fmla="*/ 26 h 53"/>
                  <a:gd name="T50" fmla="*/ 0 w 59"/>
                  <a:gd name="T51" fmla="*/ 31 h 53"/>
                  <a:gd name="T52" fmla="*/ 1 w 59"/>
                  <a:gd name="T53" fmla="*/ 36 h 53"/>
                  <a:gd name="T54" fmla="*/ 5 w 59"/>
                  <a:gd name="T55" fmla="*/ 40 h 53"/>
                  <a:gd name="T56" fmla="*/ 9 w 59"/>
                  <a:gd name="T57" fmla="*/ 45 h 53"/>
                  <a:gd name="T58" fmla="*/ 13 w 59"/>
                  <a:gd name="T59" fmla="*/ 47 h 53"/>
                  <a:gd name="T60" fmla="*/ 19 w 59"/>
                  <a:gd name="T61" fmla="*/ 51 h 53"/>
                  <a:gd name="T62" fmla="*/ 25 w 59"/>
                  <a:gd name="T63" fmla="*/ 52 h 53"/>
                  <a:gd name="T64" fmla="*/ 30 w 59"/>
                  <a:gd name="T65" fmla="*/ 53 h 53"/>
                  <a:gd name="T66" fmla="*/ 30 w 59"/>
                  <a:gd name="T67" fmla="*/ 53 h 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9"/>
                  <a:gd name="T103" fmla="*/ 0 h 53"/>
                  <a:gd name="T104" fmla="*/ 59 w 59"/>
                  <a:gd name="T105" fmla="*/ 53 h 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9" h="53">
                    <a:moveTo>
                      <a:pt x="30" y="53"/>
                    </a:moveTo>
                    <a:lnTo>
                      <a:pt x="36" y="52"/>
                    </a:lnTo>
                    <a:lnTo>
                      <a:pt x="41" y="51"/>
                    </a:lnTo>
                    <a:lnTo>
                      <a:pt x="45" y="47"/>
                    </a:lnTo>
                    <a:lnTo>
                      <a:pt x="50" y="45"/>
                    </a:lnTo>
                    <a:lnTo>
                      <a:pt x="53" y="40"/>
                    </a:lnTo>
                    <a:lnTo>
                      <a:pt x="57" y="36"/>
                    </a:lnTo>
                    <a:lnTo>
                      <a:pt x="59" y="31"/>
                    </a:lnTo>
                    <a:lnTo>
                      <a:pt x="59" y="26"/>
                    </a:lnTo>
                    <a:lnTo>
                      <a:pt x="59" y="19"/>
                    </a:lnTo>
                    <a:lnTo>
                      <a:pt x="57" y="15"/>
                    </a:lnTo>
                    <a:lnTo>
                      <a:pt x="53" y="10"/>
                    </a:lnTo>
                    <a:lnTo>
                      <a:pt x="50" y="7"/>
                    </a:lnTo>
                    <a:lnTo>
                      <a:pt x="45" y="3"/>
                    </a:lnTo>
                    <a:lnTo>
                      <a:pt x="41" y="2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3" y="3"/>
                    </a:lnTo>
                    <a:lnTo>
                      <a:pt x="9" y="7"/>
                    </a:lnTo>
                    <a:lnTo>
                      <a:pt x="5" y="10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6"/>
                    </a:lnTo>
                    <a:lnTo>
                      <a:pt x="0" y="31"/>
                    </a:lnTo>
                    <a:lnTo>
                      <a:pt x="1" y="36"/>
                    </a:lnTo>
                    <a:lnTo>
                      <a:pt x="5" y="40"/>
                    </a:lnTo>
                    <a:lnTo>
                      <a:pt x="9" y="45"/>
                    </a:lnTo>
                    <a:lnTo>
                      <a:pt x="13" y="47"/>
                    </a:lnTo>
                    <a:lnTo>
                      <a:pt x="19" y="51"/>
                    </a:lnTo>
                    <a:lnTo>
                      <a:pt x="25" y="52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4" name="Freeform 133"/>
              <p:cNvSpPr>
                <a:spLocks/>
              </p:cNvSpPr>
              <p:nvPr/>
            </p:nvSpPr>
            <p:spPr bwMode="auto">
              <a:xfrm>
                <a:off x="5346" y="3450"/>
                <a:ext cx="27" cy="33"/>
              </a:xfrm>
              <a:custGeom>
                <a:avLst/>
                <a:gdLst>
                  <a:gd name="T0" fmla="*/ 54 w 107"/>
                  <a:gd name="T1" fmla="*/ 98 h 98"/>
                  <a:gd name="T2" fmla="*/ 59 w 107"/>
                  <a:gd name="T3" fmla="*/ 98 h 98"/>
                  <a:gd name="T4" fmla="*/ 64 w 107"/>
                  <a:gd name="T5" fmla="*/ 97 h 98"/>
                  <a:gd name="T6" fmla="*/ 68 w 107"/>
                  <a:gd name="T7" fmla="*/ 96 h 98"/>
                  <a:gd name="T8" fmla="*/ 73 w 107"/>
                  <a:gd name="T9" fmla="*/ 94 h 98"/>
                  <a:gd name="T10" fmla="*/ 82 w 107"/>
                  <a:gd name="T11" fmla="*/ 89 h 98"/>
                  <a:gd name="T12" fmla="*/ 91 w 107"/>
                  <a:gd name="T13" fmla="*/ 83 h 98"/>
                  <a:gd name="T14" fmla="*/ 96 w 107"/>
                  <a:gd name="T15" fmla="*/ 75 h 98"/>
                  <a:gd name="T16" fmla="*/ 103 w 107"/>
                  <a:gd name="T17" fmla="*/ 67 h 98"/>
                  <a:gd name="T18" fmla="*/ 103 w 107"/>
                  <a:gd name="T19" fmla="*/ 63 h 98"/>
                  <a:gd name="T20" fmla="*/ 105 w 107"/>
                  <a:gd name="T21" fmla="*/ 58 h 98"/>
                  <a:gd name="T22" fmla="*/ 105 w 107"/>
                  <a:gd name="T23" fmla="*/ 53 h 98"/>
                  <a:gd name="T24" fmla="*/ 107 w 107"/>
                  <a:gd name="T25" fmla="*/ 50 h 98"/>
                  <a:gd name="T26" fmla="*/ 105 w 107"/>
                  <a:gd name="T27" fmla="*/ 44 h 98"/>
                  <a:gd name="T28" fmla="*/ 105 w 107"/>
                  <a:gd name="T29" fmla="*/ 40 h 98"/>
                  <a:gd name="T30" fmla="*/ 103 w 107"/>
                  <a:gd name="T31" fmla="*/ 34 h 98"/>
                  <a:gd name="T32" fmla="*/ 103 w 107"/>
                  <a:gd name="T33" fmla="*/ 29 h 98"/>
                  <a:gd name="T34" fmla="*/ 96 w 107"/>
                  <a:gd name="T35" fmla="*/ 21 h 98"/>
                  <a:gd name="T36" fmla="*/ 91 w 107"/>
                  <a:gd name="T37" fmla="*/ 14 h 98"/>
                  <a:gd name="T38" fmla="*/ 82 w 107"/>
                  <a:gd name="T39" fmla="*/ 8 h 98"/>
                  <a:gd name="T40" fmla="*/ 73 w 107"/>
                  <a:gd name="T41" fmla="*/ 4 h 98"/>
                  <a:gd name="T42" fmla="*/ 68 w 107"/>
                  <a:gd name="T43" fmla="*/ 0 h 98"/>
                  <a:gd name="T44" fmla="*/ 64 w 107"/>
                  <a:gd name="T45" fmla="*/ 0 h 98"/>
                  <a:gd name="T46" fmla="*/ 59 w 107"/>
                  <a:gd name="T47" fmla="*/ 0 h 98"/>
                  <a:gd name="T48" fmla="*/ 54 w 107"/>
                  <a:gd name="T49" fmla="*/ 0 h 98"/>
                  <a:gd name="T50" fmla="*/ 49 w 107"/>
                  <a:gd name="T51" fmla="*/ 0 h 98"/>
                  <a:gd name="T52" fmla="*/ 42 w 107"/>
                  <a:gd name="T53" fmla="*/ 0 h 98"/>
                  <a:gd name="T54" fmla="*/ 37 w 107"/>
                  <a:gd name="T55" fmla="*/ 0 h 98"/>
                  <a:gd name="T56" fmla="*/ 31 w 107"/>
                  <a:gd name="T57" fmla="*/ 4 h 98"/>
                  <a:gd name="T58" fmla="*/ 22 w 107"/>
                  <a:gd name="T59" fmla="*/ 8 h 98"/>
                  <a:gd name="T60" fmla="*/ 14 w 107"/>
                  <a:gd name="T61" fmla="*/ 14 h 98"/>
                  <a:gd name="T62" fmla="*/ 8 w 107"/>
                  <a:gd name="T63" fmla="*/ 21 h 98"/>
                  <a:gd name="T64" fmla="*/ 3 w 107"/>
                  <a:gd name="T65" fmla="*/ 29 h 98"/>
                  <a:gd name="T66" fmla="*/ 0 w 107"/>
                  <a:gd name="T67" fmla="*/ 34 h 98"/>
                  <a:gd name="T68" fmla="*/ 0 w 107"/>
                  <a:gd name="T69" fmla="*/ 40 h 98"/>
                  <a:gd name="T70" fmla="*/ 0 w 107"/>
                  <a:gd name="T71" fmla="*/ 44 h 98"/>
                  <a:gd name="T72" fmla="*/ 0 w 107"/>
                  <a:gd name="T73" fmla="*/ 50 h 98"/>
                  <a:gd name="T74" fmla="*/ 0 w 107"/>
                  <a:gd name="T75" fmla="*/ 53 h 98"/>
                  <a:gd name="T76" fmla="*/ 0 w 107"/>
                  <a:gd name="T77" fmla="*/ 58 h 98"/>
                  <a:gd name="T78" fmla="*/ 0 w 107"/>
                  <a:gd name="T79" fmla="*/ 63 h 98"/>
                  <a:gd name="T80" fmla="*/ 3 w 107"/>
                  <a:gd name="T81" fmla="*/ 67 h 98"/>
                  <a:gd name="T82" fmla="*/ 8 w 107"/>
                  <a:gd name="T83" fmla="*/ 75 h 98"/>
                  <a:gd name="T84" fmla="*/ 14 w 107"/>
                  <a:gd name="T85" fmla="*/ 83 h 98"/>
                  <a:gd name="T86" fmla="*/ 22 w 107"/>
                  <a:gd name="T87" fmla="*/ 89 h 98"/>
                  <a:gd name="T88" fmla="*/ 31 w 107"/>
                  <a:gd name="T89" fmla="*/ 94 h 98"/>
                  <a:gd name="T90" fmla="*/ 37 w 107"/>
                  <a:gd name="T91" fmla="*/ 96 h 98"/>
                  <a:gd name="T92" fmla="*/ 42 w 107"/>
                  <a:gd name="T93" fmla="*/ 97 h 98"/>
                  <a:gd name="T94" fmla="*/ 49 w 107"/>
                  <a:gd name="T95" fmla="*/ 98 h 98"/>
                  <a:gd name="T96" fmla="*/ 54 w 107"/>
                  <a:gd name="T97" fmla="*/ 98 h 98"/>
                  <a:gd name="T98" fmla="*/ 54 w 107"/>
                  <a:gd name="T99" fmla="*/ 98 h 9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7"/>
                  <a:gd name="T151" fmla="*/ 0 h 98"/>
                  <a:gd name="T152" fmla="*/ 107 w 107"/>
                  <a:gd name="T153" fmla="*/ 98 h 9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7" h="98">
                    <a:moveTo>
                      <a:pt x="54" y="98"/>
                    </a:moveTo>
                    <a:lnTo>
                      <a:pt x="59" y="98"/>
                    </a:lnTo>
                    <a:lnTo>
                      <a:pt x="64" y="97"/>
                    </a:lnTo>
                    <a:lnTo>
                      <a:pt x="68" y="96"/>
                    </a:lnTo>
                    <a:lnTo>
                      <a:pt x="73" y="94"/>
                    </a:lnTo>
                    <a:lnTo>
                      <a:pt x="82" y="89"/>
                    </a:lnTo>
                    <a:lnTo>
                      <a:pt x="91" y="83"/>
                    </a:lnTo>
                    <a:lnTo>
                      <a:pt x="96" y="75"/>
                    </a:lnTo>
                    <a:lnTo>
                      <a:pt x="103" y="67"/>
                    </a:lnTo>
                    <a:lnTo>
                      <a:pt x="103" y="63"/>
                    </a:lnTo>
                    <a:lnTo>
                      <a:pt x="105" y="58"/>
                    </a:lnTo>
                    <a:lnTo>
                      <a:pt x="105" y="53"/>
                    </a:lnTo>
                    <a:lnTo>
                      <a:pt x="107" y="50"/>
                    </a:lnTo>
                    <a:lnTo>
                      <a:pt x="105" y="44"/>
                    </a:lnTo>
                    <a:lnTo>
                      <a:pt x="105" y="40"/>
                    </a:lnTo>
                    <a:lnTo>
                      <a:pt x="103" y="34"/>
                    </a:lnTo>
                    <a:lnTo>
                      <a:pt x="103" y="29"/>
                    </a:lnTo>
                    <a:lnTo>
                      <a:pt x="96" y="21"/>
                    </a:lnTo>
                    <a:lnTo>
                      <a:pt x="91" y="14"/>
                    </a:lnTo>
                    <a:lnTo>
                      <a:pt x="82" y="8"/>
                    </a:lnTo>
                    <a:lnTo>
                      <a:pt x="73" y="4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59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2" y="0"/>
                    </a:lnTo>
                    <a:lnTo>
                      <a:pt x="37" y="0"/>
                    </a:lnTo>
                    <a:lnTo>
                      <a:pt x="31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1"/>
                    </a:lnTo>
                    <a:lnTo>
                      <a:pt x="3" y="29"/>
                    </a:lnTo>
                    <a:lnTo>
                      <a:pt x="0" y="34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3" y="67"/>
                    </a:lnTo>
                    <a:lnTo>
                      <a:pt x="8" y="75"/>
                    </a:lnTo>
                    <a:lnTo>
                      <a:pt x="14" y="83"/>
                    </a:lnTo>
                    <a:lnTo>
                      <a:pt x="22" y="89"/>
                    </a:lnTo>
                    <a:lnTo>
                      <a:pt x="31" y="94"/>
                    </a:lnTo>
                    <a:lnTo>
                      <a:pt x="37" y="96"/>
                    </a:lnTo>
                    <a:lnTo>
                      <a:pt x="42" y="97"/>
                    </a:lnTo>
                    <a:lnTo>
                      <a:pt x="49" y="98"/>
                    </a:lnTo>
                    <a:lnTo>
                      <a:pt x="54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5" name="Freeform 134"/>
              <p:cNvSpPr>
                <a:spLocks/>
              </p:cNvSpPr>
              <p:nvPr/>
            </p:nvSpPr>
            <p:spPr bwMode="auto">
              <a:xfrm>
                <a:off x="5352" y="3457"/>
                <a:ext cx="15" cy="17"/>
              </a:xfrm>
              <a:custGeom>
                <a:avLst/>
                <a:gdLst>
                  <a:gd name="T0" fmla="*/ 28 w 59"/>
                  <a:gd name="T1" fmla="*/ 51 h 51"/>
                  <a:gd name="T2" fmla="*/ 34 w 59"/>
                  <a:gd name="T3" fmla="*/ 50 h 51"/>
                  <a:gd name="T4" fmla="*/ 40 w 59"/>
                  <a:gd name="T5" fmla="*/ 48 h 51"/>
                  <a:gd name="T6" fmla="*/ 44 w 59"/>
                  <a:gd name="T7" fmla="*/ 45 h 51"/>
                  <a:gd name="T8" fmla="*/ 49 w 59"/>
                  <a:gd name="T9" fmla="*/ 43 h 51"/>
                  <a:gd name="T10" fmla="*/ 52 w 59"/>
                  <a:gd name="T11" fmla="*/ 38 h 51"/>
                  <a:gd name="T12" fmla="*/ 55 w 59"/>
                  <a:gd name="T13" fmla="*/ 33 h 51"/>
                  <a:gd name="T14" fmla="*/ 57 w 59"/>
                  <a:gd name="T15" fmla="*/ 29 h 51"/>
                  <a:gd name="T16" fmla="*/ 59 w 59"/>
                  <a:gd name="T17" fmla="*/ 24 h 51"/>
                  <a:gd name="T18" fmla="*/ 57 w 59"/>
                  <a:gd name="T19" fmla="*/ 19 h 51"/>
                  <a:gd name="T20" fmla="*/ 55 w 59"/>
                  <a:gd name="T21" fmla="*/ 14 h 51"/>
                  <a:gd name="T22" fmla="*/ 52 w 59"/>
                  <a:gd name="T23" fmla="*/ 9 h 51"/>
                  <a:gd name="T24" fmla="*/ 49 w 59"/>
                  <a:gd name="T25" fmla="*/ 7 h 51"/>
                  <a:gd name="T26" fmla="*/ 44 w 59"/>
                  <a:gd name="T27" fmla="*/ 2 h 51"/>
                  <a:gd name="T28" fmla="*/ 40 w 59"/>
                  <a:gd name="T29" fmla="*/ 1 h 51"/>
                  <a:gd name="T30" fmla="*/ 34 w 59"/>
                  <a:gd name="T31" fmla="*/ 0 h 51"/>
                  <a:gd name="T32" fmla="*/ 28 w 59"/>
                  <a:gd name="T33" fmla="*/ 0 h 51"/>
                  <a:gd name="T34" fmla="*/ 22 w 59"/>
                  <a:gd name="T35" fmla="*/ 0 h 51"/>
                  <a:gd name="T36" fmla="*/ 17 w 59"/>
                  <a:gd name="T37" fmla="*/ 1 h 51"/>
                  <a:gd name="T38" fmla="*/ 12 w 59"/>
                  <a:gd name="T39" fmla="*/ 2 h 51"/>
                  <a:gd name="T40" fmla="*/ 8 w 59"/>
                  <a:gd name="T41" fmla="*/ 7 h 51"/>
                  <a:gd name="T42" fmla="*/ 3 w 59"/>
                  <a:gd name="T43" fmla="*/ 9 h 51"/>
                  <a:gd name="T44" fmla="*/ 1 w 59"/>
                  <a:gd name="T45" fmla="*/ 14 h 51"/>
                  <a:gd name="T46" fmla="*/ 0 w 59"/>
                  <a:gd name="T47" fmla="*/ 19 h 51"/>
                  <a:gd name="T48" fmla="*/ 0 w 59"/>
                  <a:gd name="T49" fmla="*/ 24 h 51"/>
                  <a:gd name="T50" fmla="*/ 0 w 59"/>
                  <a:gd name="T51" fmla="*/ 29 h 51"/>
                  <a:gd name="T52" fmla="*/ 1 w 59"/>
                  <a:gd name="T53" fmla="*/ 33 h 51"/>
                  <a:gd name="T54" fmla="*/ 3 w 59"/>
                  <a:gd name="T55" fmla="*/ 38 h 51"/>
                  <a:gd name="T56" fmla="*/ 8 w 59"/>
                  <a:gd name="T57" fmla="*/ 43 h 51"/>
                  <a:gd name="T58" fmla="*/ 12 w 59"/>
                  <a:gd name="T59" fmla="*/ 45 h 51"/>
                  <a:gd name="T60" fmla="*/ 17 w 59"/>
                  <a:gd name="T61" fmla="*/ 48 h 51"/>
                  <a:gd name="T62" fmla="*/ 22 w 59"/>
                  <a:gd name="T63" fmla="*/ 50 h 51"/>
                  <a:gd name="T64" fmla="*/ 28 w 59"/>
                  <a:gd name="T65" fmla="*/ 51 h 51"/>
                  <a:gd name="T66" fmla="*/ 28 w 59"/>
                  <a:gd name="T67" fmla="*/ 51 h 5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9"/>
                  <a:gd name="T103" fmla="*/ 0 h 51"/>
                  <a:gd name="T104" fmla="*/ 59 w 59"/>
                  <a:gd name="T105" fmla="*/ 51 h 5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9" h="51">
                    <a:moveTo>
                      <a:pt x="28" y="51"/>
                    </a:moveTo>
                    <a:lnTo>
                      <a:pt x="34" y="50"/>
                    </a:lnTo>
                    <a:lnTo>
                      <a:pt x="40" y="48"/>
                    </a:lnTo>
                    <a:lnTo>
                      <a:pt x="44" y="45"/>
                    </a:lnTo>
                    <a:lnTo>
                      <a:pt x="49" y="43"/>
                    </a:lnTo>
                    <a:lnTo>
                      <a:pt x="52" y="38"/>
                    </a:lnTo>
                    <a:lnTo>
                      <a:pt x="55" y="33"/>
                    </a:lnTo>
                    <a:lnTo>
                      <a:pt x="57" y="29"/>
                    </a:lnTo>
                    <a:lnTo>
                      <a:pt x="59" y="24"/>
                    </a:lnTo>
                    <a:lnTo>
                      <a:pt x="57" y="19"/>
                    </a:lnTo>
                    <a:lnTo>
                      <a:pt x="55" y="14"/>
                    </a:lnTo>
                    <a:lnTo>
                      <a:pt x="52" y="9"/>
                    </a:lnTo>
                    <a:lnTo>
                      <a:pt x="49" y="7"/>
                    </a:lnTo>
                    <a:lnTo>
                      <a:pt x="44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1"/>
                    </a:lnTo>
                    <a:lnTo>
                      <a:pt x="12" y="2"/>
                    </a:lnTo>
                    <a:lnTo>
                      <a:pt x="8" y="7"/>
                    </a:lnTo>
                    <a:lnTo>
                      <a:pt x="3" y="9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1" y="33"/>
                    </a:lnTo>
                    <a:lnTo>
                      <a:pt x="3" y="38"/>
                    </a:lnTo>
                    <a:lnTo>
                      <a:pt x="8" y="43"/>
                    </a:lnTo>
                    <a:lnTo>
                      <a:pt x="12" y="45"/>
                    </a:lnTo>
                    <a:lnTo>
                      <a:pt x="17" y="48"/>
                    </a:lnTo>
                    <a:lnTo>
                      <a:pt x="22" y="50"/>
                    </a:lnTo>
                    <a:lnTo>
                      <a:pt x="28" y="51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6" name="Freeform 135"/>
              <p:cNvSpPr>
                <a:spLocks/>
              </p:cNvSpPr>
              <p:nvPr/>
            </p:nvSpPr>
            <p:spPr bwMode="auto">
              <a:xfrm>
                <a:off x="5847" y="3413"/>
                <a:ext cx="27" cy="33"/>
              </a:xfrm>
              <a:custGeom>
                <a:avLst/>
                <a:gdLst>
                  <a:gd name="T0" fmla="*/ 56 w 107"/>
                  <a:gd name="T1" fmla="*/ 98 h 98"/>
                  <a:gd name="T2" fmla="*/ 60 w 107"/>
                  <a:gd name="T3" fmla="*/ 96 h 98"/>
                  <a:gd name="T4" fmla="*/ 65 w 107"/>
                  <a:gd name="T5" fmla="*/ 96 h 98"/>
                  <a:gd name="T6" fmla="*/ 70 w 107"/>
                  <a:gd name="T7" fmla="*/ 94 h 98"/>
                  <a:gd name="T8" fmla="*/ 75 w 107"/>
                  <a:gd name="T9" fmla="*/ 93 h 98"/>
                  <a:gd name="T10" fmla="*/ 84 w 107"/>
                  <a:gd name="T11" fmla="*/ 88 h 98"/>
                  <a:gd name="T12" fmla="*/ 92 w 107"/>
                  <a:gd name="T13" fmla="*/ 83 h 98"/>
                  <a:gd name="T14" fmla="*/ 98 w 107"/>
                  <a:gd name="T15" fmla="*/ 75 h 98"/>
                  <a:gd name="T16" fmla="*/ 103 w 107"/>
                  <a:gd name="T17" fmla="*/ 67 h 98"/>
                  <a:gd name="T18" fmla="*/ 105 w 107"/>
                  <a:gd name="T19" fmla="*/ 62 h 98"/>
                  <a:gd name="T20" fmla="*/ 106 w 107"/>
                  <a:gd name="T21" fmla="*/ 57 h 98"/>
                  <a:gd name="T22" fmla="*/ 107 w 107"/>
                  <a:gd name="T23" fmla="*/ 53 h 98"/>
                  <a:gd name="T24" fmla="*/ 107 w 107"/>
                  <a:gd name="T25" fmla="*/ 48 h 98"/>
                  <a:gd name="T26" fmla="*/ 107 w 107"/>
                  <a:gd name="T27" fmla="*/ 42 h 98"/>
                  <a:gd name="T28" fmla="*/ 106 w 107"/>
                  <a:gd name="T29" fmla="*/ 38 h 98"/>
                  <a:gd name="T30" fmla="*/ 105 w 107"/>
                  <a:gd name="T31" fmla="*/ 33 h 98"/>
                  <a:gd name="T32" fmla="*/ 103 w 107"/>
                  <a:gd name="T33" fmla="*/ 30 h 98"/>
                  <a:gd name="T34" fmla="*/ 101 w 107"/>
                  <a:gd name="T35" fmla="*/ 25 h 98"/>
                  <a:gd name="T36" fmla="*/ 98 w 107"/>
                  <a:gd name="T37" fmla="*/ 20 h 98"/>
                  <a:gd name="T38" fmla="*/ 94 w 107"/>
                  <a:gd name="T39" fmla="*/ 17 h 98"/>
                  <a:gd name="T40" fmla="*/ 92 w 107"/>
                  <a:gd name="T41" fmla="*/ 14 h 98"/>
                  <a:gd name="T42" fmla="*/ 84 w 107"/>
                  <a:gd name="T43" fmla="*/ 7 h 98"/>
                  <a:gd name="T44" fmla="*/ 75 w 107"/>
                  <a:gd name="T45" fmla="*/ 2 h 98"/>
                  <a:gd name="T46" fmla="*/ 70 w 107"/>
                  <a:gd name="T47" fmla="*/ 0 h 98"/>
                  <a:gd name="T48" fmla="*/ 65 w 107"/>
                  <a:gd name="T49" fmla="*/ 0 h 98"/>
                  <a:gd name="T50" fmla="*/ 60 w 107"/>
                  <a:gd name="T51" fmla="*/ 0 h 98"/>
                  <a:gd name="T52" fmla="*/ 56 w 107"/>
                  <a:gd name="T53" fmla="*/ 0 h 98"/>
                  <a:gd name="T54" fmla="*/ 49 w 107"/>
                  <a:gd name="T55" fmla="*/ 0 h 98"/>
                  <a:gd name="T56" fmla="*/ 44 w 107"/>
                  <a:gd name="T57" fmla="*/ 0 h 98"/>
                  <a:gd name="T58" fmla="*/ 39 w 107"/>
                  <a:gd name="T59" fmla="*/ 0 h 98"/>
                  <a:gd name="T60" fmla="*/ 34 w 107"/>
                  <a:gd name="T61" fmla="*/ 2 h 98"/>
                  <a:gd name="T62" fmla="*/ 24 w 107"/>
                  <a:gd name="T63" fmla="*/ 7 h 98"/>
                  <a:gd name="T64" fmla="*/ 17 w 107"/>
                  <a:gd name="T65" fmla="*/ 14 h 98"/>
                  <a:gd name="T66" fmla="*/ 12 w 107"/>
                  <a:gd name="T67" fmla="*/ 17 h 98"/>
                  <a:gd name="T68" fmla="*/ 9 w 107"/>
                  <a:gd name="T69" fmla="*/ 20 h 98"/>
                  <a:gd name="T70" fmla="*/ 7 w 107"/>
                  <a:gd name="T71" fmla="*/ 25 h 98"/>
                  <a:gd name="T72" fmla="*/ 4 w 107"/>
                  <a:gd name="T73" fmla="*/ 30 h 98"/>
                  <a:gd name="T74" fmla="*/ 2 w 107"/>
                  <a:gd name="T75" fmla="*/ 33 h 98"/>
                  <a:gd name="T76" fmla="*/ 0 w 107"/>
                  <a:gd name="T77" fmla="*/ 38 h 98"/>
                  <a:gd name="T78" fmla="*/ 0 w 107"/>
                  <a:gd name="T79" fmla="*/ 42 h 98"/>
                  <a:gd name="T80" fmla="*/ 0 w 107"/>
                  <a:gd name="T81" fmla="*/ 48 h 98"/>
                  <a:gd name="T82" fmla="*/ 0 w 107"/>
                  <a:gd name="T83" fmla="*/ 53 h 98"/>
                  <a:gd name="T84" fmla="*/ 0 w 107"/>
                  <a:gd name="T85" fmla="*/ 57 h 98"/>
                  <a:gd name="T86" fmla="*/ 2 w 107"/>
                  <a:gd name="T87" fmla="*/ 62 h 98"/>
                  <a:gd name="T88" fmla="*/ 4 w 107"/>
                  <a:gd name="T89" fmla="*/ 67 h 98"/>
                  <a:gd name="T90" fmla="*/ 9 w 107"/>
                  <a:gd name="T91" fmla="*/ 75 h 98"/>
                  <a:gd name="T92" fmla="*/ 17 w 107"/>
                  <a:gd name="T93" fmla="*/ 83 h 98"/>
                  <a:gd name="T94" fmla="*/ 24 w 107"/>
                  <a:gd name="T95" fmla="*/ 88 h 98"/>
                  <a:gd name="T96" fmla="*/ 34 w 107"/>
                  <a:gd name="T97" fmla="*/ 93 h 98"/>
                  <a:gd name="T98" fmla="*/ 39 w 107"/>
                  <a:gd name="T99" fmla="*/ 94 h 98"/>
                  <a:gd name="T100" fmla="*/ 44 w 107"/>
                  <a:gd name="T101" fmla="*/ 96 h 98"/>
                  <a:gd name="T102" fmla="*/ 49 w 107"/>
                  <a:gd name="T103" fmla="*/ 96 h 98"/>
                  <a:gd name="T104" fmla="*/ 56 w 107"/>
                  <a:gd name="T105" fmla="*/ 98 h 98"/>
                  <a:gd name="T106" fmla="*/ 56 w 107"/>
                  <a:gd name="T107" fmla="*/ 98 h 9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07"/>
                  <a:gd name="T163" fmla="*/ 0 h 98"/>
                  <a:gd name="T164" fmla="*/ 107 w 107"/>
                  <a:gd name="T165" fmla="*/ 98 h 9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07" h="98">
                    <a:moveTo>
                      <a:pt x="56" y="98"/>
                    </a:moveTo>
                    <a:lnTo>
                      <a:pt x="60" y="96"/>
                    </a:lnTo>
                    <a:lnTo>
                      <a:pt x="65" y="96"/>
                    </a:lnTo>
                    <a:lnTo>
                      <a:pt x="70" y="94"/>
                    </a:lnTo>
                    <a:lnTo>
                      <a:pt x="75" y="93"/>
                    </a:lnTo>
                    <a:lnTo>
                      <a:pt x="84" y="88"/>
                    </a:lnTo>
                    <a:lnTo>
                      <a:pt x="92" y="83"/>
                    </a:lnTo>
                    <a:lnTo>
                      <a:pt x="98" y="75"/>
                    </a:lnTo>
                    <a:lnTo>
                      <a:pt x="103" y="67"/>
                    </a:lnTo>
                    <a:lnTo>
                      <a:pt x="105" y="62"/>
                    </a:lnTo>
                    <a:lnTo>
                      <a:pt x="106" y="57"/>
                    </a:lnTo>
                    <a:lnTo>
                      <a:pt x="107" y="53"/>
                    </a:lnTo>
                    <a:lnTo>
                      <a:pt x="107" y="48"/>
                    </a:lnTo>
                    <a:lnTo>
                      <a:pt x="107" y="42"/>
                    </a:lnTo>
                    <a:lnTo>
                      <a:pt x="106" y="38"/>
                    </a:lnTo>
                    <a:lnTo>
                      <a:pt x="105" y="33"/>
                    </a:lnTo>
                    <a:lnTo>
                      <a:pt x="103" y="30"/>
                    </a:lnTo>
                    <a:lnTo>
                      <a:pt x="101" y="25"/>
                    </a:lnTo>
                    <a:lnTo>
                      <a:pt x="98" y="20"/>
                    </a:lnTo>
                    <a:lnTo>
                      <a:pt x="94" y="17"/>
                    </a:lnTo>
                    <a:lnTo>
                      <a:pt x="92" y="14"/>
                    </a:lnTo>
                    <a:lnTo>
                      <a:pt x="84" y="7"/>
                    </a:lnTo>
                    <a:lnTo>
                      <a:pt x="75" y="2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49" y="0"/>
                    </a:lnTo>
                    <a:lnTo>
                      <a:pt x="44" y="0"/>
                    </a:lnTo>
                    <a:lnTo>
                      <a:pt x="39" y="0"/>
                    </a:lnTo>
                    <a:lnTo>
                      <a:pt x="34" y="2"/>
                    </a:lnTo>
                    <a:lnTo>
                      <a:pt x="24" y="7"/>
                    </a:lnTo>
                    <a:lnTo>
                      <a:pt x="17" y="14"/>
                    </a:lnTo>
                    <a:lnTo>
                      <a:pt x="12" y="17"/>
                    </a:lnTo>
                    <a:lnTo>
                      <a:pt x="9" y="20"/>
                    </a:lnTo>
                    <a:lnTo>
                      <a:pt x="7" y="25"/>
                    </a:lnTo>
                    <a:lnTo>
                      <a:pt x="4" y="30"/>
                    </a:lnTo>
                    <a:lnTo>
                      <a:pt x="2" y="33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0" y="57"/>
                    </a:lnTo>
                    <a:lnTo>
                      <a:pt x="2" y="62"/>
                    </a:lnTo>
                    <a:lnTo>
                      <a:pt x="4" y="67"/>
                    </a:lnTo>
                    <a:lnTo>
                      <a:pt x="9" y="75"/>
                    </a:lnTo>
                    <a:lnTo>
                      <a:pt x="17" y="83"/>
                    </a:lnTo>
                    <a:lnTo>
                      <a:pt x="24" y="88"/>
                    </a:lnTo>
                    <a:lnTo>
                      <a:pt x="34" y="93"/>
                    </a:lnTo>
                    <a:lnTo>
                      <a:pt x="39" y="94"/>
                    </a:lnTo>
                    <a:lnTo>
                      <a:pt x="44" y="96"/>
                    </a:lnTo>
                    <a:lnTo>
                      <a:pt x="49" y="96"/>
                    </a:lnTo>
                    <a:lnTo>
                      <a:pt x="56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7" name="Freeform 136"/>
              <p:cNvSpPr>
                <a:spLocks/>
              </p:cNvSpPr>
              <p:nvPr/>
            </p:nvSpPr>
            <p:spPr bwMode="auto">
              <a:xfrm>
                <a:off x="5853" y="3421"/>
                <a:ext cx="15" cy="17"/>
              </a:xfrm>
              <a:custGeom>
                <a:avLst/>
                <a:gdLst>
                  <a:gd name="T0" fmla="*/ 31 w 60"/>
                  <a:gd name="T1" fmla="*/ 53 h 53"/>
                  <a:gd name="T2" fmla="*/ 36 w 60"/>
                  <a:gd name="T3" fmla="*/ 51 h 53"/>
                  <a:gd name="T4" fmla="*/ 41 w 60"/>
                  <a:gd name="T5" fmla="*/ 50 h 53"/>
                  <a:gd name="T6" fmla="*/ 46 w 60"/>
                  <a:gd name="T7" fmla="*/ 47 h 53"/>
                  <a:gd name="T8" fmla="*/ 51 w 60"/>
                  <a:gd name="T9" fmla="*/ 45 h 53"/>
                  <a:gd name="T10" fmla="*/ 54 w 60"/>
                  <a:gd name="T11" fmla="*/ 40 h 53"/>
                  <a:gd name="T12" fmla="*/ 56 w 60"/>
                  <a:gd name="T13" fmla="*/ 36 h 53"/>
                  <a:gd name="T14" fmla="*/ 59 w 60"/>
                  <a:gd name="T15" fmla="*/ 31 h 53"/>
                  <a:gd name="T16" fmla="*/ 60 w 60"/>
                  <a:gd name="T17" fmla="*/ 26 h 53"/>
                  <a:gd name="T18" fmla="*/ 59 w 60"/>
                  <a:gd name="T19" fmla="*/ 20 h 53"/>
                  <a:gd name="T20" fmla="*/ 56 w 60"/>
                  <a:gd name="T21" fmla="*/ 16 h 53"/>
                  <a:gd name="T22" fmla="*/ 54 w 60"/>
                  <a:gd name="T23" fmla="*/ 10 h 53"/>
                  <a:gd name="T24" fmla="*/ 51 w 60"/>
                  <a:gd name="T25" fmla="*/ 8 h 53"/>
                  <a:gd name="T26" fmla="*/ 46 w 60"/>
                  <a:gd name="T27" fmla="*/ 3 h 53"/>
                  <a:gd name="T28" fmla="*/ 41 w 60"/>
                  <a:gd name="T29" fmla="*/ 2 h 53"/>
                  <a:gd name="T30" fmla="*/ 36 w 60"/>
                  <a:gd name="T31" fmla="*/ 0 h 53"/>
                  <a:gd name="T32" fmla="*/ 31 w 60"/>
                  <a:gd name="T33" fmla="*/ 0 h 53"/>
                  <a:gd name="T34" fmla="*/ 23 w 60"/>
                  <a:gd name="T35" fmla="*/ 0 h 53"/>
                  <a:gd name="T36" fmla="*/ 18 w 60"/>
                  <a:gd name="T37" fmla="*/ 2 h 53"/>
                  <a:gd name="T38" fmla="*/ 11 w 60"/>
                  <a:gd name="T39" fmla="*/ 3 h 53"/>
                  <a:gd name="T40" fmla="*/ 9 w 60"/>
                  <a:gd name="T41" fmla="*/ 8 h 53"/>
                  <a:gd name="T42" fmla="*/ 4 w 60"/>
                  <a:gd name="T43" fmla="*/ 10 h 53"/>
                  <a:gd name="T44" fmla="*/ 2 w 60"/>
                  <a:gd name="T45" fmla="*/ 16 h 53"/>
                  <a:gd name="T46" fmla="*/ 0 w 60"/>
                  <a:gd name="T47" fmla="*/ 20 h 53"/>
                  <a:gd name="T48" fmla="*/ 0 w 60"/>
                  <a:gd name="T49" fmla="*/ 26 h 53"/>
                  <a:gd name="T50" fmla="*/ 0 w 60"/>
                  <a:gd name="T51" fmla="*/ 31 h 53"/>
                  <a:gd name="T52" fmla="*/ 2 w 60"/>
                  <a:gd name="T53" fmla="*/ 36 h 53"/>
                  <a:gd name="T54" fmla="*/ 4 w 60"/>
                  <a:gd name="T55" fmla="*/ 40 h 53"/>
                  <a:gd name="T56" fmla="*/ 9 w 60"/>
                  <a:gd name="T57" fmla="*/ 45 h 53"/>
                  <a:gd name="T58" fmla="*/ 11 w 60"/>
                  <a:gd name="T59" fmla="*/ 47 h 53"/>
                  <a:gd name="T60" fmla="*/ 18 w 60"/>
                  <a:gd name="T61" fmla="*/ 50 h 53"/>
                  <a:gd name="T62" fmla="*/ 23 w 60"/>
                  <a:gd name="T63" fmla="*/ 51 h 53"/>
                  <a:gd name="T64" fmla="*/ 31 w 60"/>
                  <a:gd name="T65" fmla="*/ 53 h 53"/>
                  <a:gd name="T66" fmla="*/ 31 w 60"/>
                  <a:gd name="T67" fmla="*/ 53 h 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0"/>
                  <a:gd name="T103" fmla="*/ 0 h 53"/>
                  <a:gd name="T104" fmla="*/ 60 w 60"/>
                  <a:gd name="T105" fmla="*/ 53 h 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0" h="53">
                    <a:moveTo>
                      <a:pt x="31" y="53"/>
                    </a:moveTo>
                    <a:lnTo>
                      <a:pt x="36" y="51"/>
                    </a:lnTo>
                    <a:lnTo>
                      <a:pt x="41" y="50"/>
                    </a:lnTo>
                    <a:lnTo>
                      <a:pt x="46" y="47"/>
                    </a:lnTo>
                    <a:lnTo>
                      <a:pt x="51" y="45"/>
                    </a:lnTo>
                    <a:lnTo>
                      <a:pt x="54" y="40"/>
                    </a:lnTo>
                    <a:lnTo>
                      <a:pt x="56" y="36"/>
                    </a:lnTo>
                    <a:lnTo>
                      <a:pt x="59" y="31"/>
                    </a:lnTo>
                    <a:lnTo>
                      <a:pt x="60" y="26"/>
                    </a:lnTo>
                    <a:lnTo>
                      <a:pt x="59" y="20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1" y="8"/>
                    </a:lnTo>
                    <a:lnTo>
                      <a:pt x="46" y="3"/>
                    </a:lnTo>
                    <a:lnTo>
                      <a:pt x="41" y="2"/>
                    </a:lnTo>
                    <a:lnTo>
                      <a:pt x="36" y="0"/>
                    </a:lnTo>
                    <a:lnTo>
                      <a:pt x="31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1" y="3"/>
                    </a:lnTo>
                    <a:lnTo>
                      <a:pt x="9" y="8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9" y="45"/>
                    </a:lnTo>
                    <a:lnTo>
                      <a:pt x="11" y="47"/>
                    </a:lnTo>
                    <a:lnTo>
                      <a:pt x="18" y="50"/>
                    </a:lnTo>
                    <a:lnTo>
                      <a:pt x="23" y="51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8" name="Freeform 137"/>
              <p:cNvSpPr>
                <a:spLocks/>
              </p:cNvSpPr>
              <p:nvPr/>
            </p:nvSpPr>
            <p:spPr bwMode="auto">
              <a:xfrm>
                <a:off x="5297" y="3739"/>
                <a:ext cx="14" cy="29"/>
              </a:xfrm>
              <a:custGeom>
                <a:avLst/>
                <a:gdLst>
                  <a:gd name="T0" fmla="*/ 1 w 53"/>
                  <a:gd name="T1" fmla="*/ 0 h 85"/>
                  <a:gd name="T2" fmla="*/ 0 w 53"/>
                  <a:gd name="T3" fmla="*/ 0 h 85"/>
                  <a:gd name="T4" fmla="*/ 0 w 53"/>
                  <a:gd name="T5" fmla="*/ 6 h 85"/>
                  <a:gd name="T6" fmla="*/ 0 w 53"/>
                  <a:gd name="T7" fmla="*/ 10 h 85"/>
                  <a:gd name="T8" fmla="*/ 0 w 53"/>
                  <a:gd name="T9" fmla="*/ 18 h 85"/>
                  <a:gd name="T10" fmla="*/ 0 w 53"/>
                  <a:gd name="T11" fmla="*/ 26 h 85"/>
                  <a:gd name="T12" fmla="*/ 1 w 53"/>
                  <a:gd name="T13" fmla="*/ 34 h 85"/>
                  <a:gd name="T14" fmla="*/ 4 w 53"/>
                  <a:gd name="T15" fmla="*/ 41 h 85"/>
                  <a:gd name="T16" fmla="*/ 8 w 53"/>
                  <a:gd name="T17" fmla="*/ 48 h 85"/>
                  <a:gd name="T18" fmla="*/ 10 w 53"/>
                  <a:gd name="T19" fmla="*/ 54 h 85"/>
                  <a:gd name="T20" fmla="*/ 13 w 53"/>
                  <a:gd name="T21" fmla="*/ 59 h 85"/>
                  <a:gd name="T22" fmla="*/ 15 w 53"/>
                  <a:gd name="T23" fmla="*/ 64 h 85"/>
                  <a:gd name="T24" fmla="*/ 18 w 53"/>
                  <a:gd name="T25" fmla="*/ 69 h 85"/>
                  <a:gd name="T26" fmla="*/ 23 w 53"/>
                  <a:gd name="T27" fmla="*/ 75 h 85"/>
                  <a:gd name="T28" fmla="*/ 26 w 53"/>
                  <a:gd name="T29" fmla="*/ 77 h 85"/>
                  <a:gd name="T30" fmla="*/ 53 w 53"/>
                  <a:gd name="T31" fmla="*/ 85 h 85"/>
                  <a:gd name="T32" fmla="*/ 51 w 53"/>
                  <a:gd name="T33" fmla="*/ 83 h 85"/>
                  <a:gd name="T34" fmla="*/ 50 w 53"/>
                  <a:gd name="T35" fmla="*/ 80 h 85"/>
                  <a:gd name="T36" fmla="*/ 46 w 53"/>
                  <a:gd name="T37" fmla="*/ 77 h 85"/>
                  <a:gd name="T38" fmla="*/ 42 w 53"/>
                  <a:gd name="T39" fmla="*/ 72 h 85"/>
                  <a:gd name="T40" fmla="*/ 38 w 53"/>
                  <a:gd name="T41" fmla="*/ 65 h 85"/>
                  <a:gd name="T42" fmla="*/ 35 w 53"/>
                  <a:gd name="T43" fmla="*/ 59 h 85"/>
                  <a:gd name="T44" fmla="*/ 32 w 53"/>
                  <a:gd name="T45" fmla="*/ 51 h 85"/>
                  <a:gd name="T46" fmla="*/ 29 w 53"/>
                  <a:gd name="T47" fmla="*/ 44 h 85"/>
                  <a:gd name="T48" fmla="*/ 28 w 53"/>
                  <a:gd name="T49" fmla="*/ 38 h 85"/>
                  <a:gd name="T50" fmla="*/ 27 w 53"/>
                  <a:gd name="T51" fmla="*/ 33 h 85"/>
                  <a:gd name="T52" fmla="*/ 27 w 53"/>
                  <a:gd name="T53" fmla="*/ 30 h 85"/>
                  <a:gd name="T54" fmla="*/ 27 w 53"/>
                  <a:gd name="T55" fmla="*/ 27 h 85"/>
                  <a:gd name="T56" fmla="*/ 26 w 53"/>
                  <a:gd name="T57" fmla="*/ 21 h 85"/>
                  <a:gd name="T58" fmla="*/ 26 w 53"/>
                  <a:gd name="T59" fmla="*/ 17 h 85"/>
                  <a:gd name="T60" fmla="*/ 26 w 53"/>
                  <a:gd name="T61" fmla="*/ 11 h 85"/>
                  <a:gd name="T62" fmla="*/ 26 w 53"/>
                  <a:gd name="T63" fmla="*/ 10 h 85"/>
                  <a:gd name="T64" fmla="*/ 1 w 53"/>
                  <a:gd name="T65" fmla="*/ 0 h 85"/>
                  <a:gd name="T66" fmla="*/ 1 w 53"/>
                  <a:gd name="T67" fmla="*/ 0 h 8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"/>
                  <a:gd name="T103" fmla="*/ 0 h 85"/>
                  <a:gd name="T104" fmla="*/ 53 w 53"/>
                  <a:gd name="T105" fmla="*/ 85 h 8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" h="85">
                    <a:moveTo>
                      <a:pt x="1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1" y="34"/>
                    </a:lnTo>
                    <a:lnTo>
                      <a:pt x="4" y="41"/>
                    </a:lnTo>
                    <a:lnTo>
                      <a:pt x="8" y="48"/>
                    </a:lnTo>
                    <a:lnTo>
                      <a:pt x="10" y="54"/>
                    </a:lnTo>
                    <a:lnTo>
                      <a:pt x="13" y="59"/>
                    </a:lnTo>
                    <a:lnTo>
                      <a:pt x="15" y="64"/>
                    </a:lnTo>
                    <a:lnTo>
                      <a:pt x="18" y="69"/>
                    </a:lnTo>
                    <a:lnTo>
                      <a:pt x="23" y="75"/>
                    </a:lnTo>
                    <a:lnTo>
                      <a:pt x="26" y="77"/>
                    </a:lnTo>
                    <a:lnTo>
                      <a:pt x="53" y="85"/>
                    </a:lnTo>
                    <a:lnTo>
                      <a:pt x="51" y="83"/>
                    </a:lnTo>
                    <a:lnTo>
                      <a:pt x="50" y="80"/>
                    </a:lnTo>
                    <a:lnTo>
                      <a:pt x="46" y="77"/>
                    </a:lnTo>
                    <a:lnTo>
                      <a:pt x="42" y="72"/>
                    </a:lnTo>
                    <a:lnTo>
                      <a:pt x="38" y="65"/>
                    </a:lnTo>
                    <a:lnTo>
                      <a:pt x="35" y="59"/>
                    </a:lnTo>
                    <a:lnTo>
                      <a:pt x="32" y="51"/>
                    </a:lnTo>
                    <a:lnTo>
                      <a:pt x="29" y="44"/>
                    </a:lnTo>
                    <a:lnTo>
                      <a:pt x="28" y="38"/>
                    </a:lnTo>
                    <a:lnTo>
                      <a:pt x="27" y="33"/>
                    </a:lnTo>
                    <a:lnTo>
                      <a:pt x="27" y="30"/>
                    </a:lnTo>
                    <a:lnTo>
                      <a:pt x="27" y="27"/>
                    </a:lnTo>
                    <a:lnTo>
                      <a:pt x="26" y="21"/>
                    </a:lnTo>
                    <a:lnTo>
                      <a:pt x="26" y="17"/>
                    </a:lnTo>
                    <a:lnTo>
                      <a:pt x="26" y="11"/>
                    </a:lnTo>
                    <a:lnTo>
                      <a:pt x="26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49" name="Freeform 138"/>
              <p:cNvSpPr>
                <a:spLocks/>
              </p:cNvSpPr>
              <p:nvPr/>
            </p:nvSpPr>
            <p:spPr bwMode="auto">
              <a:xfrm>
                <a:off x="5460" y="3651"/>
                <a:ext cx="18" cy="19"/>
              </a:xfrm>
              <a:custGeom>
                <a:avLst/>
                <a:gdLst>
                  <a:gd name="T0" fmla="*/ 45 w 71"/>
                  <a:gd name="T1" fmla="*/ 0 h 56"/>
                  <a:gd name="T2" fmla="*/ 0 w 71"/>
                  <a:gd name="T3" fmla="*/ 35 h 56"/>
                  <a:gd name="T4" fmla="*/ 18 w 71"/>
                  <a:gd name="T5" fmla="*/ 56 h 56"/>
                  <a:gd name="T6" fmla="*/ 71 w 71"/>
                  <a:gd name="T7" fmla="*/ 23 h 56"/>
                  <a:gd name="T8" fmla="*/ 45 w 71"/>
                  <a:gd name="T9" fmla="*/ 0 h 56"/>
                  <a:gd name="T10" fmla="*/ 45 w 71"/>
                  <a:gd name="T11" fmla="*/ 0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"/>
                  <a:gd name="T19" fmla="*/ 0 h 56"/>
                  <a:gd name="T20" fmla="*/ 71 w 71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" h="56">
                    <a:moveTo>
                      <a:pt x="45" y="0"/>
                    </a:moveTo>
                    <a:lnTo>
                      <a:pt x="0" y="35"/>
                    </a:lnTo>
                    <a:lnTo>
                      <a:pt x="18" y="56"/>
                    </a:lnTo>
                    <a:lnTo>
                      <a:pt x="71" y="2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0" name="Freeform 139"/>
              <p:cNvSpPr>
                <a:spLocks/>
              </p:cNvSpPr>
              <p:nvPr/>
            </p:nvSpPr>
            <p:spPr bwMode="auto">
              <a:xfrm>
                <a:off x="5532" y="3764"/>
                <a:ext cx="52" cy="36"/>
              </a:xfrm>
              <a:custGeom>
                <a:avLst/>
                <a:gdLst>
                  <a:gd name="T0" fmla="*/ 175 w 207"/>
                  <a:gd name="T1" fmla="*/ 0 h 108"/>
                  <a:gd name="T2" fmla="*/ 0 w 207"/>
                  <a:gd name="T3" fmla="*/ 82 h 108"/>
                  <a:gd name="T4" fmla="*/ 21 w 207"/>
                  <a:gd name="T5" fmla="*/ 108 h 108"/>
                  <a:gd name="T6" fmla="*/ 207 w 207"/>
                  <a:gd name="T7" fmla="*/ 18 h 108"/>
                  <a:gd name="T8" fmla="*/ 175 w 207"/>
                  <a:gd name="T9" fmla="*/ 0 h 108"/>
                  <a:gd name="T10" fmla="*/ 175 w 207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7"/>
                  <a:gd name="T19" fmla="*/ 0 h 108"/>
                  <a:gd name="T20" fmla="*/ 207 w 207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7" h="108">
                    <a:moveTo>
                      <a:pt x="175" y="0"/>
                    </a:moveTo>
                    <a:lnTo>
                      <a:pt x="0" y="82"/>
                    </a:lnTo>
                    <a:lnTo>
                      <a:pt x="21" y="108"/>
                    </a:lnTo>
                    <a:lnTo>
                      <a:pt x="207" y="18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1" name="Freeform 140"/>
              <p:cNvSpPr>
                <a:spLocks/>
              </p:cNvSpPr>
              <p:nvPr/>
            </p:nvSpPr>
            <p:spPr bwMode="auto">
              <a:xfrm>
                <a:off x="5558" y="3815"/>
                <a:ext cx="78" cy="54"/>
              </a:xfrm>
              <a:custGeom>
                <a:avLst/>
                <a:gdLst>
                  <a:gd name="T0" fmla="*/ 280 w 309"/>
                  <a:gd name="T1" fmla="*/ 0 h 162"/>
                  <a:gd name="T2" fmla="*/ 0 w 309"/>
                  <a:gd name="T3" fmla="*/ 126 h 162"/>
                  <a:gd name="T4" fmla="*/ 16 w 309"/>
                  <a:gd name="T5" fmla="*/ 162 h 162"/>
                  <a:gd name="T6" fmla="*/ 309 w 309"/>
                  <a:gd name="T7" fmla="*/ 20 h 162"/>
                  <a:gd name="T8" fmla="*/ 280 w 309"/>
                  <a:gd name="T9" fmla="*/ 0 h 162"/>
                  <a:gd name="T10" fmla="*/ 280 w 309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9"/>
                  <a:gd name="T19" fmla="*/ 0 h 162"/>
                  <a:gd name="T20" fmla="*/ 309 w 309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9" h="162">
                    <a:moveTo>
                      <a:pt x="280" y="0"/>
                    </a:moveTo>
                    <a:lnTo>
                      <a:pt x="0" y="126"/>
                    </a:lnTo>
                    <a:lnTo>
                      <a:pt x="16" y="162"/>
                    </a:lnTo>
                    <a:lnTo>
                      <a:pt x="309" y="20"/>
                    </a:lnTo>
                    <a:lnTo>
                      <a:pt x="2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2" name="Freeform 141"/>
              <p:cNvSpPr>
                <a:spLocks/>
              </p:cNvSpPr>
              <p:nvPr/>
            </p:nvSpPr>
            <p:spPr bwMode="auto">
              <a:xfrm>
                <a:off x="5786" y="3803"/>
                <a:ext cx="12" cy="14"/>
              </a:xfrm>
              <a:custGeom>
                <a:avLst/>
                <a:gdLst>
                  <a:gd name="T0" fmla="*/ 16 w 46"/>
                  <a:gd name="T1" fmla="*/ 42 h 42"/>
                  <a:gd name="T2" fmla="*/ 25 w 46"/>
                  <a:gd name="T3" fmla="*/ 42 h 42"/>
                  <a:gd name="T4" fmla="*/ 33 w 46"/>
                  <a:gd name="T5" fmla="*/ 40 h 42"/>
                  <a:gd name="T6" fmla="*/ 41 w 46"/>
                  <a:gd name="T7" fmla="*/ 34 h 42"/>
                  <a:gd name="T8" fmla="*/ 46 w 46"/>
                  <a:gd name="T9" fmla="*/ 27 h 42"/>
                  <a:gd name="T10" fmla="*/ 46 w 46"/>
                  <a:gd name="T11" fmla="*/ 23 h 42"/>
                  <a:gd name="T12" fmla="*/ 46 w 46"/>
                  <a:gd name="T13" fmla="*/ 18 h 42"/>
                  <a:gd name="T14" fmla="*/ 45 w 46"/>
                  <a:gd name="T15" fmla="*/ 14 h 42"/>
                  <a:gd name="T16" fmla="*/ 43 w 46"/>
                  <a:gd name="T17" fmla="*/ 10 h 42"/>
                  <a:gd name="T18" fmla="*/ 37 w 46"/>
                  <a:gd name="T19" fmla="*/ 4 h 42"/>
                  <a:gd name="T20" fmla="*/ 29 w 46"/>
                  <a:gd name="T21" fmla="*/ 1 h 42"/>
                  <a:gd name="T22" fmla="*/ 24 w 46"/>
                  <a:gd name="T23" fmla="*/ 0 h 42"/>
                  <a:gd name="T24" fmla="*/ 19 w 46"/>
                  <a:gd name="T25" fmla="*/ 0 h 42"/>
                  <a:gd name="T26" fmla="*/ 14 w 46"/>
                  <a:gd name="T27" fmla="*/ 0 h 42"/>
                  <a:gd name="T28" fmla="*/ 11 w 46"/>
                  <a:gd name="T29" fmla="*/ 2 h 42"/>
                  <a:gd name="T30" fmla="*/ 6 w 46"/>
                  <a:gd name="T31" fmla="*/ 4 h 42"/>
                  <a:gd name="T32" fmla="*/ 4 w 46"/>
                  <a:gd name="T33" fmla="*/ 8 h 42"/>
                  <a:gd name="T34" fmla="*/ 1 w 46"/>
                  <a:gd name="T35" fmla="*/ 11 h 42"/>
                  <a:gd name="T36" fmla="*/ 0 w 46"/>
                  <a:gd name="T37" fmla="*/ 16 h 42"/>
                  <a:gd name="T38" fmla="*/ 0 w 46"/>
                  <a:gd name="T39" fmla="*/ 24 h 42"/>
                  <a:gd name="T40" fmla="*/ 2 w 46"/>
                  <a:gd name="T41" fmla="*/ 33 h 42"/>
                  <a:gd name="T42" fmla="*/ 5 w 46"/>
                  <a:gd name="T43" fmla="*/ 35 h 42"/>
                  <a:gd name="T44" fmla="*/ 7 w 46"/>
                  <a:gd name="T45" fmla="*/ 38 h 42"/>
                  <a:gd name="T46" fmla="*/ 11 w 46"/>
                  <a:gd name="T47" fmla="*/ 40 h 42"/>
                  <a:gd name="T48" fmla="*/ 16 w 46"/>
                  <a:gd name="T49" fmla="*/ 42 h 42"/>
                  <a:gd name="T50" fmla="*/ 16 w 46"/>
                  <a:gd name="T51" fmla="*/ 42 h 4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6"/>
                  <a:gd name="T79" fmla="*/ 0 h 42"/>
                  <a:gd name="T80" fmla="*/ 46 w 46"/>
                  <a:gd name="T81" fmla="*/ 42 h 4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6" h="42">
                    <a:moveTo>
                      <a:pt x="16" y="42"/>
                    </a:moveTo>
                    <a:lnTo>
                      <a:pt x="25" y="42"/>
                    </a:lnTo>
                    <a:lnTo>
                      <a:pt x="33" y="40"/>
                    </a:lnTo>
                    <a:lnTo>
                      <a:pt x="41" y="34"/>
                    </a:lnTo>
                    <a:lnTo>
                      <a:pt x="46" y="27"/>
                    </a:lnTo>
                    <a:lnTo>
                      <a:pt x="46" y="23"/>
                    </a:lnTo>
                    <a:lnTo>
                      <a:pt x="46" y="18"/>
                    </a:lnTo>
                    <a:lnTo>
                      <a:pt x="45" y="14"/>
                    </a:lnTo>
                    <a:lnTo>
                      <a:pt x="43" y="10"/>
                    </a:lnTo>
                    <a:lnTo>
                      <a:pt x="37" y="4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1" y="11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2" y="33"/>
                    </a:lnTo>
                    <a:lnTo>
                      <a:pt x="5" y="35"/>
                    </a:lnTo>
                    <a:lnTo>
                      <a:pt x="7" y="38"/>
                    </a:lnTo>
                    <a:lnTo>
                      <a:pt x="11" y="40"/>
                    </a:lnTo>
                    <a:lnTo>
                      <a:pt x="16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3" name="Freeform 142"/>
              <p:cNvSpPr>
                <a:spLocks/>
              </p:cNvSpPr>
              <p:nvPr/>
            </p:nvSpPr>
            <p:spPr bwMode="auto">
              <a:xfrm>
                <a:off x="5718" y="3584"/>
                <a:ext cx="107" cy="124"/>
              </a:xfrm>
              <a:custGeom>
                <a:avLst/>
                <a:gdLst>
                  <a:gd name="T0" fmla="*/ 4 w 429"/>
                  <a:gd name="T1" fmla="*/ 248 h 373"/>
                  <a:gd name="T2" fmla="*/ 1 w 429"/>
                  <a:gd name="T3" fmla="*/ 198 h 373"/>
                  <a:gd name="T4" fmla="*/ 14 w 429"/>
                  <a:gd name="T5" fmla="*/ 153 h 373"/>
                  <a:gd name="T6" fmla="*/ 40 w 429"/>
                  <a:gd name="T7" fmla="*/ 105 h 373"/>
                  <a:gd name="T8" fmla="*/ 100 w 429"/>
                  <a:gd name="T9" fmla="*/ 73 h 373"/>
                  <a:gd name="T10" fmla="*/ 123 w 429"/>
                  <a:gd name="T11" fmla="*/ 105 h 373"/>
                  <a:gd name="T12" fmla="*/ 127 w 429"/>
                  <a:gd name="T13" fmla="*/ 161 h 373"/>
                  <a:gd name="T14" fmla="*/ 128 w 429"/>
                  <a:gd name="T15" fmla="*/ 204 h 373"/>
                  <a:gd name="T16" fmla="*/ 130 w 429"/>
                  <a:gd name="T17" fmla="*/ 253 h 373"/>
                  <a:gd name="T18" fmla="*/ 144 w 429"/>
                  <a:gd name="T19" fmla="*/ 297 h 373"/>
                  <a:gd name="T20" fmla="*/ 155 w 429"/>
                  <a:gd name="T21" fmla="*/ 237 h 373"/>
                  <a:gd name="T22" fmla="*/ 158 w 429"/>
                  <a:gd name="T23" fmla="*/ 197 h 373"/>
                  <a:gd name="T24" fmla="*/ 166 w 429"/>
                  <a:gd name="T25" fmla="*/ 136 h 373"/>
                  <a:gd name="T26" fmla="*/ 199 w 429"/>
                  <a:gd name="T27" fmla="*/ 120 h 373"/>
                  <a:gd name="T28" fmla="*/ 220 w 429"/>
                  <a:gd name="T29" fmla="*/ 174 h 373"/>
                  <a:gd name="T30" fmla="*/ 240 w 429"/>
                  <a:gd name="T31" fmla="*/ 144 h 373"/>
                  <a:gd name="T32" fmla="*/ 243 w 429"/>
                  <a:gd name="T33" fmla="*/ 100 h 373"/>
                  <a:gd name="T34" fmla="*/ 280 w 429"/>
                  <a:gd name="T35" fmla="*/ 80 h 373"/>
                  <a:gd name="T36" fmla="*/ 318 w 429"/>
                  <a:gd name="T37" fmla="*/ 79 h 373"/>
                  <a:gd name="T38" fmla="*/ 329 w 429"/>
                  <a:gd name="T39" fmla="*/ 31 h 373"/>
                  <a:gd name="T40" fmla="*/ 375 w 429"/>
                  <a:gd name="T41" fmla="*/ 0 h 373"/>
                  <a:gd name="T42" fmla="*/ 425 w 429"/>
                  <a:gd name="T43" fmla="*/ 17 h 373"/>
                  <a:gd name="T44" fmla="*/ 421 w 429"/>
                  <a:gd name="T45" fmla="*/ 73 h 373"/>
                  <a:gd name="T46" fmla="*/ 399 w 429"/>
                  <a:gd name="T47" fmla="*/ 116 h 373"/>
                  <a:gd name="T48" fmla="*/ 366 w 429"/>
                  <a:gd name="T49" fmla="*/ 163 h 373"/>
                  <a:gd name="T50" fmla="*/ 317 w 429"/>
                  <a:gd name="T51" fmla="*/ 212 h 373"/>
                  <a:gd name="T52" fmla="*/ 261 w 429"/>
                  <a:gd name="T53" fmla="*/ 259 h 373"/>
                  <a:gd name="T54" fmla="*/ 213 w 429"/>
                  <a:gd name="T55" fmla="*/ 307 h 373"/>
                  <a:gd name="T56" fmla="*/ 209 w 429"/>
                  <a:gd name="T57" fmla="*/ 351 h 373"/>
                  <a:gd name="T58" fmla="*/ 249 w 429"/>
                  <a:gd name="T59" fmla="*/ 369 h 373"/>
                  <a:gd name="T60" fmla="*/ 196 w 429"/>
                  <a:gd name="T61" fmla="*/ 369 h 373"/>
                  <a:gd name="T62" fmla="*/ 184 w 429"/>
                  <a:gd name="T63" fmla="*/ 324 h 373"/>
                  <a:gd name="T64" fmla="*/ 211 w 429"/>
                  <a:gd name="T65" fmla="*/ 277 h 373"/>
                  <a:gd name="T66" fmla="*/ 254 w 429"/>
                  <a:gd name="T67" fmla="*/ 235 h 373"/>
                  <a:gd name="T68" fmla="*/ 300 w 429"/>
                  <a:gd name="T69" fmla="*/ 194 h 373"/>
                  <a:gd name="T70" fmla="*/ 344 w 429"/>
                  <a:gd name="T71" fmla="*/ 144 h 373"/>
                  <a:gd name="T72" fmla="*/ 381 w 429"/>
                  <a:gd name="T73" fmla="*/ 95 h 373"/>
                  <a:gd name="T74" fmla="*/ 397 w 429"/>
                  <a:gd name="T75" fmla="*/ 49 h 373"/>
                  <a:gd name="T76" fmla="*/ 357 w 429"/>
                  <a:gd name="T77" fmla="*/ 56 h 373"/>
                  <a:gd name="T78" fmla="*/ 347 w 429"/>
                  <a:gd name="T79" fmla="*/ 100 h 373"/>
                  <a:gd name="T80" fmla="*/ 303 w 429"/>
                  <a:gd name="T81" fmla="*/ 132 h 373"/>
                  <a:gd name="T82" fmla="*/ 264 w 429"/>
                  <a:gd name="T83" fmla="*/ 102 h 373"/>
                  <a:gd name="T84" fmla="*/ 259 w 429"/>
                  <a:gd name="T85" fmla="*/ 146 h 373"/>
                  <a:gd name="T86" fmla="*/ 254 w 429"/>
                  <a:gd name="T87" fmla="*/ 190 h 373"/>
                  <a:gd name="T88" fmla="*/ 205 w 429"/>
                  <a:gd name="T89" fmla="*/ 202 h 373"/>
                  <a:gd name="T90" fmla="*/ 187 w 429"/>
                  <a:gd name="T91" fmla="*/ 174 h 373"/>
                  <a:gd name="T92" fmla="*/ 184 w 429"/>
                  <a:gd name="T93" fmla="*/ 230 h 373"/>
                  <a:gd name="T94" fmla="*/ 175 w 429"/>
                  <a:gd name="T95" fmla="*/ 296 h 373"/>
                  <a:gd name="T96" fmla="*/ 144 w 429"/>
                  <a:gd name="T97" fmla="*/ 325 h 373"/>
                  <a:gd name="T98" fmla="*/ 112 w 429"/>
                  <a:gd name="T99" fmla="*/ 282 h 373"/>
                  <a:gd name="T100" fmla="*/ 109 w 429"/>
                  <a:gd name="T101" fmla="*/ 237 h 373"/>
                  <a:gd name="T102" fmla="*/ 108 w 429"/>
                  <a:gd name="T103" fmla="*/ 193 h 373"/>
                  <a:gd name="T104" fmla="*/ 108 w 429"/>
                  <a:gd name="T105" fmla="*/ 146 h 373"/>
                  <a:gd name="T106" fmla="*/ 82 w 429"/>
                  <a:gd name="T107" fmla="*/ 114 h 373"/>
                  <a:gd name="T108" fmla="*/ 44 w 429"/>
                  <a:gd name="T109" fmla="*/ 160 h 373"/>
                  <a:gd name="T110" fmla="*/ 29 w 429"/>
                  <a:gd name="T111" fmla="*/ 204 h 373"/>
                  <a:gd name="T112" fmla="*/ 27 w 429"/>
                  <a:gd name="T113" fmla="*/ 251 h 373"/>
                  <a:gd name="T114" fmla="*/ 38 w 429"/>
                  <a:gd name="T115" fmla="*/ 274 h 37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29"/>
                  <a:gd name="T175" fmla="*/ 0 h 373"/>
                  <a:gd name="T176" fmla="*/ 429 w 429"/>
                  <a:gd name="T177" fmla="*/ 373 h 373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29" h="373">
                    <a:moveTo>
                      <a:pt x="38" y="274"/>
                    </a:moveTo>
                    <a:lnTo>
                      <a:pt x="35" y="274"/>
                    </a:lnTo>
                    <a:lnTo>
                      <a:pt x="29" y="273"/>
                    </a:lnTo>
                    <a:lnTo>
                      <a:pt x="24" y="270"/>
                    </a:lnTo>
                    <a:lnTo>
                      <a:pt x="20" y="269"/>
                    </a:lnTo>
                    <a:lnTo>
                      <a:pt x="15" y="266"/>
                    </a:lnTo>
                    <a:lnTo>
                      <a:pt x="13" y="261"/>
                    </a:lnTo>
                    <a:lnTo>
                      <a:pt x="8" y="255"/>
                    </a:lnTo>
                    <a:lnTo>
                      <a:pt x="4" y="248"/>
                    </a:lnTo>
                    <a:lnTo>
                      <a:pt x="3" y="245"/>
                    </a:lnTo>
                    <a:lnTo>
                      <a:pt x="1" y="240"/>
                    </a:lnTo>
                    <a:lnTo>
                      <a:pt x="1" y="236"/>
                    </a:lnTo>
                    <a:lnTo>
                      <a:pt x="1" y="231"/>
                    </a:lnTo>
                    <a:lnTo>
                      <a:pt x="0" y="225"/>
                    </a:lnTo>
                    <a:lnTo>
                      <a:pt x="0" y="220"/>
                    </a:lnTo>
                    <a:lnTo>
                      <a:pt x="0" y="213"/>
                    </a:lnTo>
                    <a:lnTo>
                      <a:pt x="1" y="206"/>
                    </a:lnTo>
                    <a:lnTo>
                      <a:pt x="1" y="198"/>
                    </a:lnTo>
                    <a:lnTo>
                      <a:pt x="4" y="190"/>
                    </a:lnTo>
                    <a:lnTo>
                      <a:pt x="4" y="185"/>
                    </a:lnTo>
                    <a:lnTo>
                      <a:pt x="5" y="182"/>
                    </a:lnTo>
                    <a:lnTo>
                      <a:pt x="6" y="177"/>
                    </a:lnTo>
                    <a:lnTo>
                      <a:pt x="9" y="172"/>
                    </a:lnTo>
                    <a:lnTo>
                      <a:pt x="9" y="167"/>
                    </a:lnTo>
                    <a:lnTo>
                      <a:pt x="11" y="162"/>
                    </a:lnTo>
                    <a:lnTo>
                      <a:pt x="13" y="157"/>
                    </a:lnTo>
                    <a:lnTo>
                      <a:pt x="14" y="153"/>
                    </a:lnTo>
                    <a:lnTo>
                      <a:pt x="15" y="148"/>
                    </a:lnTo>
                    <a:lnTo>
                      <a:pt x="17" y="144"/>
                    </a:lnTo>
                    <a:lnTo>
                      <a:pt x="18" y="140"/>
                    </a:lnTo>
                    <a:lnTo>
                      <a:pt x="20" y="137"/>
                    </a:lnTo>
                    <a:lnTo>
                      <a:pt x="23" y="130"/>
                    </a:lnTo>
                    <a:lnTo>
                      <a:pt x="28" y="123"/>
                    </a:lnTo>
                    <a:lnTo>
                      <a:pt x="32" y="116"/>
                    </a:lnTo>
                    <a:lnTo>
                      <a:pt x="36" y="111"/>
                    </a:lnTo>
                    <a:lnTo>
                      <a:pt x="40" y="105"/>
                    </a:lnTo>
                    <a:lnTo>
                      <a:pt x="44" y="100"/>
                    </a:lnTo>
                    <a:lnTo>
                      <a:pt x="47" y="95"/>
                    </a:lnTo>
                    <a:lnTo>
                      <a:pt x="51" y="92"/>
                    </a:lnTo>
                    <a:lnTo>
                      <a:pt x="60" y="85"/>
                    </a:lnTo>
                    <a:lnTo>
                      <a:pt x="69" y="82"/>
                    </a:lnTo>
                    <a:lnTo>
                      <a:pt x="78" y="77"/>
                    </a:lnTo>
                    <a:lnTo>
                      <a:pt x="86" y="75"/>
                    </a:lnTo>
                    <a:lnTo>
                      <a:pt x="92" y="73"/>
                    </a:lnTo>
                    <a:lnTo>
                      <a:pt x="100" y="73"/>
                    </a:lnTo>
                    <a:lnTo>
                      <a:pt x="107" y="75"/>
                    </a:lnTo>
                    <a:lnTo>
                      <a:pt x="112" y="77"/>
                    </a:lnTo>
                    <a:lnTo>
                      <a:pt x="117" y="80"/>
                    </a:lnTo>
                    <a:lnTo>
                      <a:pt x="121" y="85"/>
                    </a:lnTo>
                    <a:lnTo>
                      <a:pt x="121" y="87"/>
                    </a:lnTo>
                    <a:lnTo>
                      <a:pt x="122" y="91"/>
                    </a:lnTo>
                    <a:lnTo>
                      <a:pt x="123" y="94"/>
                    </a:lnTo>
                    <a:lnTo>
                      <a:pt x="123" y="100"/>
                    </a:lnTo>
                    <a:lnTo>
                      <a:pt x="123" y="105"/>
                    </a:lnTo>
                    <a:lnTo>
                      <a:pt x="125" y="113"/>
                    </a:lnTo>
                    <a:lnTo>
                      <a:pt x="126" y="120"/>
                    </a:lnTo>
                    <a:lnTo>
                      <a:pt x="126" y="128"/>
                    </a:lnTo>
                    <a:lnTo>
                      <a:pt x="126" y="134"/>
                    </a:lnTo>
                    <a:lnTo>
                      <a:pt x="126" y="143"/>
                    </a:lnTo>
                    <a:lnTo>
                      <a:pt x="126" y="147"/>
                    </a:lnTo>
                    <a:lnTo>
                      <a:pt x="126" y="152"/>
                    </a:lnTo>
                    <a:lnTo>
                      <a:pt x="126" y="156"/>
                    </a:lnTo>
                    <a:lnTo>
                      <a:pt x="127" y="161"/>
                    </a:lnTo>
                    <a:lnTo>
                      <a:pt x="127" y="167"/>
                    </a:lnTo>
                    <a:lnTo>
                      <a:pt x="127" y="171"/>
                    </a:lnTo>
                    <a:lnTo>
                      <a:pt x="127" y="176"/>
                    </a:lnTo>
                    <a:lnTo>
                      <a:pt x="127" y="180"/>
                    </a:lnTo>
                    <a:lnTo>
                      <a:pt x="127" y="185"/>
                    </a:lnTo>
                    <a:lnTo>
                      <a:pt x="127" y="190"/>
                    </a:lnTo>
                    <a:lnTo>
                      <a:pt x="127" y="194"/>
                    </a:lnTo>
                    <a:lnTo>
                      <a:pt x="128" y="200"/>
                    </a:lnTo>
                    <a:lnTo>
                      <a:pt x="128" y="204"/>
                    </a:lnTo>
                    <a:lnTo>
                      <a:pt x="128" y="208"/>
                    </a:lnTo>
                    <a:lnTo>
                      <a:pt x="128" y="213"/>
                    </a:lnTo>
                    <a:lnTo>
                      <a:pt x="128" y="217"/>
                    </a:lnTo>
                    <a:lnTo>
                      <a:pt x="128" y="222"/>
                    </a:lnTo>
                    <a:lnTo>
                      <a:pt x="128" y="227"/>
                    </a:lnTo>
                    <a:lnTo>
                      <a:pt x="128" y="231"/>
                    </a:lnTo>
                    <a:lnTo>
                      <a:pt x="128" y="236"/>
                    </a:lnTo>
                    <a:lnTo>
                      <a:pt x="128" y="244"/>
                    </a:lnTo>
                    <a:lnTo>
                      <a:pt x="130" y="253"/>
                    </a:lnTo>
                    <a:lnTo>
                      <a:pt x="130" y="260"/>
                    </a:lnTo>
                    <a:lnTo>
                      <a:pt x="131" y="268"/>
                    </a:lnTo>
                    <a:lnTo>
                      <a:pt x="131" y="274"/>
                    </a:lnTo>
                    <a:lnTo>
                      <a:pt x="132" y="279"/>
                    </a:lnTo>
                    <a:lnTo>
                      <a:pt x="132" y="284"/>
                    </a:lnTo>
                    <a:lnTo>
                      <a:pt x="135" y="289"/>
                    </a:lnTo>
                    <a:lnTo>
                      <a:pt x="137" y="296"/>
                    </a:lnTo>
                    <a:lnTo>
                      <a:pt x="141" y="299"/>
                    </a:lnTo>
                    <a:lnTo>
                      <a:pt x="144" y="297"/>
                    </a:lnTo>
                    <a:lnTo>
                      <a:pt x="148" y="290"/>
                    </a:lnTo>
                    <a:lnTo>
                      <a:pt x="149" y="285"/>
                    </a:lnTo>
                    <a:lnTo>
                      <a:pt x="149" y="281"/>
                    </a:lnTo>
                    <a:lnTo>
                      <a:pt x="150" y="274"/>
                    </a:lnTo>
                    <a:lnTo>
                      <a:pt x="151" y="269"/>
                    </a:lnTo>
                    <a:lnTo>
                      <a:pt x="151" y="261"/>
                    </a:lnTo>
                    <a:lnTo>
                      <a:pt x="153" y="253"/>
                    </a:lnTo>
                    <a:lnTo>
                      <a:pt x="154" y="245"/>
                    </a:lnTo>
                    <a:lnTo>
                      <a:pt x="155" y="237"/>
                    </a:lnTo>
                    <a:lnTo>
                      <a:pt x="155" y="232"/>
                    </a:lnTo>
                    <a:lnTo>
                      <a:pt x="155" y="228"/>
                    </a:lnTo>
                    <a:lnTo>
                      <a:pt x="155" y="223"/>
                    </a:lnTo>
                    <a:lnTo>
                      <a:pt x="155" y="220"/>
                    </a:lnTo>
                    <a:lnTo>
                      <a:pt x="155" y="215"/>
                    </a:lnTo>
                    <a:lnTo>
                      <a:pt x="157" y="210"/>
                    </a:lnTo>
                    <a:lnTo>
                      <a:pt x="157" y="206"/>
                    </a:lnTo>
                    <a:lnTo>
                      <a:pt x="158" y="202"/>
                    </a:lnTo>
                    <a:lnTo>
                      <a:pt x="158" y="197"/>
                    </a:lnTo>
                    <a:lnTo>
                      <a:pt x="158" y="192"/>
                    </a:lnTo>
                    <a:lnTo>
                      <a:pt x="158" y="187"/>
                    </a:lnTo>
                    <a:lnTo>
                      <a:pt x="158" y="183"/>
                    </a:lnTo>
                    <a:lnTo>
                      <a:pt x="159" y="174"/>
                    </a:lnTo>
                    <a:lnTo>
                      <a:pt x="160" y="167"/>
                    </a:lnTo>
                    <a:lnTo>
                      <a:pt x="160" y="157"/>
                    </a:lnTo>
                    <a:lnTo>
                      <a:pt x="162" y="149"/>
                    </a:lnTo>
                    <a:lnTo>
                      <a:pt x="163" y="143"/>
                    </a:lnTo>
                    <a:lnTo>
                      <a:pt x="166" y="136"/>
                    </a:lnTo>
                    <a:lnTo>
                      <a:pt x="166" y="129"/>
                    </a:lnTo>
                    <a:lnTo>
                      <a:pt x="168" y="124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7" y="110"/>
                    </a:lnTo>
                    <a:lnTo>
                      <a:pt x="184" y="110"/>
                    </a:lnTo>
                    <a:lnTo>
                      <a:pt x="189" y="111"/>
                    </a:lnTo>
                    <a:lnTo>
                      <a:pt x="195" y="115"/>
                    </a:lnTo>
                    <a:lnTo>
                      <a:pt x="199" y="120"/>
                    </a:lnTo>
                    <a:lnTo>
                      <a:pt x="203" y="125"/>
                    </a:lnTo>
                    <a:lnTo>
                      <a:pt x="205" y="130"/>
                    </a:lnTo>
                    <a:lnTo>
                      <a:pt x="209" y="138"/>
                    </a:lnTo>
                    <a:lnTo>
                      <a:pt x="211" y="144"/>
                    </a:lnTo>
                    <a:lnTo>
                      <a:pt x="213" y="151"/>
                    </a:lnTo>
                    <a:lnTo>
                      <a:pt x="214" y="156"/>
                    </a:lnTo>
                    <a:lnTo>
                      <a:pt x="216" y="163"/>
                    </a:lnTo>
                    <a:lnTo>
                      <a:pt x="217" y="168"/>
                    </a:lnTo>
                    <a:lnTo>
                      <a:pt x="220" y="174"/>
                    </a:lnTo>
                    <a:lnTo>
                      <a:pt x="223" y="179"/>
                    </a:lnTo>
                    <a:lnTo>
                      <a:pt x="231" y="179"/>
                    </a:lnTo>
                    <a:lnTo>
                      <a:pt x="234" y="177"/>
                    </a:lnTo>
                    <a:lnTo>
                      <a:pt x="238" y="171"/>
                    </a:lnTo>
                    <a:lnTo>
                      <a:pt x="239" y="164"/>
                    </a:lnTo>
                    <a:lnTo>
                      <a:pt x="240" y="159"/>
                    </a:lnTo>
                    <a:lnTo>
                      <a:pt x="240" y="153"/>
                    </a:lnTo>
                    <a:lnTo>
                      <a:pt x="240" y="148"/>
                    </a:lnTo>
                    <a:lnTo>
                      <a:pt x="240" y="144"/>
                    </a:lnTo>
                    <a:lnTo>
                      <a:pt x="241" y="140"/>
                    </a:lnTo>
                    <a:lnTo>
                      <a:pt x="241" y="134"/>
                    </a:lnTo>
                    <a:lnTo>
                      <a:pt x="243" y="130"/>
                    </a:lnTo>
                    <a:lnTo>
                      <a:pt x="243" y="125"/>
                    </a:lnTo>
                    <a:lnTo>
                      <a:pt x="243" y="120"/>
                    </a:lnTo>
                    <a:lnTo>
                      <a:pt x="243" y="115"/>
                    </a:lnTo>
                    <a:lnTo>
                      <a:pt x="243" y="110"/>
                    </a:lnTo>
                    <a:lnTo>
                      <a:pt x="243" y="105"/>
                    </a:lnTo>
                    <a:lnTo>
                      <a:pt x="243" y="100"/>
                    </a:lnTo>
                    <a:lnTo>
                      <a:pt x="244" y="92"/>
                    </a:lnTo>
                    <a:lnTo>
                      <a:pt x="245" y="84"/>
                    </a:lnTo>
                    <a:lnTo>
                      <a:pt x="248" y="77"/>
                    </a:lnTo>
                    <a:lnTo>
                      <a:pt x="252" y="72"/>
                    </a:lnTo>
                    <a:lnTo>
                      <a:pt x="254" y="69"/>
                    </a:lnTo>
                    <a:lnTo>
                      <a:pt x="259" y="69"/>
                    </a:lnTo>
                    <a:lnTo>
                      <a:pt x="268" y="70"/>
                    </a:lnTo>
                    <a:lnTo>
                      <a:pt x="275" y="73"/>
                    </a:lnTo>
                    <a:lnTo>
                      <a:pt x="280" y="80"/>
                    </a:lnTo>
                    <a:lnTo>
                      <a:pt x="286" y="87"/>
                    </a:lnTo>
                    <a:lnTo>
                      <a:pt x="290" y="93"/>
                    </a:lnTo>
                    <a:lnTo>
                      <a:pt x="295" y="98"/>
                    </a:lnTo>
                    <a:lnTo>
                      <a:pt x="300" y="100"/>
                    </a:lnTo>
                    <a:lnTo>
                      <a:pt x="308" y="99"/>
                    </a:lnTo>
                    <a:lnTo>
                      <a:pt x="312" y="95"/>
                    </a:lnTo>
                    <a:lnTo>
                      <a:pt x="315" y="91"/>
                    </a:lnTo>
                    <a:lnTo>
                      <a:pt x="317" y="85"/>
                    </a:lnTo>
                    <a:lnTo>
                      <a:pt x="318" y="79"/>
                    </a:lnTo>
                    <a:lnTo>
                      <a:pt x="320" y="70"/>
                    </a:lnTo>
                    <a:lnTo>
                      <a:pt x="320" y="62"/>
                    </a:lnTo>
                    <a:lnTo>
                      <a:pt x="320" y="57"/>
                    </a:lnTo>
                    <a:lnTo>
                      <a:pt x="322" y="53"/>
                    </a:lnTo>
                    <a:lnTo>
                      <a:pt x="322" y="48"/>
                    </a:lnTo>
                    <a:lnTo>
                      <a:pt x="325" y="45"/>
                    </a:lnTo>
                    <a:lnTo>
                      <a:pt x="326" y="40"/>
                    </a:lnTo>
                    <a:lnTo>
                      <a:pt x="327" y="36"/>
                    </a:lnTo>
                    <a:lnTo>
                      <a:pt x="329" y="31"/>
                    </a:lnTo>
                    <a:lnTo>
                      <a:pt x="331" y="27"/>
                    </a:lnTo>
                    <a:lnTo>
                      <a:pt x="336" y="19"/>
                    </a:lnTo>
                    <a:lnTo>
                      <a:pt x="343" y="12"/>
                    </a:lnTo>
                    <a:lnTo>
                      <a:pt x="347" y="9"/>
                    </a:lnTo>
                    <a:lnTo>
                      <a:pt x="352" y="7"/>
                    </a:lnTo>
                    <a:lnTo>
                      <a:pt x="357" y="4"/>
                    </a:lnTo>
                    <a:lnTo>
                      <a:pt x="362" y="2"/>
                    </a:lnTo>
                    <a:lnTo>
                      <a:pt x="369" y="0"/>
                    </a:lnTo>
                    <a:lnTo>
                      <a:pt x="375" y="0"/>
                    </a:lnTo>
                    <a:lnTo>
                      <a:pt x="383" y="0"/>
                    </a:lnTo>
                    <a:lnTo>
                      <a:pt x="392" y="0"/>
                    </a:lnTo>
                    <a:lnTo>
                      <a:pt x="398" y="0"/>
                    </a:lnTo>
                    <a:lnTo>
                      <a:pt x="404" y="1"/>
                    </a:lnTo>
                    <a:lnTo>
                      <a:pt x="410" y="2"/>
                    </a:lnTo>
                    <a:lnTo>
                      <a:pt x="416" y="6"/>
                    </a:lnTo>
                    <a:lnTo>
                      <a:pt x="420" y="9"/>
                    </a:lnTo>
                    <a:lnTo>
                      <a:pt x="422" y="14"/>
                    </a:lnTo>
                    <a:lnTo>
                      <a:pt x="425" y="17"/>
                    </a:lnTo>
                    <a:lnTo>
                      <a:pt x="428" y="24"/>
                    </a:lnTo>
                    <a:lnTo>
                      <a:pt x="428" y="29"/>
                    </a:lnTo>
                    <a:lnTo>
                      <a:pt x="429" y="36"/>
                    </a:lnTo>
                    <a:lnTo>
                      <a:pt x="428" y="42"/>
                    </a:lnTo>
                    <a:lnTo>
                      <a:pt x="428" y="49"/>
                    </a:lnTo>
                    <a:lnTo>
                      <a:pt x="426" y="56"/>
                    </a:lnTo>
                    <a:lnTo>
                      <a:pt x="425" y="65"/>
                    </a:lnTo>
                    <a:lnTo>
                      <a:pt x="422" y="69"/>
                    </a:lnTo>
                    <a:lnTo>
                      <a:pt x="421" y="73"/>
                    </a:lnTo>
                    <a:lnTo>
                      <a:pt x="420" y="79"/>
                    </a:lnTo>
                    <a:lnTo>
                      <a:pt x="419" y="84"/>
                    </a:lnTo>
                    <a:lnTo>
                      <a:pt x="416" y="87"/>
                    </a:lnTo>
                    <a:lnTo>
                      <a:pt x="413" y="92"/>
                    </a:lnTo>
                    <a:lnTo>
                      <a:pt x="411" y="98"/>
                    </a:lnTo>
                    <a:lnTo>
                      <a:pt x="408" y="102"/>
                    </a:lnTo>
                    <a:lnTo>
                      <a:pt x="406" y="107"/>
                    </a:lnTo>
                    <a:lnTo>
                      <a:pt x="402" y="111"/>
                    </a:lnTo>
                    <a:lnTo>
                      <a:pt x="399" y="116"/>
                    </a:lnTo>
                    <a:lnTo>
                      <a:pt x="397" y="122"/>
                    </a:lnTo>
                    <a:lnTo>
                      <a:pt x="392" y="126"/>
                    </a:lnTo>
                    <a:lnTo>
                      <a:pt x="388" y="131"/>
                    </a:lnTo>
                    <a:lnTo>
                      <a:pt x="385" y="137"/>
                    </a:lnTo>
                    <a:lnTo>
                      <a:pt x="381" y="143"/>
                    </a:lnTo>
                    <a:lnTo>
                      <a:pt x="376" y="147"/>
                    </a:lnTo>
                    <a:lnTo>
                      <a:pt x="374" y="153"/>
                    </a:lnTo>
                    <a:lnTo>
                      <a:pt x="369" y="159"/>
                    </a:lnTo>
                    <a:lnTo>
                      <a:pt x="366" y="163"/>
                    </a:lnTo>
                    <a:lnTo>
                      <a:pt x="360" y="169"/>
                    </a:lnTo>
                    <a:lnTo>
                      <a:pt x="356" y="174"/>
                    </a:lnTo>
                    <a:lnTo>
                      <a:pt x="351" y="179"/>
                    </a:lnTo>
                    <a:lnTo>
                      <a:pt x="345" y="185"/>
                    </a:lnTo>
                    <a:lnTo>
                      <a:pt x="340" y="190"/>
                    </a:lnTo>
                    <a:lnTo>
                      <a:pt x="334" y="195"/>
                    </a:lnTo>
                    <a:lnTo>
                      <a:pt x="329" y="201"/>
                    </a:lnTo>
                    <a:lnTo>
                      <a:pt x="324" y="207"/>
                    </a:lnTo>
                    <a:lnTo>
                      <a:pt x="317" y="212"/>
                    </a:lnTo>
                    <a:lnTo>
                      <a:pt x="312" y="217"/>
                    </a:lnTo>
                    <a:lnTo>
                      <a:pt x="306" y="222"/>
                    </a:lnTo>
                    <a:lnTo>
                      <a:pt x="300" y="228"/>
                    </a:lnTo>
                    <a:lnTo>
                      <a:pt x="294" y="232"/>
                    </a:lnTo>
                    <a:lnTo>
                      <a:pt x="288" y="238"/>
                    </a:lnTo>
                    <a:lnTo>
                      <a:pt x="281" y="244"/>
                    </a:lnTo>
                    <a:lnTo>
                      <a:pt x="275" y="250"/>
                    </a:lnTo>
                    <a:lnTo>
                      <a:pt x="267" y="254"/>
                    </a:lnTo>
                    <a:lnTo>
                      <a:pt x="261" y="259"/>
                    </a:lnTo>
                    <a:lnTo>
                      <a:pt x="256" y="263"/>
                    </a:lnTo>
                    <a:lnTo>
                      <a:pt x="250" y="269"/>
                    </a:lnTo>
                    <a:lnTo>
                      <a:pt x="245" y="273"/>
                    </a:lnTo>
                    <a:lnTo>
                      <a:pt x="240" y="277"/>
                    </a:lnTo>
                    <a:lnTo>
                      <a:pt x="235" y="282"/>
                    </a:lnTo>
                    <a:lnTo>
                      <a:pt x="231" y="286"/>
                    </a:lnTo>
                    <a:lnTo>
                      <a:pt x="223" y="293"/>
                    </a:lnTo>
                    <a:lnTo>
                      <a:pt x="218" y="301"/>
                    </a:lnTo>
                    <a:lnTo>
                      <a:pt x="213" y="307"/>
                    </a:lnTo>
                    <a:lnTo>
                      <a:pt x="211" y="315"/>
                    </a:lnTo>
                    <a:lnTo>
                      <a:pt x="207" y="320"/>
                    </a:lnTo>
                    <a:lnTo>
                      <a:pt x="205" y="325"/>
                    </a:lnTo>
                    <a:lnTo>
                      <a:pt x="203" y="330"/>
                    </a:lnTo>
                    <a:lnTo>
                      <a:pt x="203" y="335"/>
                    </a:lnTo>
                    <a:lnTo>
                      <a:pt x="203" y="339"/>
                    </a:lnTo>
                    <a:lnTo>
                      <a:pt x="204" y="343"/>
                    </a:lnTo>
                    <a:lnTo>
                      <a:pt x="205" y="346"/>
                    </a:lnTo>
                    <a:lnTo>
                      <a:pt x="209" y="351"/>
                    </a:lnTo>
                    <a:lnTo>
                      <a:pt x="213" y="355"/>
                    </a:lnTo>
                    <a:lnTo>
                      <a:pt x="220" y="359"/>
                    </a:lnTo>
                    <a:lnTo>
                      <a:pt x="227" y="362"/>
                    </a:lnTo>
                    <a:lnTo>
                      <a:pt x="234" y="366"/>
                    </a:lnTo>
                    <a:lnTo>
                      <a:pt x="240" y="366"/>
                    </a:lnTo>
                    <a:lnTo>
                      <a:pt x="245" y="368"/>
                    </a:lnTo>
                    <a:lnTo>
                      <a:pt x="249" y="368"/>
                    </a:lnTo>
                    <a:lnTo>
                      <a:pt x="252" y="369"/>
                    </a:lnTo>
                    <a:lnTo>
                      <a:pt x="249" y="369"/>
                    </a:lnTo>
                    <a:lnTo>
                      <a:pt x="247" y="369"/>
                    </a:lnTo>
                    <a:lnTo>
                      <a:pt x="243" y="369"/>
                    </a:lnTo>
                    <a:lnTo>
                      <a:pt x="238" y="372"/>
                    </a:lnTo>
                    <a:lnTo>
                      <a:pt x="231" y="372"/>
                    </a:lnTo>
                    <a:lnTo>
                      <a:pt x="225" y="372"/>
                    </a:lnTo>
                    <a:lnTo>
                      <a:pt x="217" y="372"/>
                    </a:lnTo>
                    <a:lnTo>
                      <a:pt x="211" y="373"/>
                    </a:lnTo>
                    <a:lnTo>
                      <a:pt x="203" y="370"/>
                    </a:lnTo>
                    <a:lnTo>
                      <a:pt x="196" y="369"/>
                    </a:lnTo>
                    <a:lnTo>
                      <a:pt x="190" y="366"/>
                    </a:lnTo>
                    <a:lnTo>
                      <a:pt x="186" y="362"/>
                    </a:lnTo>
                    <a:lnTo>
                      <a:pt x="181" y="357"/>
                    </a:lnTo>
                    <a:lnTo>
                      <a:pt x="180" y="350"/>
                    </a:lnTo>
                    <a:lnTo>
                      <a:pt x="180" y="345"/>
                    </a:lnTo>
                    <a:lnTo>
                      <a:pt x="180" y="340"/>
                    </a:lnTo>
                    <a:lnTo>
                      <a:pt x="180" y="336"/>
                    </a:lnTo>
                    <a:lnTo>
                      <a:pt x="182" y="331"/>
                    </a:lnTo>
                    <a:lnTo>
                      <a:pt x="184" y="324"/>
                    </a:lnTo>
                    <a:lnTo>
                      <a:pt x="185" y="320"/>
                    </a:lnTo>
                    <a:lnTo>
                      <a:pt x="187" y="314"/>
                    </a:lnTo>
                    <a:lnTo>
                      <a:pt x="190" y="309"/>
                    </a:lnTo>
                    <a:lnTo>
                      <a:pt x="193" y="304"/>
                    </a:lnTo>
                    <a:lnTo>
                      <a:pt x="195" y="298"/>
                    </a:lnTo>
                    <a:lnTo>
                      <a:pt x="199" y="293"/>
                    </a:lnTo>
                    <a:lnTo>
                      <a:pt x="203" y="289"/>
                    </a:lnTo>
                    <a:lnTo>
                      <a:pt x="205" y="283"/>
                    </a:lnTo>
                    <a:lnTo>
                      <a:pt x="211" y="277"/>
                    </a:lnTo>
                    <a:lnTo>
                      <a:pt x="214" y="273"/>
                    </a:lnTo>
                    <a:lnTo>
                      <a:pt x="220" y="268"/>
                    </a:lnTo>
                    <a:lnTo>
                      <a:pt x="225" y="263"/>
                    </a:lnTo>
                    <a:lnTo>
                      <a:pt x="229" y="259"/>
                    </a:lnTo>
                    <a:lnTo>
                      <a:pt x="234" y="253"/>
                    </a:lnTo>
                    <a:lnTo>
                      <a:pt x="240" y="248"/>
                    </a:lnTo>
                    <a:lnTo>
                      <a:pt x="244" y="244"/>
                    </a:lnTo>
                    <a:lnTo>
                      <a:pt x="249" y="239"/>
                    </a:lnTo>
                    <a:lnTo>
                      <a:pt x="254" y="235"/>
                    </a:lnTo>
                    <a:lnTo>
                      <a:pt x="259" y="230"/>
                    </a:lnTo>
                    <a:lnTo>
                      <a:pt x="264" y="225"/>
                    </a:lnTo>
                    <a:lnTo>
                      <a:pt x="270" y="220"/>
                    </a:lnTo>
                    <a:lnTo>
                      <a:pt x="275" y="215"/>
                    </a:lnTo>
                    <a:lnTo>
                      <a:pt x="280" y="212"/>
                    </a:lnTo>
                    <a:lnTo>
                      <a:pt x="285" y="207"/>
                    </a:lnTo>
                    <a:lnTo>
                      <a:pt x="290" y="202"/>
                    </a:lnTo>
                    <a:lnTo>
                      <a:pt x="294" y="198"/>
                    </a:lnTo>
                    <a:lnTo>
                      <a:pt x="300" y="194"/>
                    </a:lnTo>
                    <a:lnTo>
                      <a:pt x="308" y="185"/>
                    </a:lnTo>
                    <a:lnTo>
                      <a:pt x="317" y="178"/>
                    </a:lnTo>
                    <a:lnTo>
                      <a:pt x="320" y="174"/>
                    </a:lnTo>
                    <a:lnTo>
                      <a:pt x="324" y="169"/>
                    </a:lnTo>
                    <a:lnTo>
                      <a:pt x="327" y="163"/>
                    </a:lnTo>
                    <a:lnTo>
                      <a:pt x="331" y="160"/>
                    </a:lnTo>
                    <a:lnTo>
                      <a:pt x="335" y="154"/>
                    </a:lnTo>
                    <a:lnTo>
                      <a:pt x="340" y="149"/>
                    </a:lnTo>
                    <a:lnTo>
                      <a:pt x="344" y="144"/>
                    </a:lnTo>
                    <a:lnTo>
                      <a:pt x="349" y="139"/>
                    </a:lnTo>
                    <a:lnTo>
                      <a:pt x="353" y="132"/>
                    </a:lnTo>
                    <a:lnTo>
                      <a:pt x="357" y="128"/>
                    </a:lnTo>
                    <a:lnTo>
                      <a:pt x="362" y="122"/>
                    </a:lnTo>
                    <a:lnTo>
                      <a:pt x="366" y="117"/>
                    </a:lnTo>
                    <a:lnTo>
                      <a:pt x="370" y="111"/>
                    </a:lnTo>
                    <a:lnTo>
                      <a:pt x="374" y="106"/>
                    </a:lnTo>
                    <a:lnTo>
                      <a:pt x="376" y="100"/>
                    </a:lnTo>
                    <a:lnTo>
                      <a:pt x="381" y="95"/>
                    </a:lnTo>
                    <a:lnTo>
                      <a:pt x="384" y="90"/>
                    </a:lnTo>
                    <a:lnTo>
                      <a:pt x="386" y="84"/>
                    </a:lnTo>
                    <a:lnTo>
                      <a:pt x="389" y="79"/>
                    </a:lnTo>
                    <a:lnTo>
                      <a:pt x="392" y="75"/>
                    </a:lnTo>
                    <a:lnTo>
                      <a:pt x="393" y="70"/>
                    </a:lnTo>
                    <a:lnTo>
                      <a:pt x="394" y="65"/>
                    </a:lnTo>
                    <a:lnTo>
                      <a:pt x="395" y="61"/>
                    </a:lnTo>
                    <a:lnTo>
                      <a:pt x="397" y="57"/>
                    </a:lnTo>
                    <a:lnTo>
                      <a:pt x="397" y="49"/>
                    </a:lnTo>
                    <a:lnTo>
                      <a:pt x="394" y="44"/>
                    </a:lnTo>
                    <a:lnTo>
                      <a:pt x="390" y="38"/>
                    </a:lnTo>
                    <a:lnTo>
                      <a:pt x="384" y="34"/>
                    </a:lnTo>
                    <a:lnTo>
                      <a:pt x="376" y="32"/>
                    </a:lnTo>
                    <a:lnTo>
                      <a:pt x="370" y="33"/>
                    </a:lnTo>
                    <a:lnTo>
                      <a:pt x="365" y="37"/>
                    </a:lnTo>
                    <a:lnTo>
                      <a:pt x="362" y="42"/>
                    </a:lnTo>
                    <a:lnTo>
                      <a:pt x="358" y="48"/>
                    </a:lnTo>
                    <a:lnTo>
                      <a:pt x="357" y="56"/>
                    </a:lnTo>
                    <a:lnTo>
                      <a:pt x="354" y="61"/>
                    </a:lnTo>
                    <a:lnTo>
                      <a:pt x="354" y="67"/>
                    </a:lnTo>
                    <a:lnTo>
                      <a:pt x="353" y="71"/>
                    </a:lnTo>
                    <a:lnTo>
                      <a:pt x="353" y="77"/>
                    </a:lnTo>
                    <a:lnTo>
                      <a:pt x="352" y="82"/>
                    </a:lnTo>
                    <a:lnTo>
                      <a:pt x="351" y="86"/>
                    </a:lnTo>
                    <a:lnTo>
                      <a:pt x="349" y="91"/>
                    </a:lnTo>
                    <a:lnTo>
                      <a:pt x="348" y="95"/>
                    </a:lnTo>
                    <a:lnTo>
                      <a:pt x="347" y="100"/>
                    </a:lnTo>
                    <a:lnTo>
                      <a:pt x="345" y="105"/>
                    </a:lnTo>
                    <a:lnTo>
                      <a:pt x="343" y="108"/>
                    </a:lnTo>
                    <a:lnTo>
                      <a:pt x="343" y="113"/>
                    </a:lnTo>
                    <a:lnTo>
                      <a:pt x="338" y="120"/>
                    </a:lnTo>
                    <a:lnTo>
                      <a:pt x="334" y="125"/>
                    </a:lnTo>
                    <a:lnTo>
                      <a:pt x="326" y="130"/>
                    </a:lnTo>
                    <a:lnTo>
                      <a:pt x="320" y="132"/>
                    </a:lnTo>
                    <a:lnTo>
                      <a:pt x="311" y="132"/>
                    </a:lnTo>
                    <a:lnTo>
                      <a:pt x="303" y="132"/>
                    </a:lnTo>
                    <a:lnTo>
                      <a:pt x="297" y="131"/>
                    </a:lnTo>
                    <a:lnTo>
                      <a:pt x="294" y="130"/>
                    </a:lnTo>
                    <a:lnTo>
                      <a:pt x="288" y="125"/>
                    </a:lnTo>
                    <a:lnTo>
                      <a:pt x="284" y="121"/>
                    </a:lnTo>
                    <a:lnTo>
                      <a:pt x="280" y="115"/>
                    </a:lnTo>
                    <a:lnTo>
                      <a:pt x="277" y="109"/>
                    </a:lnTo>
                    <a:lnTo>
                      <a:pt x="275" y="105"/>
                    </a:lnTo>
                    <a:lnTo>
                      <a:pt x="268" y="102"/>
                    </a:lnTo>
                    <a:lnTo>
                      <a:pt x="264" y="102"/>
                    </a:lnTo>
                    <a:lnTo>
                      <a:pt x="262" y="106"/>
                    </a:lnTo>
                    <a:lnTo>
                      <a:pt x="259" y="110"/>
                    </a:lnTo>
                    <a:lnTo>
                      <a:pt x="259" y="118"/>
                    </a:lnTo>
                    <a:lnTo>
                      <a:pt x="259" y="122"/>
                    </a:lnTo>
                    <a:lnTo>
                      <a:pt x="259" y="126"/>
                    </a:lnTo>
                    <a:lnTo>
                      <a:pt x="259" y="131"/>
                    </a:lnTo>
                    <a:lnTo>
                      <a:pt x="259" y="136"/>
                    </a:lnTo>
                    <a:lnTo>
                      <a:pt x="259" y="140"/>
                    </a:lnTo>
                    <a:lnTo>
                      <a:pt x="259" y="146"/>
                    </a:lnTo>
                    <a:lnTo>
                      <a:pt x="259" y="151"/>
                    </a:lnTo>
                    <a:lnTo>
                      <a:pt x="259" y="156"/>
                    </a:lnTo>
                    <a:lnTo>
                      <a:pt x="259" y="161"/>
                    </a:lnTo>
                    <a:lnTo>
                      <a:pt x="259" y="167"/>
                    </a:lnTo>
                    <a:lnTo>
                      <a:pt x="258" y="171"/>
                    </a:lnTo>
                    <a:lnTo>
                      <a:pt x="258" y="177"/>
                    </a:lnTo>
                    <a:lnTo>
                      <a:pt x="257" y="180"/>
                    </a:lnTo>
                    <a:lnTo>
                      <a:pt x="256" y="185"/>
                    </a:lnTo>
                    <a:lnTo>
                      <a:pt x="254" y="190"/>
                    </a:lnTo>
                    <a:lnTo>
                      <a:pt x="254" y="194"/>
                    </a:lnTo>
                    <a:lnTo>
                      <a:pt x="249" y="200"/>
                    </a:lnTo>
                    <a:lnTo>
                      <a:pt x="245" y="206"/>
                    </a:lnTo>
                    <a:lnTo>
                      <a:pt x="238" y="208"/>
                    </a:lnTo>
                    <a:lnTo>
                      <a:pt x="231" y="209"/>
                    </a:lnTo>
                    <a:lnTo>
                      <a:pt x="222" y="208"/>
                    </a:lnTo>
                    <a:lnTo>
                      <a:pt x="216" y="207"/>
                    </a:lnTo>
                    <a:lnTo>
                      <a:pt x="209" y="205"/>
                    </a:lnTo>
                    <a:lnTo>
                      <a:pt x="205" y="202"/>
                    </a:lnTo>
                    <a:lnTo>
                      <a:pt x="200" y="194"/>
                    </a:lnTo>
                    <a:lnTo>
                      <a:pt x="199" y="186"/>
                    </a:lnTo>
                    <a:lnTo>
                      <a:pt x="198" y="178"/>
                    </a:lnTo>
                    <a:lnTo>
                      <a:pt x="198" y="171"/>
                    </a:lnTo>
                    <a:lnTo>
                      <a:pt x="196" y="167"/>
                    </a:lnTo>
                    <a:lnTo>
                      <a:pt x="193" y="164"/>
                    </a:lnTo>
                    <a:lnTo>
                      <a:pt x="190" y="166"/>
                    </a:lnTo>
                    <a:lnTo>
                      <a:pt x="189" y="171"/>
                    </a:lnTo>
                    <a:lnTo>
                      <a:pt x="187" y="174"/>
                    </a:lnTo>
                    <a:lnTo>
                      <a:pt x="186" y="178"/>
                    </a:lnTo>
                    <a:lnTo>
                      <a:pt x="186" y="183"/>
                    </a:lnTo>
                    <a:lnTo>
                      <a:pt x="186" y="190"/>
                    </a:lnTo>
                    <a:lnTo>
                      <a:pt x="186" y="194"/>
                    </a:lnTo>
                    <a:lnTo>
                      <a:pt x="186" y="201"/>
                    </a:lnTo>
                    <a:lnTo>
                      <a:pt x="185" y="208"/>
                    </a:lnTo>
                    <a:lnTo>
                      <a:pt x="185" y="215"/>
                    </a:lnTo>
                    <a:lnTo>
                      <a:pt x="184" y="222"/>
                    </a:lnTo>
                    <a:lnTo>
                      <a:pt x="184" y="230"/>
                    </a:lnTo>
                    <a:lnTo>
                      <a:pt x="184" y="238"/>
                    </a:lnTo>
                    <a:lnTo>
                      <a:pt x="184" y="246"/>
                    </a:lnTo>
                    <a:lnTo>
                      <a:pt x="182" y="253"/>
                    </a:lnTo>
                    <a:lnTo>
                      <a:pt x="181" y="261"/>
                    </a:lnTo>
                    <a:lnTo>
                      <a:pt x="181" y="268"/>
                    </a:lnTo>
                    <a:lnTo>
                      <a:pt x="180" y="276"/>
                    </a:lnTo>
                    <a:lnTo>
                      <a:pt x="177" y="282"/>
                    </a:lnTo>
                    <a:lnTo>
                      <a:pt x="177" y="289"/>
                    </a:lnTo>
                    <a:lnTo>
                      <a:pt x="175" y="296"/>
                    </a:lnTo>
                    <a:lnTo>
                      <a:pt x="173" y="302"/>
                    </a:lnTo>
                    <a:lnTo>
                      <a:pt x="169" y="307"/>
                    </a:lnTo>
                    <a:lnTo>
                      <a:pt x="167" y="312"/>
                    </a:lnTo>
                    <a:lnTo>
                      <a:pt x="163" y="315"/>
                    </a:lnTo>
                    <a:lnTo>
                      <a:pt x="160" y="320"/>
                    </a:lnTo>
                    <a:lnTo>
                      <a:pt x="157" y="321"/>
                    </a:lnTo>
                    <a:lnTo>
                      <a:pt x="153" y="323"/>
                    </a:lnTo>
                    <a:lnTo>
                      <a:pt x="149" y="324"/>
                    </a:lnTo>
                    <a:lnTo>
                      <a:pt x="144" y="325"/>
                    </a:lnTo>
                    <a:lnTo>
                      <a:pt x="137" y="324"/>
                    </a:lnTo>
                    <a:lnTo>
                      <a:pt x="133" y="322"/>
                    </a:lnTo>
                    <a:lnTo>
                      <a:pt x="128" y="319"/>
                    </a:lnTo>
                    <a:lnTo>
                      <a:pt x="126" y="315"/>
                    </a:lnTo>
                    <a:lnTo>
                      <a:pt x="122" y="309"/>
                    </a:lnTo>
                    <a:lnTo>
                      <a:pt x="119" y="304"/>
                    </a:lnTo>
                    <a:lnTo>
                      <a:pt x="117" y="297"/>
                    </a:lnTo>
                    <a:lnTo>
                      <a:pt x="114" y="290"/>
                    </a:lnTo>
                    <a:lnTo>
                      <a:pt x="112" y="282"/>
                    </a:lnTo>
                    <a:lnTo>
                      <a:pt x="112" y="274"/>
                    </a:lnTo>
                    <a:lnTo>
                      <a:pt x="110" y="269"/>
                    </a:lnTo>
                    <a:lnTo>
                      <a:pt x="109" y="265"/>
                    </a:lnTo>
                    <a:lnTo>
                      <a:pt x="109" y="260"/>
                    </a:lnTo>
                    <a:lnTo>
                      <a:pt x="109" y="255"/>
                    </a:lnTo>
                    <a:lnTo>
                      <a:pt x="109" y="251"/>
                    </a:lnTo>
                    <a:lnTo>
                      <a:pt x="109" y="246"/>
                    </a:lnTo>
                    <a:lnTo>
                      <a:pt x="109" y="241"/>
                    </a:lnTo>
                    <a:lnTo>
                      <a:pt x="109" y="237"/>
                    </a:lnTo>
                    <a:lnTo>
                      <a:pt x="109" y="232"/>
                    </a:lnTo>
                    <a:lnTo>
                      <a:pt x="109" y="228"/>
                    </a:lnTo>
                    <a:lnTo>
                      <a:pt x="109" y="222"/>
                    </a:lnTo>
                    <a:lnTo>
                      <a:pt x="109" y="217"/>
                    </a:lnTo>
                    <a:lnTo>
                      <a:pt x="108" y="213"/>
                    </a:lnTo>
                    <a:lnTo>
                      <a:pt x="108" y="207"/>
                    </a:lnTo>
                    <a:lnTo>
                      <a:pt x="108" y="202"/>
                    </a:lnTo>
                    <a:lnTo>
                      <a:pt x="108" y="198"/>
                    </a:lnTo>
                    <a:lnTo>
                      <a:pt x="108" y="193"/>
                    </a:lnTo>
                    <a:lnTo>
                      <a:pt x="108" y="189"/>
                    </a:lnTo>
                    <a:lnTo>
                      <a:pt x="108" y="184"/>
                    </a:lnTo>
                    <a:lnTo>
                      <a:pt x="108" y="179"/>
                    </a:lnTo>
                    <a:lnTo>
                      <a:pt x="108" y="174"/>
                    </a:lnTo>
                    <a:lnTo>
                      <a:pt x="108" y="169"/>
                    </a:lnTo>
                    <a:lnTo>
                      <a:pt x="108" y="164"/>
                    </a:lnTo>
                    <a:lnTo>
                      <a:pt x="108" y="161"/>
                    </a:lnTo>
                    <a:lnTo>
                      <a:pt x="108" y="153"/>
                    </a:lnTo>
                    <a:lnTo>
                      <a:pt x="108" y="146"/>
                    </a:lnTo>
                    <a:lnTo>
                      <a:pt x="107" y="138"/>
                    </a:lnTo>
                    <a:lnTo>
                      <a:pt x="107" y="131"/>
                    </a:lnTo>
                    <a:lnTo>
                      <a:pt x="107" y="125"/>
                    </a:lnTo>
                    <a:lnTo>
                      <a:pt x="107" y="121"/>
                    </a:lnTo>
                    <a:lnTo>
                      <a:pt x="103" y="114"/>
                    </a:lnTo>
                    <a:lnTo>
                      <a:pt x="100" y="111"/>
                    </a:lnTo>
                    <a:lnTo>
                      <a:pt x="94" y="110"/>
                    </a:lnTo>
                    <a:lnTo>
                      <a:pt x="89" y="111"/>
                    </a:lnTo>
                    <a:lnTo>
                      <a:pt x="82" y="114"/>
                    </a:lnTo>
                    <a:lnTo>
                      <a:pt x="77" y="117"/>
                    </a:lnTo>
                    <a:lnTo>
                      <a:pt x="71" y="122"/>
                    </a:lnTo>
                    <a:lnTo>
                      <a:pt x="65" y="128"/>
                    </a:lnTo>
                    <a:lnTo>
                      <a:pt x="60" y="134"/>
                    </a:lnTo>
                    <a:lnTo>
                      <a:pt x="55" y="143"/>
                    </a:lnTo>
                    <a:lnTo>
                      <a:pt x="51" y="146"/>
                    </a:lnTo>
                    <a:lnTo>
                      <a:pt x="49" y="151"/>
                    </a:lnTo>
                    <a:lnTo>
                      <a:pt x="46" y="155"/>
                    </a:lnTo>
                    <a:lnTo>
                      <a:pt x="44" y="160"/>
                    </a:lnTo>
                    <a:lnTo>
                      <a:pt x="41" y="163"/>
                    </a:lnTo>
                    <a:lnTo>
                      <a:pt x="38" y="169"/>
                    </a:lnTo>
                    <a:lnTo>
                      <a:pt x="37" y="174"/>
                    </a:lnTo>
                    <a:lnTo>
                      <a:pt x="36" y="179"/>
                    </a:lnTo>
                    <a:lnTo>
                      <a:pt x="33" y="184"/>
                    </a:lnTo>
                    <a:lnTo>
                      <a:pt x="32" y="189"/>
                    </a:lnTo>
                    <a:lnTo>
                      <a:pt x="31" y="193"/>
                    </a:lnTo>
                    <a:lnTo>
                      <a:pt x="29" y="199"/>
                    </a:lnTo>
                    <a:lnTo>
                      <a:pt x="29" y="204"/>
                    </a:lnTo>
                    <a:lnTo>
                      <a:pt x="28" y="208"/>
                    </a:lnTo>
                    <a:lnTo>
                      <a:pt x="28" y="214"/>
                    </a:lnTo>
                    <a:lnTo>
                      <a:pt x="28" y="220"/>
                    </a:lnTo>
                    <a:lnTo>
                      <a:pt x="27" y="223"/>
                    </a:lnTo>
                    <a:lnTo>
                      <a:pt x="27" y="228"/>
                    </a:lnTo>
                    <a:lnTo>
                      <a:pt x="27" y="232"/>
                    </a:lnTo>
                    <a:lnTo>
                      <a:pt x="27" y="237"/>
                    </a:lnTo>
                    <a:lnTo>
                      <a:pt x="27" y="243"/>
                    </a:lnTo>
                    <a:lnTo>
                      <a:pt x="27" y="251"/>
                    </a:lnTo>
                    <a:lnTo>
                      <a:pt x="27" y="255"/>
                    </a:lnTo>
                    <a:lnTo>
                      <a:pt x="29" y="260"/>
                    </a:lnTo>
                    <a:lnTo>
                      <a:pt x="29" y="263"/>
                    </a:lnTo>
                    <a:lnTo>
                      <a:pt x="32" y="267"/>
                    </a:lnTo>
                    <a:lnTo>
                      <a:pt x="33" y="270"/>
                    </a:lnTo>
                    <a:lnTo>
                      <a:pt x="36" y="273"/>
                    </a:lnTo>
                    <a:lnTo>
                      <a:pt x="37" y="274"/>
                    </a:lnTo>
                    <a:lnTo>
                      <a:pt x="38" y="27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4" name="Freeform 143"/>
              <p:cNvSpPr>
                <a:spLocks/>
              </p:cNvSpPr>
              <p:nvPr/>
            </p:nvSpPr>
            <p:spPr bwMode="auto">
              <a:xfrm>
                <a:off x="5812" y="3645"/>
                <a:ext cx="11" cy="14"/>
              </a:xfrm>
              <a:custGeom>
                <a:avLst/>
                <a:gdLst>
                  <a:gd name="T0" fmla="*/ 23 w 46"/>
                  <a:gd name="T1" fmla="*/ 41 h 41"/>
                  <a:gd name="T2" fmla="*/ 31 w 46"/>
                  <a:gd name="T3" fmla="*/ 38 h 41"/>
                  <a:gd name="T4" fmla="*/ 39 w 46"/>
                  <a:gd name="T5" fmla="*/ 34 h 41"/>
                  <a:gd name="T6" fmla="*/ 44 w 46"/>
                  <a:gd name="T7" fmla="*/ 28 h 41"/>
                  <a:gd name="T8" fmla="*/ 46 w 46"/>
                  <a:gd name="T9" fmla="*/ 21 h 41"/>
                  <a:gd name="T10" fmla="*/ 44 w 46"/>
                  <a:gd name="T11" fmla="*/ 11 h 41"/>
                  <a:gd name="T12" fmla="*/ 39 w 46"/>
                  <a:gd name="T13" fmla="*/ 6 h 41"/>
                  <a:gd name="T14" fmla="*/ 31 w 46"/>
                  <a:gd name="T15" fmla="*/ 1 h 41"/>
                  <a:gd name="T16" fmla="*/ 23 w 46"/>
                  <a:gd name="T17" fmla="*/ 0 h 41"/>
                  <a:gd name="T18" fmla="*/ 13 w 46"/>
                  <a:gd name="T19" fmla="*/ 1 h 41"/>
                  <a:gd name="T20" fmla="*/ 7 w 46"/>
                  <a:gd name="T21" fmla="*/ 6 h 41"/>
                  <a:gd name="T22" fmla="*/ 2 w 46"/>
                  <a:gd name="T23" fmla="*/ 11 h 41"/>
                  <a:gd name="T24" fmla="*/ 0 w 46"/>
                  <a:gd name="T25" fmla="*/ 21 h 41"/>
                  <a:gd name="T26" fmla="*/ 2 w 46"/>
                  <a:gd name="T27" fmla="*/ 28 h 41"/>
                  <a:gd name="T28" fmla="*/ 7 w 46"/>
                  <a:gd name="T29" fmla="*/ 34 h 41"/>
                  <a:gd name="T30" fmla="*/ 13 w 46"/>
                  <a:gd name="T31" fmla="*/ 38 h 41"/>
                  <a:gd name="T32" fmla="*/ 23 w 46"/>
                  <a:gd name="T33" fmla="*/ 41 h 41"/>
                  <a:gd name="T34" fmla="*/ 23 w 46"/>
                  <a:gd name="T35" fmla="*/ 41 h 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1"/>
                  <a:gd name="T56" fmla="*/ 46 w 46"/>
                  <a:gd name="T57" fmla="*/ 41 h 4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1">
                    <a:moveTo>
                      <a:pt x="23" y="41"/>
                    </a:moveTo>
                    <a:lnTo>
                      <a:pt x="31" y="38"/>
                    </a:lnTo>
                    <a:lnTo>
                      <a:pt x="39" y="34"/>
                    </a:lnTo>
                    <a:lnTo>
                      <a:pt x="44" y="28"/>
                    </a:lnTo>
                    <a:lnTo>
                      <a:pt x="46" y="21"/>
                    </a:lnTo>
                    <a:lnTo>
                      <a:pt x="44" y="11"/>
                    </a:lnTo>
                    <a:lnTo>
                      <a:pt x="39" y="6"/>
                    </a:lnTo>
                    <a:lnTo>
                      <a:pt x="31" y="1"/>
                    </a:lnTo>
                    <a:lnTo>
                      <a:pt x="23" y="0"/>
                    </a:lnTo>
                    <a:lnTo>
                      <a:pt x="13" y="1"/>
                    </a:lnTo>
                    <a:lnTo>
                      <a:pt x="7" y="6"/>
                    </a:lnTo>
                    <a:lnTo>
                      <a:pt x="2" y="11"/>
                    </a:lnTo>
                    <a:lnTo>
                      <a:pt x="0" y="21"/>
                    </a:lnTo>
                    <a:lnTo>
                      <a:pt x="2" y="28"/>
                    </a:lnTo>
                    <a:lnTo>
                      <a:pt x="7" y="34"/>
                    </a:lnTo>
                    <a:lnTo>
                      <a:pt x="13" y="38"/>
                    </a:lnTo>
                    <a:lnTo>
                      <a:pt x="23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5" name="Freeform 144"/>
              <p:cNvSpPr>
                <a:spLocks/>
              </p:cNvSpPr>
              <p:nvPr/>
            </p:nvSpPr>
            <p:spPr bwMode="auto">
              <a:xfrm>
                <a:off x="5718" y="3745"/>
                <a:ext cx="95" cy="110"/>
              </a:xfrm>
              <a:custGeom>
                <a:avLst/>
                <a:gdLst>
                  <a:gd name="T0" fmla="*/ 113 w 380"/>
                  <a:gd name="T1" fmla="*/ 79 h 328"/>
                  <a:gd name="T2" fmla="*/ 134 w 380"/>
                  <a:gd name="T3" fmla="*/ 82 h 328"/>
                  <a:gd name="T4" fmla="*/ 134 w 380"/>
                  <a:gd name="T5" fmla="*/ 119 h 328"/>
                  <a:gd name="T6" fmla="*/ 148 w 380"/>
                  <a:gd name="T7" fmla="*/ 138 h 328"/>
                  <a:gd name="T8" fmla="*/ 165 w 380"/>
                  <a:gd name="T9" fmla="*/ 108 h 328"/>
                  <a:gd name="T10" fmla="*/ 174 w 380"/>
                  <a:gd name="T11" fmla="*/ 82 h 328"/>
                  <a:gd name="T12" fmla="*/ 191 w 380"/>
                  <a:gd name="T13" fmla="*/ 46 h 328"/>
                  <a:gd name="T14" fmla="*/ 220 w 380"/>
                  <a:gd name="T15" fmla="*/ 56 h 328"/>
                  <a:gd name="T16" fmla="*/ 246 w 380"/>
                  <a:gd name="T17" fmla="*/ 77 h 328"/>
                  <a:gd name="T18" fmla="*/ 268 w 380"/>
                  <a:gd name="T19" fmla="*/ 38 h 328"/>
                  <a:gd name="T20" fmla="*/ 305 w 380"/>
                  <a:gd name="T21" fmla="*/ 3 h 328"/>
                  <a:gd name="T22" fmla="*/ 342 w 380"/>
                  <a:gd name="T23" fmla="*/ 3 h 328"/>
                  <a:gd name="T24" fmla="*/ 375 w 380"/>
                  <a:gd name="T25" fmla="*/ 20 h 328"/>
                  <a:gd name="T26" fmla="*/ 375 w 380"/>
                  <a:gd name="T27" fmla="*/ 54 h 328"/>
                  <a:gd name="T28" fmla="*/ 345 w 380"/>
                  <a:gd name="T29" fmla="*/ 99 h 328"/>
                  <a:gd name="T30" fmla="*/ 305 w 380"/>
                  <a:gd name="T31" fmla="*/ 135 h 328"/>
                  <a:gd name="T32" fmla="*/ 272 w 380"/>
                  <a:gd name="T33" fmla="*/ 159 h 328"/>
                  <a:gd name="T34" fmla="*/ 232 w 380"/>
                  <a:gd name="T35" fmla="*/ 183 h 328"/>
                  <a:gd name="T36" fmla="*/ 188 w 380"/>
                  <a:gd name="T37" fmla="*/ 206 h 328"/>
                  <a:gd name="T38" fmla="*/ 142 w 380"/>
                  <a:gd name="T39" fmla="*/ 227 h 328"/>
                  <a:gd name="T40" fmla="*/ 109 w 380"/>
                  <a:gd name="T41" fmla="*/ 245 h 328"/>
                  <a:gd name="T42" fmla="*/ 79 w 380"/>
                  <a:gd name="T43" fmla="*/ 271 h 328"/>
                  <a:gd name="T44" fmla="*/ 71 w 380"/>
                  <a:gd name="T45" fmla="*/ 297 h 328"/>
                  <a:gd name="T46" fmla="*/ 98 w 380"/>
                  <a:gd name="T47" fmla="*/ 322 h 328"/>
                  <a:gd name="T48" fmla="*/ 101 w 380"/>
                  <a:gd name="T49" fmla="*/ 327 h 328"/>
                  <a:gd name="T50" fmla="*/ 62 w 380"/>
                  <a:gd name="T51" fmla="*/ 318 h 328"/>
                  <a:gd name="T52" fmla="*/ 47 w 380"/>
                  <a:gd name="T53" fmla="*/ 289 h 328"/>
                  <a:gd name="T54" fmla="*/ 64 w 380"/>
                  <a:gd name="T55" fmla="*/ 262 h 328"/>
                  <a:gd name="T56" fmla="*/ 91 w 380"/>
                  <a:gd name="T57" fmla="*/ 235 h 328"/>
                  <a:gd name="T58" fmla="*/ 125 w 380"/>
                  <a:gd name="T59" fmla="*/ 212 h 328"/>
                  <a:gd name="T60" fmla="*/ 163 w 380"/>
                  <a:gd name="T61" fmla="*/ 192 h 328"/>
                  <a:gd name="T62" fmla="*/ 201 w 380"/>
                  <a:gd name="T63" fmla="*/ 173 h 328"/>
                  <a:gd name="T64" fmla="*/ 235 w 380"/>
                  <a:gd name="T65" fmla="*/ 156 h 328"/>
                  <a:gd name="T66" fmla="*/ 265 w 380"/>
                  <a:gd name="T67" fmla="*/ 133 h 328"/>
                  <a:gd name="T68" fmla="*/ 300 w 380"/>
                  <a:gd name="T69" fmla="*/ 106 h 328"/>
                  <a:gd name="T70" fmla="*/ 327 w 380"/>
                  <a:gd name="T71" fmla="*/ 80 h 328"/>
                  <a:gd name="T72" fmla="*/ 340 w 380"/>
                  <a:gd name="T73" fmla="*/ 41 h 328"/>
                  <a:gd name="T74" fmla="*/ 306 w 380"/>
                  <a:gd name="T75" fmla="*/ 44 h 328"/>
                  <a:gd name="T76" fmla="*/ 287 w 380"/>
                  <a:gd name="T77" fmla="*/ 76 h 328"/>
                  <a:gd name="T78" fmla="*/ 250 w 380"/>
                  <a:gd name="T79" fmla="*/ 115 h 328"/>
                  <a:gd name="T80" fmla="*/ 214 w 380"/>
                  <a:gd name="T81" fmla="*/ 102 h 328"/>
                  <a:gd name="T82" fmla="*/ 200 w 380"/>
                  <a:gd name="T83" fmla="*/ 75 h 328"/>
                  <a:gd name="T84" fmla="*/ 186 w 380"/>
                  <a:gd name="T85" fmla="*/ 100 h 328"/>
                  <a:gd name="T86" fmla="*/ 177 w 380"/>
                  <a:gd name="T87" fmla="*/ 129 h 328"/>
                  <a:gd name="T88" fmla="*/ 156 w 380"/>
                  <a:gd name="T89" fmla="*/ 165 h 328"/>
                  <a:gd name="T90" fmla="*/ 116 w 380"/>
                  <a:gd name="T91" fmla="*/ 160 h 328"/>
                  <a:gd name="T92" fmla="*/ 113 w 380"/>
                  <a:gd name="T93" fmla="*/ 120 h 328"/>
                  <a:gd name="T94" fmla="*/ 100 w 380"/>
                  <a:gd name="T95" fmla="*/ 134 h 328"/>
                  <a:gd name="T96" fmla="*/ 87 w 380"/>
                  <a:gd name="T97" fmla="*/ 172 h 328"/>
                  <a:gd name="T98" fmla="*/ 69 w 380"/>
                  <a:gd name="T99" fmla="*/ 213 h 328"/>
                  <a:gd name="T100" fmla="*/ 48 w 380"/>
                  <a:gd name="T101" fmla="*/ 249 h 328"/>
                  <a:gd name="T102" fmla="*/ 20 w 380"/>
                  <a:gd name="T103" fmla="*/ 260 h 328"/>
                  <a:gd name="T104" fmla="*/ 1 w 380"/>
                  <a:gd name="T105" fmla="*/ 241 h 328"/>
                  <a:gd name="T106" fmla="*/ 2 w 380"/>
                  <a:gd name="T107" fmla="*/ 197 h 328"/>
                  <a:gd name="T108" fmla="*/ 10 w 380"/>
                  <a:gd name="T109" fmla="*/ 166 h 328"/>
                  <a:gd name="T110" fmla="*/ 32 w 380"/>
                  <a:gd name="T111" fmla="*/ 138 h 328"/>
                  <a:gd name="T112" fmla="*/ 32 w 380"/>
                  <a:gd name="T113" fmla="*/ 157 h 328"/>
                  <a:gd name="T114" fmla="*/ 23 w 380"/>
                  <a:gd name="T115" fmla="*/ 194 h 328"/>
                  <a:gd name="T116" fmla="*/ 19 w 380"/>
                  <a:gd name="T117" fmla="*/ 230 h 328"/>
                  <a:gd name="T118" fmla="*/ 38 w 380"/>
                  <a:gd name="T119" fmla="*/ 215 h 328"/>
                  <a:gd name="T120" fmla="*/ 52 w 380"/>
                  <a:gd name="T121" fmla="*/ 183 h 328"/>
                  <a:gd name="T122" fmla="*/ 64 w 380"/>
                  <a:gd name="T123" fmla="*/ 149 h 328"/>
                  <a:gd name="T124" fmla="*/ 77 w 380"/>
                  <a:gd name="T125" fmla="*/ 115 h 32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80"/>
                  <a:gd name="T190" fmla="*/ 0 h 328"/>
                  <a:gd name="T191" fmla="*/ 380 w 380"/>
                  <a:gd name="T192" fmla="*/ 328 h 32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80" h="328">
                    <a:moveTo>
                      <a:pt x="83" y="100"/>
                    </a:moveTo>
                    <a:lnTo>
                      <a:pt x="89" y="95"/>
                    </a:lnTo>
                    <a:lnTo>
                      <a:pt x="96" y="90"/>
                    </a:lnTo>
                    <a:lnTo>
                      <a:pt x="101" y="87"/>
                    </a:lnTo>
                    <a:lnTo>
                      <a:pt x="107" y="83"/>
                    </a:lnTo>
                    <a:lnTo>
                      <a:pt x="113" y="79"/>
                    </a:lnTo>
                    <a:lnTo>
                      <a:pt x="118" y="75"/>
                    </a:lnTo>
                    <a:lnTo>
                      <a:pt x="123" y="72"/>
                    </a:lnTo>
                    <a:lnTo>
                      <a:pt x="129" y="69"/>
                    </a:lnTo>
                    <a:lnTo>
                      <a:pt x="130" y="72"/>
                    </a:lnTo>
                    <a:lnTo>
                      <a:pt x="133" y="77"/>
                    </a:lnTo>
                    <a:lnTo>
                      <a:pt x="134" y="82"/>
                    </a:lnTo>
                    <a:lnTo>
                      <a:pt x="136" y="89"/>
                    </a:lnTo>
                    <a:lnTo>
                      <a:pt x="136" y="95"/>
                    </a:lnTo>
                    <a:lnTo>
                      <a:pt x="136" y="100"/>
                    </a:lnTo>
                    <a:lnTo>
                      <a:pt x="136" y="107"/>
                    </a:lnTo>
                    <a:lnTo>
                      <a:pt x="136" y="113"/>
                    </a:lnTo>
                    <a:lnTo>
                      <a:pt x="134" y="119"/>
                    </a:lnTo>
                    <a:lnTo>
                      <a:pt x="134" y="125"/>
                    </a:lnTo>
                    <a:lnTo>
                      <a:pt x="134" y="128"/>
                    </a:lnTo>
                    <a:lnTo>
                      <a:pt x="136" y="134"/>
                    </a:lnTo>
                    <a:lnTo>
                      <a:pt x="139" y="138"/>
                    </a:lnTo>
                    <a:lnTo>
                      <a:pt x="146" y="141"/>
                    </a:lnTo>
                    <a:lnTo>
                      <a:pt x="148" y="138"/>
                    </a:lnTo>
                    <a:lnTo>
                      <a:pt x="152" y="134"/>
                    </a:lnTo>
                    <a:lnTo>
                      <a:pt x="156" y="128"/>
                    </a:lnTo>
                    <a:lnTo>
                      <a:pt x="160" y="121"/>
                    </a:lnTo>
                    <a:lnTo>
                      <a:pt x="161" y="118"/>
                    </a:lnTo>
                    <a:lnTo>
                      <a:pt x="163" y="113"/>
                    </a:lnTo>
                    <a:lnTo>
                      <a:pt x="165" y="108"/>
                    </a:lnTo>
                    <a:lnTo>
                      <a:pt x="166" y="105"/>
                    </a:lnTo>
                    <a:lnTo>
                      <a:pt x="168" y="99"/>
                    </a:lnTo>
                    <a:lnTo>
                      <a:pt x="170" y="95"/>
                    </a:lnTo>
                    <a:lnTo>
                      <a:pt x="172" y="90"/>
                    </a:lnTo>
                    <a:lnTo>
                      <a:pt x="174" y="87"/>
                    </a:lnTo>
                    <a:lnTo>
                      <a:pt x="174" y="82"/>
                    </a:lnTo>
                    <a:lnTo>
                      <a:pt x="177" y="76"/>
                    </a:lnTo>
                    <a:lnTo>
                      <a:pt x="178" y="72"/>
                    </a:lnTo>
                    <a:lnTo>
                      <a:pt x="181" y="67"/>
                    </a:lnTo>
                    <a:lnTo>
                      <a:pt x="183" y="59"/>
                    </a:lnTo>
                    <a:lnTo>
                      <a:pt x="187" y="52"/>
                    </a:lnTo>
                    <a:lnTo>
                      <a:pt x="191" y="46"/>
                    </a:lnTo>
                    <a:lnTo>
                      <a:pt x="195" y="42"/>
                    </a:lnTo>
                    <a:lnTo>
                      <a:pt x="199" y="39"/>
                    </a:lnTo>
                    <a:lnTo>
                      <a:pt x="204" y="41"/>
                    </a:lnTo>
                    <a:lnTo>
                      <a:pt x="211" y="43"/>
                    </a:lnTo>
                    <a:lnTo>
                      <a:pt x="217" y="49"/>
                    </a:lnTo>
                    <a:lnTo>
                      <a:pt x="220" y="56"/>
                    </a:lnTo>
                    <a:lnTo>
                      <a:pt x="223" y="64"/>
                    </a:lnTo>
                    <a:lnTo>
                      <a:pt x="226" y="70"/>
                    </a:lnTo>
                    <a:lnTo>
                      <a:pt x="229" y="76"/>
                    </a:lnTo>
                    <a:lnTo>
                      <a:pt x="235" y="80"/>
                    </a:lnTo>
                    <a:lnTo>
                      <a:pt x="242" y="80"/>
                    </a:lnTo>
                    <a:lnTo>
                      <a:pt x="246" y="77"/>
                    </a:lnTo>
                    <a:lnTo>
                      <a:pt x="250" y="74"/>
                    </a:lnTo>
                    <a:lnTo>
                      <a:pt x="254" y="69"/>
                    </a:lnTo>
                    <a:lnTo>
                      <a:pt x="256" y="62"/>
                    </a:lnTo>
                    <a:lnTo>
                      <a:pt x="260" y="54"/>
                    </a:lnTo>
                    <a:lnTo>
                      <a:pt x="264" y="47"/>
                    </a:lnTo>
                    <a:lnTo>
                      <a:pt x="268" y="38"/>
                    </a:lnTo>
                    <a:lnTo>
                      <a:pt x="273" y="31"/>
                    </a:lnTo>
                    <a:lnTo>
                      <a:pt x="277" y="23"/>
                    </a:lnTo>
                    <a:lnTo>
                      <a:pt x="283" y="16"/>
                    </a:lnTo>
                    <a:lnTo>
                      <a:pt x="291" y="9"/>
                    </a:lnTo>
                    <a:lnTo>
                      <a:pt x="300" y="5"/>
                    </a:lnTo>
                    <a:lnTo>
                      <a:pt x="305" y="3"/>
                    </a:lnTo>
                    <a:lnTo>
                      <a:pt x="310" y="1"/>
                    </a:lnTo>
                    <a:lnTo>
                      <a:pt x="315" y="0"/>
                    </a:lnTo>
                    <a:lnTo>
                      <a:pt x="322" y="0"/>
                    </a:lnTo>
                    <a:lnTo>
                      <a:pt x="327" y="0"/>
                    </a:lnTo>
                    <a:lnTo>
                      <a:pt x="335" y="0"/>
                    </a:lnTo>
                    <a:lnTo>
                      <a:pt x="342" y="3"/>
                    </a:lnTo>
                    <a:lnTo>
                      <a:pt x="350" y="5"/>
                    </a:lnTo>
                    <a:lnTo>
                      <a:pt x="357" y="6"/>
                    </a:lnTo>
                    <a:lnTo>
                      <a:pt x="363" y="9"/>
                    </a:lnTo>
                    <a:lnTo>
                      <a:pt x="368" y="12"/>
                    </a:lnTo>
                    <a:lnTo>
                      <a:pt x="372" y="16"/>
                    </a:lnTo>
                    <a:lnTo>
                      <a:pt x="375" y="20"/>
                    </a:lnTo>
                    <a:lnTo>
                      <a:pt x="377" y="26"/>
                    </a:lnTo>
                    <a:lnTo>
                      <a:pt x="380" y="30"/>
                    </a:lnTo>
                    <a:lnTo>
                      <a:pt x="380" y="36"/>
                    </a:lnTo>
                    <a:lnTo>
                      <a:pt x="380" y="42"/>
                    </a:lnTo>
                    <a:lnTo>
                      <a:pt x="377" y="49"/>
                    </a:lnTo>
                    <a:lnTo>
                      <a:pt x="375" y="54"/>
                    </a:lnTo>
                    <a:lnTo>
                      <a:pt x="373" y="61"/>
                    </a:lnTo>
                    <a:lnTo>
                      <a:pt x="368" y="69"/>
                    </a:lnTo>
                    <a:lnTo>
                      <a:pt x="364" y="76"/>
                    </a:lnTo>
                    <a:lnTo>
                      <a:pt x="359" y="84"/>
                    </a:lnTo>
                    <a:lnTo>
                      <a:pt x="354" y="92"/>
                    </a:lnTo>
                    <a:lnTo>
                      <a:pt x="345" y="99"/>
                    </a:lnTo>
                    <a:lnTo>
                      <a:pt x="339" y="107"/>
                    </a:lnTo>
                    <a:lnTo>
                      <a:pt x="330" y="115"/>
                    </a:lnTo>
                    <a:lnTo>
                      <a:pt x="321" y="123"/>
                    </a:lnTo>
                    <a:lnTo>
                      <a:pt x="315" y="127"/>
                    </a:lnTo>
                    <a:lnTo>
                      <a:pt x="310" y="130"/>
                    </a:lnTo>
                    <a:lnTo>
                      <a:pt x="305" y="135"/>
                    </a:lnTo>
                    <a:lnTo>
                      <a:pt x="300" y="140"/>
                    </a:lnTo>
                    <a:lnTo>
                      <a:pt x="294" y="143"/>
                    </a:lnTo>
                    <a:lnTo>
                      <a:pt x="288" y="148"/>
                    </a:lnTo>
                    <a:lnTo>
                      <a:pt x="283" y="151"/>
                    </a:lnTo>
                    <a:lnTo>
                      <a:pt x="278" y="157"/>
                    </a:lnTo>
                    <a:lnTo>
                      <a:pt x="272" y="159"/>
                    </a:lnTo>
                    <a:lnTo>
                      <a:pt x="265" y="164"/>
                    </a:lnTo>
                    <a:lnTo>
                      <a:pt x="259" y="167"/>
                    </a:lnTo>
                    <a:lnTo>
                      <a:pt x="253" y="172"/>
                    </a:lnTo>
                    <a:lnTo>
                      <a:pt x="246" y="175"/>
                    </a:lnTo>
                    <a:lnTo>
                      <a:pt x="240" y="179"/>
                    </a:lnTo>
                    <a:lnTo>
                      <a:pt x="232" y="183"/>
                    </a:lnTo>
                    <a:lnTo>
                      <a:pt x="226" y="188"/>
                    </a:lnTo>
                    <a:lnTo>
                      <a:pt x="218" y="191"/>
                    </a:lnTo>
                    <a:lnTo>
                      <a:pt x="211" y="195"/>
                    </a:lnTo>
                    <a:lnTo>
                      <a:pt x="202" y="199"/>
                    </a:lnTo>
                    <a:lnTo>
                      <a:pt x="196" y="203"/>
                    </a:lnTo>
                    <a:lnTo>
                      <a:pt x="188" y="206"/>
                    </a:lnTo>
                    <a:lnTo>
                      <a:pt x="181" y="210"/>
                    </a:lnTo>
                    <a:lnTo>
                      <a:pt x="173" y="214"/>
                    </a:lnTo>
                    <a:lnTo>
                      <a:pt x="166" y="218"/>
                    </a:lnTo>
                    <a:lnTo>
                      <a:pt x="157" y="220"/>
                    </a:lnTo>
                    <a:lnTo>
                      <a:pt x="148" y="225"/>
                    </a:lnTo>
                    <a:lnTo>
                      <a:pt x="142" y="227"/>
                    </a:lnTo>
                    <a:lnTo>
                      <a:pt x="136" y="230"/>
                    </a:lnTo>
                    <a:lnTo>
                      <a:pt x="129" y="233"/>
                    </a:lnTo>
                    <a:lnTo>
                      <a:pt x="123" y="237"/>
                    </a:lnTo>
                    <a:lnTo>
                      <a:pt x="118" y="240"/>
                    </a:lnTo>
                    <a:lnTo>
                      <a:pt x="114" y="243"/>
                    </a:lnTo>
                    <a:lnTo>
                      <a:pt x="109" y="245"/>
                    </a:lnTo>
                    <a:lnTo>
                      <a:pt x="104" y="249"/>
                    </a:lnTo>
                    <a:lnTo>
                      <a:pt x="100" y="252"/>
                    </a:lnTo>
                    <a:lnTo>
                      <a:pt x="96" y="256"/>
                    </a:lnTo>
                    <a:lnTo>
                      <a:pt x="89" y="262"/>
                    </a:lnTo>
                    <a:lnTo>
                      <a:pt x="84" y="266"/>
                    </a:lnTo>
                    <a:lnTo>
                      <a:pt x="79" y="271"/>
                    </a:lnTo>
                    <a:lnTo>
                      <a:pt x="75" y="275"/>
                    </a:lnTo>
                    <a:lnTo>
                      <a:pt x="73" y="280"/>
                    </a:lnTo>
                    <a:lnTo>
                      <a:pt x="71" y="285"/>
                    </a:lnTo>
                    <a:lnTo>
                      <a:pt x="70" y="289"/>
                    </a:lnTo>
                    <a:lnTo>
                      <a:pt x="71" y="293"/>
                    </a:lnTo>
                    <a:lnTo>
                      <a:pt x="71" y="297"/>
                    </a:lnTo>
                    <a:lnTo>
                      <a:pt x="73" y="301"/>
                    </a:lnTo>
                    <a:lnTo>
                      <a:pt x="75" y="306"/>
                    </a:lnTo>
                    <a:lnTo>
                      <a:pt x="80" y="312"/>
                    </a:lnTo>
                    <a:lnTo>
                      <a:pt x="86" y="317"/>
                    </a:lnTo>
                    <a:lnTo>
                      <a:pt x="93" y="320"/>
                    </a:lnTo>
                    <a:lnTo>
                      <a:pt x="98" y="322"/>
                    </a:lnTo>
                    <a:lnTo>
                      <a:pt x="104" y="326"/>
                    </a:lnTo>
                    <a:lnTo>
                      <a:pt x="107" y="327"/>
                    </a:lnTo>
                    <a:lnTo>
                      <a:pt x="109" y="328"/>
                    </a:lnTo>
                    <a:lnTo>
                      <a:pt x="107" y="327"/>
                    </a:lnTo>
                    <a:lnTo>
                      <a:pt x="105" y="327"/>
                    </a:lnTo>
                    <a:lnTo>
                      <a:pt x="101" y="327"/>
                    </a:lnTo>
                    <a:lnTo>
                      <a:pt x="96" y="327"/>
                    </a:lnTo>
                    <a:lnTo>
                      <a:pt x="89" y="326"/>
                    </a:lnTo>
                    <a:lnTo>
                      <a:pt x="83" y="325"/>
                    </a:lnTo>
                    <a:lnTo>
                      <a:pt x="75" y="322"/>
                    </a:lnTo>
                    <a:lnTo>
                      <a:pt x="69" y="321"/>
                    </a:lnTo>
                    <a:lnTo>
                      <a:pt x="62" y="318"/>
                    </a:lnTo>
                    <a:lnTo>
                      <a:pt x="57" y="316"/>
                    </a:lnTo>
                    <a:lnTo>
                      <a:pt x="52" y="310"/>
                    </a:lnTo>
                    <a:lnTo>
                      <a:pt x="48" y="306"/>
                    </a:lnTo>
                    <a:lnTo>
                      <a:pt x="46" y="299"/>
                    </a:lnTo>
                    <a:lnTo>
                      <a:pt x="47" y="294"/>
                    </a:lnTo>
                    <a:lnTo>
                      <a:pt x="47" y="289"/>
                    </a:lnTo>
                    <a:lnTo>
                      <a:pt x="48" y="286"/>
                    </a:lnTo>
                    <a:lnTo>
                      <a:pt x="51" y="281"/>
                    </a:lnTo>
                    <a:lnTo>
                      <a:pt x="55" y="276"/>
                    </a:lnTo>
                    <a:lnTo>
                      <a:pt x="57" y="272"/>
                    </a:lnTo>
                    <a:lnTo>
                      <a:pt x="60" y="266"/>
                    </a:lnTo>
                    <a:lnTo>
                      <a:pt x="64" y="262"/>
                    </a:lnTo>
                    <a:lnTo>
                      <a:pt x="68" y="257"/>
                    </a:lnTo>
                    <a:lnTo>
                      <a:pt x="71" y="252"/>
                    </a:lnTo>
                    <a:lnTo>
                      <a:pt x="75" y="248"/>
                    </a:lnTo>
                    <a:lnTo>
                      <a:pt x="80" y="243"/>
                    </a:lnTo>
                    <a:lnTo>
                      <a:pt x="86" y="240"/>
                    </a:lnTo>
                    <a:lnTo>
                      <a:pt x="91" y="235"/>
                    </a:lnTo>
                    <a:lnTo>
                      <a:pt x="96" y="230"/>
                    </a:lnTo>
                    <a:lnTo>
                      <a:pt x="101" y="227"/>
                    </a:lnTo>
                    <a:lnTo>
                      <a:pt x="107" y="222"/>
                    </a:lnTo>
                    <a:lnTo>
                      <a:pt x="113" y="219"/>
                    </a:lnTo>
                    <a:lnTo>
                      <a:pt x="119" y="215"/>
                    </a:lnTo>
                    <a:lnTo>
                      <a:pt x="125" y="212"/>
                    </a:lnTo>
                    <a:lnTo>
                      <a:pt x="132" y="210"/>
                    </a:lnTo>
                    <a:lnTo>
                      <a:pt x="138" y="205"/>
                    </a:lnTo>
                    <a:lnTo>
                      <a:pt x="145" y="203"/>
                    </a:lnTo>
                    <a:lnTo>
                      <a:pt x="151" y="198"/>
                    </a:lnTo>
                    <a:lnTo>
                      <a:pt x="157" y="195"/>
                    </a:lnTo>
                    <a:lnTo>
                      <a:pt x="163" y="192"/>
                    </a:lnTo>
                    <a:lnTo>
                      <a:pt x="170" y="189"/>
                    </a:lnTo>
                    <a:lnTo>
                      <a:pt x="177" y="186"/>
                    </a:lnTo>
                    <a:lnTo>
                      <a:pt x="183" y="183"/>
                    </a:lnTo>
                    <a:lnTo>
                      <a:pt x="188" y="179"/>
                    </a:lnTo>
                    <a:lnTo>
                      <a:pt x="195" y="176"/>
                    </a:lnTo>
                    <a:lnTo>
                      <a:pt x="201" y="173"/>
                    </a:lnTo>
                    <a:lnTo>
                      <a:pt x="208" y="171"/>
                    </a:lnTo>
                    <a:lnTo>
                      <a:pt x="213" y="167"/>
                    </a:lnTo>
                    <a:lnTo>
                      <a:pt x="218" y="165"/>
                    </a:lnTo>
                    <a:lnTo>
                      <a:pt x="223" y="161"/>
                    </a:lnTo>
                    <a:lnTo>
                      <a:pt x="229" y="159"/>
                    </a:lnTo>
                    <a:lnTo>
                      <a:pt x="235" y="156"/>
                    </a:lnTo>
                    <a:lnTo>
                      <a:pt x="238" y="151"/>
                    </a:lnTo>
                    <a:lnTo>
                      <a:pt x="244" y="148"/>
                    </a:lnTo>
                    <a:lnTo>
                      <a:pt x="249" y="144"/>
                    </a:lnTo>
                    <a:lnTo>
                      <a:pt x="254" y="141"/>
                    </a:lnTo>
                    <a:lnTo>
                      <a:pt x="260" y="136"/>
                    </a:lnTo>
                    <a:lnTo>
                      <a:pt x="265" y="133"/>
                    </a:lnTo>
                    <a:lnTo>
                      <a:pt x="272" y="128"/>
                    </a:lnTo>
                    <a:lnTo>
                      <a:pt x="277" y="123"/>
                    </a:lnTo>
                    <a:lnTo>
                      <a:pt x="283" y="120"/>
                    </a:lnTo>
                    <a:lnTo>
                      <a:pt x="288" y="115"/>
                    </a:lnTo>
                    <a:lnTo>
                      <a:pt x="294" y="111"/>
                    </a:lnTo>
                    <a:lnTo>
                      <a:pt x="300" y="106"/>
                    </a:lnTo>
                    <a:lnTo>
                      <a:pt x="305" y="103"/>
                    </a:lnTo>
                    <a:lnTo>
                      <a:pt x="310" y="98"/>
                    </a:lnTo>
                    <a:lnTo>
                      <a:pt x="315" y="95"/>
                    </a:lnTo>
                    <a:lnTo>
                      <a:pt x="319" y="89"/>
                    </a:lnTo>
                    <a:lnTo>
                      <a:pt x="323" y="84"/>
                    </a:lnTo>
                    <a:lnTo>
                      <a:pt x="327" y="80"/>
                    </a:lnTo>
                    <a:lnTo>
                      <a:pt x="331" y="76"/>
                    </a:lnTo>
                    <a:lnTo>
                      <a:pt x="336" y="67"/>
                    </a:lnTo>
                    <a:lnTo>
                      <a:pt x="341" y="60"/>
                    </a:lnTo>
                    <a:lnTo>
                      <a:pt x="342" y="53"/>
                    </a:lnTo>
                    <a:lnTo>
                      <a:pt x="342" y="46"/>
                    </a:lnTo>
                    <a:lnTo>
                      <a:pt x="340" y="41"/>
                    </a:lnTo>
                    <a:lnTo>
                      <a:pt x="335" y="36"/>
                    </a:lnTo>
                    <a:lnTo>
                      <a:pt x="328" y="33"/>
                    </a:lnTo>
                    <a:lnTo>
                      <a:pt x="322" y="33"/>
                    </a:lnTo>
                    <a:lnTo>
                      <a:pt x="317" y="34"/>
                    </a:lnTo>
                    <a:lnTo>
                      <a:pt x="312" y="38"/>
                    </a:lnTo>
                    <a:lnTo>
                      <a:pt x="306" y="44"/>
                    </a:lnTo>
                    <a:lnTo>
                      <a:pt x="303" y="51"/>
                    </a:lnTo>
                    <a:lnTo>
                      <a:pt x="300" y="56"/>
                    </a:lnTo>
                    <a:lnTo>
                      <a:pt x="297" y="59"/>
                    </a:lnTo>
                    <a:lnTo>
                      <a:pt x="295" y="64"/>
                    </a:lnTo>
                    <a:lnTo>
                      <a:pt x="294" y="69"/>
                    </a:lnTo>
                    <a:lnTo>
                      <a:pt x="287" y="76"/>
                    </a:lnTo>
                    <a:lnTo>
                      <a:pt x="282" y="85"/>
                    </a:lnTo>
                    <a:lnTo>
                      <a:pt x="277" y="93"/>
                    </a:lnTo>
                    <a:lnTo>
                      <a:pt x="272" y="102"/>
                    </a:lnTo>
                    <a:lnTo>
                      <a:pt x="264" y="107"/>
                    </a:lnTo>
                    <a:lnTo>
                      <a:pt x="258" y="112"/>
                    </a:lnTo>
                    <a:lnTo>
                      <a:pt x="250" y="115"/>
                    </a:lnTo>
                    <a:lnTo>
                      <a:pt x="242" y="115"/>
                    </a:lnTo>
                    <a:lnTo>
                      <a:pt x="233" y="113"/>
                    </a:lnTo>
                    <a:lnTo>
                      <a:pt x="228" y="112"/>
                    </a:lnTo>
                    <a:lnTo>
                      <a:pt x="222" y="110"/>
                    </a:lnTo>
                    <a:lnTo>
                      <a:pt x="219" y="107"/>
                    </a:lnTo>
                    <a:lnTo>
                      <a:pt x="214" y="102"/>
                    </a:lnTo>
                    <a:lnTo>
                      <a:pt x="211" y="96"/>
                    </a:lnTo>
                    <a:lnTo>
                      <a:pt x="211" y="89"/>
                    </a:lnTo>
                    <a:lnTo>
                      <a:pt x="210" y="83"/>
                    </a:lnTo>
                    <a:lnTo>
                      <a:pt x="208" y="79"/>
                    </a:lnTo>
                    <a:lnTo>
                      <a:pt x="204" y="76"/>
                    </a:lnTo>
                    <a:lnTo>
                      <a:pt x="200" y="75"/>
                    </a:lnTo>
                    <a:lnTo>
                      <a:pt x="197" y="77"/>
                    </a:lnTo>
                    <a:lnTo>
                      <a:pt x="195" y="82"/>
                    </a:lnTo>
                    <a:lnTo>
                      <a:pt x="192" y="89"/>
                    </a:lnTo>
                    <a:lnTo>
                      <a:pt x="188" y="92"/>
                    </a:lnTo>
                    <a:lnTo>
                      <a:pt x="188" y="96"/>
                    </a:lnTo>
                    <a:lnTo>
                      <a:pt x="186" y="100"/>
                    </a:lnTo>
                    <a:lnTo>
                      <a:pt x="186" y="105"/>
                    </a:lnTo>
                    <a:lnTo>
                      <a:pt x="183" y="110"/>
                    </a:lnTo>
                    <a:lnTo>
                      <a:pt x="182" y="115"/>
                    </a:lnTo>
                    <a:lnTo>
                      <a:pt x="181" y="120"/>
                    </a:lnTo>
                    <a:lnTo>
                      <a:pt x="179" y="126"/>
                    </a:lnTo>
                    <a:lnTo>
                      <a:pt x="177" y="129"/>
                    </a:lnTo>
                    <a:lnTo>
                      <a:pt x="174" y="134"/>
                    </a:lnTo>
                    <a:lnTo>
                      <a:pt x="173" y="138"/>
                    </a:lnTo>
                    <a:lnTo>
                      <a:pt x="172" y="143"/>
                    </a:lnTo>
                    <a:lnTo>
                      <a:pt x="166" y="151"/>
                    </a:lnTo>
                    <a:lnTo>
                      <a:pt x="163" y="159"/>
                    </a:lnTo>
                    <a:lnTo>
                      <a:pt x="156" y="165"/>
                    </a:lnTo>
                    <a:lnTo>
                      <a:pt x="150" y="169"/>
                    </a:lnTo>
                    <a:lnTo>
                      <a:pt x="142" y="172"/>
                    </a:lnTo>
                    <a:lnTo>
                      <a:pt x="134" y="171"/>
                    </a:lnTo>
                    <a:lnTo>
                      <a:pt x="127" y="167"/>
                    </a:lnTo>
                    <a:lnTo>
                      <a:pt x="120" y="164"/>
                    </a:lnTo>
                    <a:lnTo>
                      <a:pt x="116" y="160"/>
                    </a:lnTo>
                    <a:lnTo>
                      <a:pt x="114" y="157"/>
                    </a:lnTo>
                    <a:lnTo>
                      <a:pt x="111" y="149"/>
                    </a:lnTo>
                    <a:lnTo>
                      <a:pt x="111" y="141"/>
                    </a:lnTo>
                    <a:lnTo>
                      <a:pt x="111" y="131"/>
                    </a:lnTo>
                    <a:lnTo>
                      <a:pt x="114" y="126"/>
                    </a:lnTo>
                    <a:lnTo>
                      <a:pt x="113" y="120"/>
                    </a:lnTo>
                    <a:lnTo>
                      <a:pt x="111" y="118"/>
                    </a:lnTo>
                    <a:lnTo>
                      <a:pt x="107" y="118"/>
                    </a:lnTo>
                    <a:lnTo>
                      <a:pt x="105" y="123"/>
                    </a:lnTo>
                    <a:lnTo>
                      <a:pt x="104" y="126"/>
                    </a:lnTo>
                    <a:lnTo>
                      <a:pt x="101" y="129"/>
                    </a:lnTo>
                    <a:lnTo>
                      <a:pt x="100" y="134"/>
                    </a:lnTo>
                    <a:lnTo>
                      <a:pt x="98" y="140"/>
                    </a:lnTo>
                    <a:lnTo>
                      <a:pt x="96" y="144"/>
                    </a:lnTo>
                    <a:lnTo>
                      <a:pt x="95" y="151"/>
                    </a:lnTo>
                    <a:lnTo>
                      <a:pt x="92" y="157"/>
                    </a:lnTo>
                    <a:lnTo>
                      <a:pt x="89" y="164"/>
                    </a:lnTo>
                    <a:lnTo>
                      <a:pt x="87" y="172"/>
                    </a:lnTo>
                    <a:lnTo>
                      <a:pt x="84" y="179"/>
                    </a:lnTo>
                    <a:lnTo>
                      <a:pt x="82" y="186"/>
                    </a:lnTo>
                    <a:lnTo>
                      <a:pt x="80" y="194"/>
                    </a:lnTo>
                    <a:lnTo>
                      <a:pt x="77" y="199"/>
                    </a:lnTo>
                    <a:lnTo>
                      <a:pt x="73" y="207"/>
                    </a:lnTo>
                    <a:lnTo>
                      <a:pt x="69" y="213"/>
                    </a:lnTo>
                    <a:lnTo>
                      <a:pt x="66" y="220"/>
                    </a:lnTo>
                    <a:lnTo>
                      <a:pt x="64" y="226"/>
                    </a:lnTo>
                    <a:lnTo>
                      <a:pt x="60" y="233"/>
                    </a:lnTo>
                    <a:lnTo>
                      <a:pt x="56" y="238"/>
                    </a:lnTo>
                    <a:lnTo>
                      <a:pt x="52" y="244"/>
                    </a:lnTo>
                    <a:lnTo>
                      <a:pt x="48" y="249"/>
                    </a:lnTo>
                    <a:lnTo>
                      <a:pt x="43" y="252"/>
                    </a:lnTo>
                    <a:lnTo>
                      <a:pt x="39" y="255"/>
                    </a:lnTo>
                    <a:lnTo>
                      <a:pt x="35" y="258"/>
                    </a:lnTo>
                    <a:lnTo>
                      <a:pt x="30" y="259"/>
                    </a:lnTo>
                    <a:lnTo>
                      <a:pt x="26" y="260"/>
                    </a:lnTo>
                    <a:lnTo>
                      <a:pt x="20" y="260"/>
                    </a:lnTo>
                    <a:lnTo>
                      <a:pt x="16" y="259"/>
                    </a:lnTo>
                    <a:lnTo>
                      <a:pt x="11" y="256"/>
                    </a:lnTo>
                    <a:lnTo>
                      <a:pt x="8" y="253"/>
                    </a:lnTo>
                    <a:lnTo>
                      <a:pt x="5" y="250"/>
                    </a:lnTo>
                    <a:lnTo>
                      <a:pt x="3" y="245"/>
                    </a:lnTo>
                    <a:lnTo>
                      <a:pt x="1" y="241"/>
                    </a:lnTo>
                    <a:lnTo>
                      <a:pt x="1" y="235"/>
                    </a:lnTo>
                    <a:lnTo>
                      <a:pt x="0" y="228"/>
                    </a:lnTo>
                    <a:lnTo>
                      <a:pt x="1" y="222"/>
                    </a:lnTo>
                    <a:lnTo>
                      <a:pt x="1" y="214"/>
                    </a:lnTo>
                    <a:lnTo>
                      <a:pt x="1" y="206"/>
                    </a:lnTo>
                    <a:lnTo>
                      <a:pt x="2" y="197"/>
                    </a:lnTo>
                    <a:lnTo>
                      <a:pt x="5" y="189"/>
                    </a:lnTo>
                    <a:lnTo>
                      <a:pt x="5" y="184"/>
                    </a:lnTo>
                    <a:lnTo>
                      <a:pt x="6" y="180"/>
                    </a:lnTo>
                    <a:lnTo>
                      <a:pt x="6" y="175"/>
                    </a:lnTo>
                    <a:lnTo>
                      <a:pt x="8" y="172"/>
                    </a:lnTo>
                    <a:lnTo>
                      <a:pt x="10" y="166"/>
                    </a:lnTo>
                    <a:lnTo>
                      <a:pt x="11" y="163"/>
                    </a:lnTo>
                    <a:lnTo>
                      <a:pt x="12" y="158"/>
                    </a:lnTo>
                    <a:lnTo>
                      <a:pt x="15" y="153"/>
                    </a:lnTo>
                    <a:lnTo>
                      <a:pt x="20" y="149"/>
                    </a:lnTo>
                    <a:lnTo>
                      <a:pt x="26" y="144"/>
                    </a:lnTo>
                    <a:lnTo>
                      <a:pt x="32" y="138"/>
                    </a:lnTo>
                    <a:lnTo>
                      <a:pt x="39" y="135"/>
                    </a:lnTo>
                    <a:lnTo>
                      <a:pt x="38" y="138"/>
                    </a:lnTo>
                    <a:lnTo>
                      <a:pt x="37" y="143"/>
                    </a:lnTo>
                    <a:lnTo>
                      <a:pt x="34" y="148"/>
                    </a:lnTo>
                    <a:lnTo>
                      <a:pt x="34" y="152"/>
                    </a:lnTo>
                    <a:lnTo>
                      <a:pt x="32" y="157"/>
                    </a:lnTo>
                    <a:lnTo>
                      <a:pt x="32" y="161"/>
                    </a:lnTo>
                    <a:lnTo>
                      <a:pt x="29" y="166"/>
                    </a:lnTo>
                    <a:lnTo>
                      <a:pt x="29" y="171"/>
                    </a:lnTo>
                    <a:lnTo>
                      <a:pt x="26" y="179"/>
                    </a:lnTo>
                    <a:lnTo>
                      <a:pt x="24" y="187"/>
                    </a:lnTo>
                    <a:lnTo>
                      <a:pt x="23" y="194"/>
                    </a:lnTo>
                    <a:lnTo>
                      <a:pt x="21" y="202"/>
                    </a:lnTo>
                    <a:lnTo>
                      <a:pt x="19" y="207"/>
                    </a:lnTo>
                    <a:lnTo>
                      <a:pt x="17" y="214"/>
                    </a:lnTo>
                    <a:lnTo>
                      <a:pt x="17" y="219"/>
                    </a:lnTo>
                    <a:lnTo>
                      <a:pt x="17" y="225"/>
                    </a:lnTo>
                    <a:lnTo>
                      <a:pt x="19" y="230"/>
                    </a:lnTo>
                    <a:lnTo>
                      <a:pt x="23" y="235"/>
                    </a:lnTo>
                    <a:lnTo>
                      <a:pt x="25" y="234"/>
                    </a:lnTo>
                    <a:lnTo>
                      <a:pt x="28" y="233"/>
                    </a:lnTo>
                    <a:lnTo>
                      <a:pt x="30" y="228"/>
                    </a:lnTo>
                    <a:lnTo>
                      <a:pt x="34" y="222"/>
                    </a:lnTo>
                    <a:lnTo>
                      <a:pt x="38" y="215"/>
                    </a:lnTo>
                    <a:lnTo>
                      <a:pt x="42" y="207"/>
                    </a:lnTo>
                    <a:lnTo>
                      <a:pt x="43" y="203"/>
                    </a:lnTo>
                    <a:lnTo>
                      <a:pt x="46" y="198"/>
                    </a:lnTo>
                    <a:lnTo>
                      <a:pt x="47" y="194"/>
                    </a:lnTo>
                    <a:lnTo>
                      <a:pt x="50" y="189"/>
                    </a:lnTo>
                    <a:lnTo>
                      <a:pt x="52" y="183"/>
                    </a:lnTo>
                    <a:lnTo>
                      <a:pt x="53" y="178"/>
                    </a:lnTo>
                    <a:lnTo>
                      <a:pt x="55" y="172"/>
                    </a:lnTo>
                    <a:lnTo>
                      <a:pt x="57" y="166"/>
                    </a:lnTo>
                    <a:lnTo>
                      <a:pt x="60" y="160"/>
                    </a:lnTo>
                    <a:lnTo>
                      <a:pt x="61" y="156"/>
                    </a:lnTo>
                    <a:lnTo>
                      <a:pt x="64" y="149"/>
                    </a:lnTo>
                    <a:lnTo>
                      <a:pt x="66" y="144"/>
                    </a:lnTo>
                    <a:lnTo>
                      <a:pt x="68" y="138"/>
                    </a:lnTo>
                    <a:lnTo>
                      <a:pt x="69" y="133"/>
                    </a:lnTo>
                    <a:lnTo>
                      <a:pt x="71" y="126"/>
                    </a:lnTo>
                    <a:lnTo>
                      <a:pt x="75" y="121"/>
                    </a:lnTo>
                    <a:lnTo>
                      <a:pt x="77" y="115"/>
                    </a:lnTo>
                    <a:lnTo>
                      <a:pt x="78" y="110"/>
                    </a:lnTo>
                    <a:lnTo>
                      <a:pt x="80" y="105"/>
                    </a:lnTo>
                    <a:lnTo>
                      <a:pt x="83" y="1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6" name="Freeform 145"/>
              <p:cNvSpPr>
                <a:spLocks/>
              </p:cNvSpPr>
              <p:nvPr/>
            </p:nvSpPr>
            <p:spPr bwMode="auto">
              <a:xfrm>
                <a:off x="5546" y="3365"/>
                <a:ext cx="101" cy="24"/>
              </a:xfrm>
              <a:custGeom>
                <a:avLst/>
                <a:gdLst>
                  <a:gd name="T0" fmla="*/ 5 w 405"/>
                  <a:gd name="T1" fmla="*/ 37 h 71"/>
                  <a:gd name="T2" fmla="*/ 14 w 405"/>
                  <a:gd name="T3" fmla="*/ 36 h 71"/>
                  <a:gd name="T4" fmla="*/ 25 w 405"/>
                  <a:gd name="T5" fmla="*/ 34 h 71"/>
                  <a:gd name="T6" fmla="*/ 38 w 405"/>
                  <a:gd name="T7" fmla="*/ 33 h 71"/>
                  <a:gd name="T8" fmla="*/ 51 w 405"/>
                  <a:gd name="T9" fmla="*/ 30 h 71"/>
                  <a:gd name="T10" fmla="*/ 60 w 405"/>
                  <a:gd name="T11" fmla="*/ 29 h 71"/>
                  <a:gd name="T12" fmla="*/ 72 w 405"/>
                  <a:gd name="T13" fmla="*/ 26 h 71"/>
                  <a:gd name="T14" fmla="*/ 83 w 405"/>
                  <a:gd name="T15" fmla="*/ 25 h 71"/>
                  <a:gd name="T16" fmla="*/ 96 w 405"/>
                  <a:gd name="T17" fmla="*/ 22 h 71"/>
                  <a:gd name="T18" fmla="*/ 107 w 405"/>
                  <a:gd name="T19" fmla="*/ 19 h 71"/>
                  <a:gd name="T20" fmla="*/ 119 w 405"/>
                  <a:gd name="T21" fmla="*/ 17 h 71"/>
                  <a:gd name="T22" fmla="*/ 128 w 405"/>
                  <a:gd name="T23" fmla="*/ 15 h 71"/>
                  <a:gd name="T24" fmla="*/ 140 w 405"/>
                  <a:gd name="T25" fmla="*/ 13 h 71"/>
                  <a:gd name="T26" fmla="*/ 154 w 405"/>
                  <a:gd name="T27" fmla="*/ 10 h 71"/>
                  <a:gd name="T28" fmla="*/ 167 w 405"/>
                  <a:gd name="T29" fmla="*/ 7 h 71"/>
                  <a:gd name="T30" fmla="*/ 178 w 405"/>
                  <a:gd name="T31" fmla="*/ 5 h 71"/>
                  <a:gd name="T32" fmla="*/ 194 w 405"/>
                  <a:gd name="T33" fmla="*/ 2 h 71"/>
                  <a:gd name="T34" fmla="*/ 206 w 405"/>
                  <a:gd name="T35" fmla="*/ 1 h 71"/>
                  <a:gd name="T36" fmla="*/ 215 w 405"/>
                  <a:gd name="T37" fmla="*/ 1 h 71"/>
                  <a:gd name="T38" fmla="*/ 227 w 405"/>
                  <a:gd name="T39" fmla="*/ 0 h 71"/>
                  <a:gd name="T40" fmla="*/ 238 w 405"/>
                  <a:gd name="T41" fmla="*/ 0 h 71"/>
                  <a:gd name="T42" fmla="*/ 253 w 405"/>
                  <a:gd name="T43" fmla="*/ 1 h 71"/>
                  <a:gd name="T44" fmla="*/ 267 w 405"/>
                  <a:gd name="T45" fmla="*/ 2 h 71"/>
                  <a:gd name="T46" fmla="*/ 282 w 405"/>
                  <a:gd name="T47" fmla="*/ 3 h 71"/>
                  <a:gd name="T48" fmla="*/ 296 w 405"/>
                  <a:gd name="T49" fmla="*/ 5 h 71"/>
                  <a:gd name="T50" fmla="*/ 312 w 405"/>
                  <a:gd name="T51" fmla="*/ 7 h 71"/>
                  <a:gd name="T52" fmla="*/ 327 w 405"/>
                  <a:gd name="T53" fmla="*/ 9 h 71"/>
                  <a:gd name="T54" fmla="*/ 341 w 405"/>
                  <a:gd name="T55" fmla="*/ 10 h 71"/>
                  <a:gd name="T56" fmla="*/ 355 w 405"/>
                  <a:gd name="T57" fmla="*/ 13 h 71"/>
                  <a:gd name="T58" fmla="*/ 367 w 405"/>
                  <a:gd name="T59" fmla="*/ 15 h 71"/>
                  <a:gd name="T60" fmla="*/ 378 w 405"/>
                  <a:gd name="T61" fmla="*/ 17 h 71"/>
                  <a:gd name="T62" fmla="*/ 393 w 405"/>
                  <a:gd name="T63" fmla="*/ 19 h 71"/>
                  <a:gd name="T64" fmla="*/ 404 w 405"/>
                  <a:gd name="T65" fmla="*/ 22 h 71"/>
                  <a:gd name="T66" fmla="*/ 336 w 405"/>
                  <a:gd name="T67" fmla="*/ 47 h 71"/>
                  <a:gd name="T68" fmla="*/ 332 w 405"/>
                  <a:gd name="T69" fmla="*/ 46 h 71"/>
                  <a:gd name="T70" fmla="*/ 325 w 405"/>
                  <a:gd name="T71" fmla="*/ 45 h 71"/>
                  <a:gd name="T72" fmla="*/ 313 w 405"/>
                  <a:gd name="T73" fmla="*/ 42 h 71"/>
                  <a:gd name="T74" fmla="*/ 298 w 405"/>
                  <a:gd name="T75" fmla="*/ 40 h 71"/>
                  <a:gd name="T76" fmla="*/ 278 w 405"/>
                  <a:gd name="T77" fmla="*/ 38 h 71"/>
                  <a:gd name="T78" fmla="*/ 260 w 405"/>
                  <a:gd name="T79" fmla="*/ 36 h 71"/>
                  <a:gd name="T80" fmla="*/ 250 w 405"/>
                  <a:gd name="T81" fmla="*/ 36 h 71"/>
                  <a:gd name="T82" fmla="*/ 241 w 405"/>
                  <a:gd name="T83" fmla="*/ 34 h 71"/>
                  <a:gd name="T84" fmla="*/ 222 w 405"/>
                  <a:gd name="T85" fmla="*/ 36 h 71"/>
                  <a:gd name="T86" fmla="*/ 211 w 405"/>
                  <a:gd name="T87" fmla="*/ 36 h 71"/>
                  <a:gd name="T88" fmla="*/ 203 w 405"/>
                  <a:gd name="T89" fmla="*/ 36 h 71"/>
                  <a:gd name="T90" fmla="*/ 185 w 405"/>
                  <a:gd name="T91" fmla="*/ 37 h 71"/>
                  <a:gd name="T92" fmla="*/ 168 w 405"/>
                  <a:gd name="T93" fmla="*/ 39 h 71"/>
                  <a:gd name="T94" fmla="*/ 152 w 405"/>
                  <a:gd name="T95" fmla="*/ 44 h 71"/>
                  <a:gd name="T96" fmla="*/ 136 w 405"/>
                  <a:gd name="T97" fmla="*/ 46 h 71"/>
                  <a:gd name="T98" fmla="*/ 119 w 405"/>
                  <a:gd name="T99" fmla="*/ 51 h 71"/>
                  <a:gd name="T100" fmla="*/ 102 w 405"/>
                  <a:gd name="T101" fmla="*/ 54 h 71"/>
                  <a:gd name="T102" fmla="*/ 86 w 405"/>
                  <a:gd name="T103" fmla="*/ 59 h 71"/>
                  <a:gd name="T104" fmla="*/ 66 w 405"/>
                  <a:gd name="T105" fmla="*/ 60 h 71"/>
                  <a:gd name="T106" fmla="*/ 51 w 405"/>
                  <a:gd name="T107" fmla="*/ 62 h 71"/>
                  <a:gd name="T108" fmla="*/ 36 w 405"/>
                  <a:gd name="T109" fmla="*/ 64 h 71"/>
                  <a:gd name="T110" fmla="*/ 23 w 405"/>
                  <a:gd name="T111" fmla="*/ 67 h 71"/>
                  <a:gd name="T112" fmla="*/ 12 w 405"/>
                  <a:gd name="T113" fmla="*/ 69 h 71"/>
                  <a:gd name="T114" fmla="*/ 5 w 405"/>
                  <a:gd name="T115" fmla="*/ 70 h 71"/>
                  <a:gd name="T116" fmla="*/ 0 w 405"/>
                  <a:gd name="T117" fmla="*/ 71 h 71"/>
                  <a:gd name="T118" fmla="*/ 5 w 405"/>
                  <a:gd name="T119" fmla="*/ 38 h 7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05"/>
                  <a:gd name="T181" fmla="*/ 0 h 71"/>
                  <a:gd name="T182" fmla="*/ 405 w 405"/>
                  <a:gd name="T183" fmla="*/ 71 h 7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05" h="71">
                    <a:moveTo>
                      <a:pt x="5" y="38"/>
                    </a:moveTo>
                    <a:lnTo>
                      <a:pt x="5" y="37"/>
                    </a:lnTo>
                    <a:lnTo>
                      <a:pt x="7" y="37"/>
                    </a:lnTo>
                    <a:lnTo>
                      <a:pt x="14" y="36"/>
                    </a:lnTo>
                    <a:lnTo>
                      <a:pt x="21" y="36"/>
                    </a:lnTo>
                    <a:lnTo>
                      <a:pt x="25" y="34"/>
                    </a:lnTo>
                    <a:lnTo>
                      <a:pt x="32" y="33"/>
                    </a:lnTo>
                    <a:lnTo>
                      <a:pt x="38" y="33"/>
                    </a:lnTo>
                    <a:lnTo>
                      <a:pt x="47" y="32"/>
                    </a:lnTo>
                    <a:lnTo>
                      <a:pt x="51" y="30"/>
                    </a:lnTo>
                    <a:lnTo>
                      <a:pt x="55" y="30"/>
                    </a:lnTo>
                    <a:lnTo>
                      <a:pt x="60" y="29"/>
                    </a:lnTo>
                    <a:lnTo>
                      <a:pt x="66" y="28"/>
                    </a:lnTo>
                    <a:lnTo>
                      <a:pt x="72" y="26"/>
                    </a:lnTo>
                    <a:lnTo>
                      <a:pt x="77" y="25"/>
                    </a:lnTo>
                    <a:lnTo>
                      <a:pt x="83" y="25"/>
                    </a:lnTo>
                    <a:lnTo>
                      <a:pt x="91" y="24"/>
                    </a:lnTo>
                    <a:lnTo>
                      <a:pt x="96" y="22"/>
                    </a:lnTo>
                    <a:lnTo>
                      <a:pt x="102" y="21"/>
                    </a:lnTo>
                    <a:lnTo>
                      <a:pt x="107" y="19"/>
                    </a:lnTo>
                    <a:lnTo>
                      <a:pt x="114" y="18"/>
                    </a:lnTo>
                    <a:lnTo>
                      <a:pt x="119" y="17"/>
                    </a:lnTo>
                    <a:lnTo>
                      <a:pt x="124" y="16"/>
                    </a:lnTo>
                    <a:lnTo>
                      <a:pt x="128" y="15"/>
                    </a:lnTo>
                    <a:lnTo>
                      <a:pt x="133" y="15"/>
                    </a:lnTo>
                    <a:lnTo>
                      <a:pt x="140" y="13"/>
                    </a:lnTo>
                    <a:lnTo>
                      <a:pt x="147" y="11"/>
                    </a:lnTo>
                    <a:lnTo>
                      <a:pt x="154" y="10"/>
                    </a:lnTo>
                    <a:lnTo>
                      <a:pt x="161" y="9"/>
                    </a:lnTo>
                    <a:lnTo>
                      <a:pt x="167" y="7"/>
                    </a:lnTo>
                    <a:lnTo>
                      <a:pt x="173" y="6"/>
                    </a:lnTo>
                    <a:lnTo>
                      <a:pt x="178" y="5"/>
                    </a:lnTo>
                    <a:lnTo>
                      <a:pt x="186" y="3"/>
                    </a:lnTo>
                    <a:lnTo>
                      <a:pt x="194" y="2"/>
                    </a:lnTo>
                    <a:lnTo>
                      <a:pt x="201" y="2"/>
                    </a:lnTo>
                    <a:lnTo>
                      <a:pt x="206" y="1"/>
                    </a:lnTo>
                    <a:lnTo>
                      <a:pt x="210" y="1"/>
                    </a:lnTo>
                    <a:lnTo>
                      <a:pt x="215" y="1"/>
                    </a:lnTo>
                    <a:lnTo>
                      <a:pt x="222" y="1"/>
                    </a:lnTo>
                    <a:lnTo>
                      <a:pt x="227" y="0"/>
                    </a:lnTo>
                    <a:lnTo>
                      <a:pt x="233" y="0"/>
                    </a:lnTo>
                    <a:lnTo>
                      <a:pt x="238" y="0"/>
                    </a:lnTo>
                    <a:lnTo>
                      <a:pt x="246" y="1"/>
                    </a:lnTo>
                    <a:lnTo>
                      <a:pt x="253" y="1"/>
                    </a:lnTo>
                    <a:lnTo>
                      <a:pt x="259" y="1"/>
                    </a:lnTo>
                    <a:lnTo>
                      <a:pt x="267" y="2"/>
                    </a:lnTo>
                    <a:lnTo>
                      <a:pt x="274" y="3"/>
                    </a:lnTo>
                    <a:lnTo>
                      <a:pt x="282" y="3"/>
                    </a:lnTo>
                    <a:lnTo>
                      <a:pt x="289" y="5"/>
                    </a:lnTo>
                    <a:lnTo>
                      <a:pt x="296" y="5"/>
                    </a:lnTo>
                    <a:lnTo>
                      <a:pt x="304" y="6"/>
                    </a:lnTo>
                    <a:lnTo>
                      <a:pt x="312" y="7"/>
                    </a:lnTo>
                    <a:lnTo>
                      <a:pt x="319" y="8"/>
                    </a:lnTo>
                    <a:lnTo>
                      <a:pt x="327" y="9"/>
                    </a:lnTo>
                    <a:lnTo>
                      <a:pt x="335" y="10"/>
                    </a:lnTo>
                    <a:lnTo>
                      <a:pt x="341" y="10"/>
                    </a:lnTo>
                    <a:lnTo>
                      <a:pt x="348" y="13"/>
                    </a:lnTo>
                    <a:lnTo>
                      <a:pt x="355" y="13"/>
                    </a:lnTo>
                    <a:lnTo>
                      <a:pt x="362" y="15"/>
                    </a:lnTo>
                    <a:lnTo>
                      <a:pt x="367" y="15"/>
                    </a:lnTo>
                    <a:lnTo>
                      <a:pt x="373" y="16"/>
                    </a:lnTo>
                    <a:lnTo>
                      <a:pt x="378" y="17"/>
                    </a:lnTo>
                    <a:lnTo>
                      <a:pt x="384" y="18"/>
                    </a:lnTo>
                    <a:lnTo>
                      <a:pt x="393" y="19"/>
                    </a:lnTo>
                    <a:lnTo>
                      <a:pt x="399" y="21"/>
                    </a:lnTo>
                    <a:lnTo>
                      <a:pt x="404" y="22"/>
                    </a:lnTo>
                    <a:lnTo>
                      <a:pt x="405" y="23"/>
                    </a:lnTo>
                    <a:lnTo>
                      <a:pt x="336" y="47"/>
                    </a:lnTo>
                    <a:lnTo>
                      <a:pt x="335" y="46"/>
                    </a:lnTo>
                    <a:lnTo>
                      <a:pt x="332" y="46"/>
                    </a:lnTo>
                    <a:lnTo>
                      <a:pt x="330" y="45"/>
                    </a:lnTo>
                    <a:lnTo>
                      <a:pt x="325" y="45"/>
                    </a:lnTo>
                    <a:lnTo>
                      <a:pt x="318" y="44"/>
                    </a:lnTo>
                    <a:lnTo>
                      <a:pt x="313" y="42"/>
                    </a:lnTo>
                    <a:lnTo>
                      <a:pt x="304" y="40"/>
                    </a:lnTo>
                    <a:lnTo>
                      <a:pt x="298" y="40"/>
                    </a:lnTo>
                    <a:lnTo>
                      <a:pt x="287" y="38"/>
                    </a:lnTo>
                    <a:lnTo>
                      <a:pt x="278" y="38"/>
                    </a:lnTo>
                    <a:lnTo>
                      <a:pt x="269" y="36"/>
                    </a:lnTo>
                    <a:lnTo>
                      <a:pt x="260" y="36"/>
                    </a:lnTo>
                    <a:lnTo>
                      <a:pt x="255" y="36"/>
                    </a:lnTo>
                    <a:lnTo>
                      <a:pt x="250" y="36"/>
                    </a:lnTo>
                    <a:lnTo>
                      <a:pt x="245" y="34"/>
                    </a:lnTo>
                    <a:lnTo>
                      <a:pt x="241" y="34"/>
                    </a:lnTo>
                    <a:lnTo>
                      <a:pt x="231" y="34"/>
                    </a:lnTo>
                    <a:lnTo>
                      <a:pt x="222" y="36"/>
                    </a:lnTo>
                    <a:lnTo>
                      <a:pt x="217" y="36"/>
                    </a:lnTo>
                    <a:lnTo>
                      <a:pt x="211" y="36"/>
                    </a:lnTo>
                    <a:lnTo>
                      <a:pt x="208" y="36"/>
                    </a:lnTo>
                    <a:lnTo>
                      <a:pt x="203" y="36"/>
                    </a:lnTo>
                    <a:lnTo>
                      <a:pt x="194" y="36"/>
                    </a:lnTo>
                    <a:lnTo>
                      <a:pt x="185" y="37"/>
                    </a:lnTo>
                    <a:lnTo>
                      <a:pt x="176" y="38"/>
                    </a:lnTo>
                    <a:lnTo>
                      <a:pt x="168" y="39"/>
                    </a:lnTo>
                    <a:lnTo>
                      <a:pt x="160" y="40"/>
                    </a:lnTo>
                    <a:lnTo>
                      <a:pt x="152" y="44"/>
                    </a:lnTo>
                    <a:lnTo>
                      <a:pt x="143" y="44"/>
                    </a:lnTo>
                    <a:lnTo>
                      <a:pt x="136" y="46"/>
                    </a:lnTo>
                    <a:lnTo>
                      <a:pt x="127" y="48"/>
                    </a:lnTo>
                    <a:lnTo>
                      <a:pt x="119" y="51"/>
                    </a:lnTo>
                    <a:lnTo>
                      <a:pt x="110" y="52"/>
                    </a:lnTo>
                    <a:lnTo>
                      <a:pt x="102" y="54"/>
                    </a:lnTo>
                    <a:lnTo>
                      <a:pt x="93" y="56"/>
                    </a:lnTo>
                    <a:lnTo>
                      <a:pt x="86" y="59"/>
                    </a:lnTo>
                    <a:lnTo>
                      <a:pt x="75" y="59"/>
                    </a:lnTo>
                    <a:lnTo>
                      <a:pt x="66" y="60"/>
                    </a:lnTo>
                    <a:lnTo>
                      <a:pt x="59" y="61"/>
                    </a:lnTo>
                    <a:lnTo>
                      <a:pt x="51" y="62"/>
                    </a:lnTo>
                    <a:lnTo>
                      <a:pt x="42" y="63"/>
                    </a:lnTo>
                    <a:lnTo>
                      <a:pt x="36" y="64"/>
                    </a:lnTo>
                    <a:lnTo>
                      <a:pt x="28" y="66"/>
                    </a:lnTo>
                    <a:lnTo>
                      <a:pt x="23" y="67"/>
                    </a:lnTo>
                    <a:lnTo>
                      <a:pt x="16" y="68"/>
                    </a:lnTo>
                    <a:lnTo>
                      <a:pt x="12" y="69"/>
                    </a:lnTo>
                    <a:lnTo>
                      <a:pt x="7" y="69"/>
                    </a:lnTo>
                    <a:lnTo>
                      <a:pt x="5" y="70"/>
                    </a:lnTo>
                    <a:lnTo>
                      <a:pt x="0" y="71"/>
                    </a:lnTo>
                    <a:lnTo>
                      <a:pt x="5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7" name="Freeform 146"/>
              <p:cNvSpPr>
                <a:spLocks/>
              </p:cNvSpPr>
              <p:nvPr/>
            </p:nvSpPr>
            <p:spPr bwMode="auto">
              <a:xfrm>
                <a:off x="5688" y="3492"/>
                <a:ext cx="51" cy="75"/>
              </a:xfrm>
              <a:custGeom>
                <a:avLst/>
                <a:gdLst>
                  <a:gd name="T0" fmla="*/ 22 w 204"/>
                  <a:gd name="T1" fmla="*/ 4 h 227"/>
                  <a:gd name="T2" fmla="*/ 37 w 204"/>
                  <a:gd name="T3" fmla="*/ 17 h 227"/>
                  <a:gd name="T4" fmla="*/ 54 w 204"/>
                  <a:gd name="T5" fmla="*/ 28 h 227"/>
                  <a:gd name="T6" fmla="*/ 70 w 204"/>
                  <a:gd name="T7" fmla="*/ 37 h 227"/>
                  <a:gd name="T8" fmla="*/ 87 w 204"/>
                  <a:gd name="T9" fmla="*/ 48 h 227"/>
                  <a:gd name="T10" fmla="*/ 104 w 204"/>
                  <a:gd name="T11" fmla="*/ 57 h 227"/>
                  <a:gd name="T12" fmla="*/ 119 w 204"/>
                  <a:gd name="T13" fmla="*/ 66 h 227"/>
                  <a:gd name="T14" fmla="*/ 138 w 204"/>
                  <a:gd name="T15" fmla="*/ 79 h 227"/>
                  <a:gd name="T16" fmla="*/ 164 w 204"/>
                  <a:gd name="T17" fmla="*/ 95 h 227"/>
                  <a:gd name="T18" fmla="*/ 185 w 204"/>
                  <a:gd name="T19" fmla="*/ 110 h 227"/>
                  <a:gd name="T20" fmla="*/ 199 w 204"/>
                  <a:gd name="T21" fmla="*/ 124 h 227"/>
                  <a:gd name="T22" fmla="*/ 203 w 204"/>
                  <a:gd name="T23" fmla="*/ 138 h 227"/>
                  <a:gd name="T24" fmla="*/ 204 w 204"/>
                  <a:gd name="T25" fmla="*/ 155 h 227"/>
                  <a:gd name="T26" fmla="*/ 201 w 204"/>
                  <a:gd name="T27" fmla="*/ 172 h 227"/>
                  <a:gd name="T28" fmla="*/ 195 w 204"/>
                  <a:gd name="T29" fmla="*/ 189 h 227"/>
                  <a:gd name="T30" fmla="*/ 185 w 204"/>
                  <a:gd name="T31" fmla="*/ 204 h 227"/>
                  <a:gd name="T32" fmla="*/ 173 w 204"/>
                  <a:gd name="T33" fmla="*/ 215 h 227"/>
                  <a:gd name="T34" fmla="*/ 159 w 204"/>
                  <a:gd name="T35" fmla="*/ 223 h 227"/>
                  <a:gd name="T36" fmla="*/ 144 w 204"/>
                  <a:gd name="T37" fmla="*/ 227 h 227"/>
                  <a:gd name="T38" fmla="*/ 124 w 204"/>
                  <a:gd name="T39" fmla="*/ 227 h 227"/>
                  <a:gd name="T40" fmla="*/ 105 w 204"/>
                  <a:gd name="T41" fmla="*/ 225 h 227"/>
                  <a:gd name="T42" fmla="*/ 86 w 204"/>
                  <a:gd name="T43" fmla="*/ 219 h 227"/>
                  <a:gd name="T44" fmla="*/ 69 w 204"/>
                  <a:gd name="T45" fmla="*/ 210 h 227"/>
                  <a:gd name="T46" fmla="*/ 47 w 204"/>
                  <a:gd name="T47" fmla="*/ 189 h 227"/>
                  <a:gd name="T48" fmla="*/ 42 w 204"/>
                  <a:gd name="T49" fmla="*/ 180 h 227"/>
                  <a:gd name="T50" fmla="*/ 56 w 204"/>
                  <a:gd name="T51" fmla="*/ 185 h 227"/>
                  <a:gd name="T52" fmla="*/ 77 w 204"/>
                  <a:gd name="T53" fmla="*/ 188 h 227"/>
                  <a:gd name="T54" fmla="*/ 91 w 204"/>
                  <a:gd name="T55" fmla="*/ 192 h 227"/>
                  <a:gd name="T56" fmla="*/ 105 w 204"/>
                  <a:gd name="T57" fmla="*/ 192 h 227"/>
                  <a:gd name="T58" fmla="*/ 121 w 204"/>
                  <a:gd name="T59" fmla="*/ 193 h 227"/>
                  <a:gd name="T60" fmla="*/ 138 w 204"/>
                  <a:gd name="T61" fmla="*/ 191 h 227"/>
                  <a:gd name="T62" fmla="*/ 159 w 204"/>
                  <a:gd name="T63" fmla="*/ 180 h 227"/>
                  <a:gd name="T64" fmla="*/ 167 w 204"/>
                  <a:gd name="T65" fmla="*/ 164 h 227"/>
                  <a:gd name="T66" fmla="*/ 167 w 204"/>
                  <a:gd name="T67" fmla="*/ 151 h 227"/>
                  <a:gd name="T68" fmla="*/ 162 w 204"/>
                  <a:gd name="T69" fmla="*/ 139 h 227"/>
                  <a:gd name="T70" fmla="*/ 146 w 204"/>
                  <a:gd name="T71" fmla="*/ 125 h 227"/>
                  <a:gd name="T72" fmla="*/ 123 w 204"/>
                  <a:gd name="T73" fmla="*/ 108 h 227"/>
                  <a:gd name="T74" fmla="*/ 104 w 204"/>
                  <a:gd name="T75" fmla="*/ 94 h 227"/>
                  <a:gd name="T76" fmla="*/ 85 w 204"/>
                  <a:gd name="T77" fmla="*/ 79 h 227"/>
                  <a:gd name="T78" fmla="*/ 56 w 204"/>
                  <a:gd name="T79" fmla="*/ 62 h 227"/>
                  <a:gd name="T80" fmla="*/ 33 w 204"/>
                  <a:gd name="T81" fmla="*/ 44 h 227"/>
                  <a:gd name="T82" fmla="*/ 15 w 204"/>
                  <a:gd name="T83" fmla="*/ 31 h 227"/>
                  <a:gd name="T84" fmla="*/ 4 w 204"/>
                  <a:gd name="T85" fmla="*/ 18 h 227"/>
                  <a:gd name="T86" fmla="*/ 0 w 204"/>
                  <a:gd name="T87" fmla="*/ 4 h 227"/>
                  <a:gd name="T88" fmla="*/ 15 w 204"/>
                  <a:gd name="T89" fmla="*/ 0 h 22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04"/>
                  <a:gd name="T136" fmla="*/ 0 h 227"/>
                  <a:gd name="T137" fmla="*/ 204 w 204"/>
                  <a:gd name="T138" fmla="*/ 227 h 22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04" h="227">
                    <a:moveTo>
                      <a:pt x="15" y="0"/>
                    </a:moveTo>
                    <a:lnTo>
                      <a:pt x="18" y="2"/>
                    </a:lnTo>
                    <a:lnTo>
                      <a:pt x="22" y="4"/>
                    </a:lnTo>
                    <a:lnTo>
                      <a:pt x="24" y="8"/>
                    </a:lnTo>
                    <a:lnTo>
                      <a:pt x="31" y="12"/>
                    </a:lnTo>
                    <a:lnTo>
                      <a:pt x="37" y="17"/>
                    </a:lnTo>
                    <a:lnTo>
                      <a:pt x="45" y="23"/>
                    </a:lnTo>
                    <a:lnTo>
                      <a:pt x="50" y="25"/>
                    </a:lnTo>
                    <a:lnTo>
                      <a:pt x="54" y="28"/>
                    </a:lnTo>
                    <a:lnTo>
                      <a:pt x="59" y="31"/>
                    </a:lnTo>
                    <a:lnTo>
                      <a:pt x="65" y="35"/>
                    </a:lnTo>
                    <a:lnTo>
                      <a:pt x="70" y="37"/>
                    </a:lnTo>
                    <a:lnTo>
                      <a:pt x="77" y="41"/>
                    </a:lnTo>
                    <a:lnTo>
                      <a:pt x="82" y="43"/>
                    </a:lnTo>
                    <a:lnTo>
                      <a:pt x="87" y="48"/>
                    </a:lnTo>
                    <a:lnTo>
                      <a:pt x="94" y="51"/>
                    </a:lnTo>
                    <a:lnTo>
                      <a:pt x="99" y="54"/>
                    </a:lnTo>
                    <a:lnTo>
                      <a:pt x="104" y="57"/>
                    </a:lnTo>
                    <a:lnTo>
                      <a:pt x="110" y="62"/>
                    </a:lnTo>
                    <a:lnTo>
                      <a:pt x="114" y="64"/>
                    </a:lnTo>
                    <a:lnTo>
                      <a:pt x="119" y="66"/>
                    </a:lnTo>
                    <a:lnTo>
                      <a:pt x="124" y="70"/>
                    </a:lnTo>
                    <a:lnTo>
                      <a:pt x="131" y="73"/>
                    </a:lnTo>
                    <a:lnTo>
                      <a:pt x="138" y="79"/>
                    </a:lnTo>
                    <a:lnTo>
                      <a:pt x="149" y="85"/>
                    </a:lnTo>
                    <a:lnTo>
                      <a:pt x="156" y="89"/>
                    </a:lnTo>
                    <a:lnTo>
                      <a:pt x="164" y="95"/>
                    </a:lnTo>
                    <a:lnTo>
                      <a:pt x="172" y="100"/>
                    </a:lnTo>
                    <a:lnTo>
                      <a:pt x="180" y="105"/>
                    </a:lnTo>
                    <a:lnTo>
                      <a:pt x="185" y="110"/>
                    </a:lnTo>
                    <a:lnTo>
                      <a:pt x="190" y="116"/>
                    </a:lnTo>
                    <a:lnTo>
                      <a:pt x="195" y="119"/>
                    </a:lnTo>
                    <a:lnTo>
                      <a:pt x="199" y="124"/>
                    </a:lnTo>
                    <a:lnTo>
                      <a:pt x="200" y="128"/>
                    </a:lnTo>
                    <a:lnTo>
                      <a:pt x="201" y="133"/>
                    </a:lnTo>
                    <a:lnTo>
                      <a:pt x="203" y="138"/>
                    </a:lnTo>
                    <a:lnTo>
                      <a:pt x="204" y="143"/>
                    </a:lnTo>
                    <a:lnTo>
                      <a:pt x="204" y="148"/>
                    </a:lnTo>
                    <a:lnTo>
                      <a:pt x="204" y="155"/>
                    </a:lnTo>
                    <a:lnTo>
                      <a:pt x="203" y="161"/>
                    </a:lnTo>
                    <a:lnTo>
                      <a:pt x="203" y="166"/>
                    </a:lnTo>
                    <a:lnTo>
                      <a:pt x="201" y="172"/>
                    </a:lnTo>
                    <a:lnTo>
                      <a:pt x="199" y="178"/>
                    </a:lnTo>
                    <a:lnTo>
                      <a:pt x="196" y="184"/>
                    </a:lnTo>
                    <a:lnTo>
                      <a:pt x="195" y="189"/>
                    </a:lnTo>
                    <a:lnTo>
                      <a:pt x="191" y="195"/>
                    </a:lnTo>
                    <a:lnTo>
                      <a:pt x="189" y="200"/>
                    </a:lnTo>
                    <a:lnTo>
                      <a:pt x="185" y="204"/>
                    </a:lnTo>
                    <a:lnTo>
                      <a:pt x="181" y="209"/>
                    </a:lnTo>
                    <a:lnTo>
                      <a:pt x="177" y="212"/>
                    </a:lnTo>
                    <a:lnTo>
                      <a:pt x="173" y="215"/>
                    </a:lnTo>
                    <a:lnTo>
                      <a:pt x="168" y="218"/>
                    </a:lnTo>
                    <a:lnTo>
                      <a:pt x="164" y="220"/>
                    </a:lnTo>
                    <a:lnTo>
                      <a:pt x="159" y="223"/>
                    </a:lnTo>
                    <a:lnTo>
                      <a:pt x="153" y="224"/>
                    </a:lnTo>
                    <a:lnTo>
                      <a:pt x="147" y="225"/>
                    </a:lnTo>
                    <a:lnTo>
                      <a:pt x="144" y="227"/>
                    </a:lnTo>
                    <a:lnTo>
                      <a:pt x="137" y="227"/>
                    </a:lnTo>
                    <a:lnTo>
                      <a:pt x="131" y="227"/>
                    </a:lnTo>
                    <a:lnTo>
                      <a:pt x="124" y="227"/>
                    </a:lnTo>
                    <a:lnTo>
                      <a:pt x="119" y="227"/>
                    </a:lnTo>
                    <a:lnTo>
                      <a:pt x="112" y="225"/>
                    </a:lnTo>
                    <a:lnTo>
                      <a:pt x="105" y="225"/>
                    </a:lnTo>
                    <a:lnTo>
                      <a:pt x="99" y="223"/>
                    </a:lnTo>
                    <a:lnTo>
                      <a:pt x="94" y="223"/>
                    </a:lnTo>
                    <a:lnTo>
                      <a:pt x="86" y="219"/>
                    </a:lnTo>
                    <a:lnTo>
                      <a:pt x="79" y="216"/>
                    </a:lnTo>
                    <a:lnTo>
                      <a:pt x="74" y="212"/>
                    </a:lnTo>
                    <a:lnTo>
                      <a:pt x="69" y="210"/>
                    </a:lnTo>
                    <a:lnTo>
                      <a:pt x="60" y="203"/>
                    </a:lnTo>
                    <a:lnTo>
                      <a:pt x="54" y="196"/>
                    </a:lnTo>
                    <a:lnTo>
                      <a:pt x="47" y="189"/>
                    </a:lnTo>
                    <a:lnTo>
                      <a:pt x="45" y="185"/>
                    </a:lnTo>
                    <a:lnTo>
                      <a:pt x="42" y="181"/>
                    </a:lnTo>
                    <a:lnTo>
                      <a:pt x="42" y="180"/>
                    </a:lnTo>
                    <a:lnTo>
                      <a:pt x="46" y="181"/>
                    </a:lnTo>
                    <a:lnTo>
                      <a:pt x="51" y="181"/>
                    </a:lnTo>
                    <a:lnTo>
                      <a:pt x="56" y="185"/>
                    </a:lnTo>
                    <a:lnTo>
                      <a:pt x="64" y="186"/>
                    </a:lnTo>
                    <a:lnTo>
                      <a:pt x="72" y="187"/>
                    </a:lnTo>
                    <a:lnTo>
                      <a:pt x="77" y="188"/>
                    </a:lnTo>
                    <a:lnTo>
                      <a:pt x="81" y="189"/>
                    </a:lnTo>
                    <a:lnTo>
                      <a:pt x="86" y="189"/>
                    </a:lnTo>
                    <a:lnTo>
                      <a:pt x="91" y="192"/>
                    </a:lnTo>
                    <a:lnTo>
                      <a:pt x="96" y="192"/>
                    </a:lnTo>
                    <a:lnTo>
                      <a:pt x="101" y="192"/>
                    </a:lnTo>
                    <a:lnTo>
                      <a:pt x="105" y="192"/>
                    </a:lnTo>
                    <a:lnTo>
                      <a:pt x="110" y="193"/>
                    </a:lnTo>
                    <a:lnTo>
                      <a:pt x="115" y="193"/>
                    </a:lnTo>
                    <a:lnTo>
                      <a:pt x="121" y="193"/>
                    </a:lnTo>
                    <a:lnTo>
                      <a:pt x="124" y="193"/>
                    </a:lnTo>
                    <a:lnTo>
                      <a:pt x="131" y="193"/>
                    </a:lnTo>
                    <a:lnTo>
                      <a:pt x="138" y="191"/>
                    </a:lnTo>
                    <a:lnTo>
                      <a:pt x="146" y="188"/>
                    </a:lnTo>
                    <a:lnTo>
                      <a:pt x="153" y="185"/>
                    </a:lnTo>
                    <a:lnTo>
                      <a:pt x="159" y="180"/>
                    </a:lnTo>
                    <a:lnTo>
                      <a:pt x="162" y="174"/>
                    </a:lnTo>
                    <a:lnTo>
                      <a:pt x="164" y="169"/>
                    </a:lnTo>
                    <a:lnTo>
                      <a:pt x="167" y="164"/>
                    </a:lnTo>
                    <a:lnTo>
                      <a:pt x="168" y="159"/>
                    </a:lnTo>
                    <a:lnTo>
                      <a:pt x="167" y="155"/>
                    </a:lnTo>
                    <a:lnTo>
                      <a:pt x="167" y="151"/>
                    </a:lnTo>
                    <a:lnTo>
                      <a:pt x="167" y="146"/>
                    </a:lnTo>
                    <a:lnTo>
                      <a:pt x="164" y="143"/>
                    </a:lnTo>
                    <a:lnTo>
                      <a:pt x="162" y="139"/>
                    </a:lnTo>
                    <a:lnTo>
                      <a:pt x="156" y="133"/>
                    </a:lnTo>
                    <a:lnTo>
                      <a:pt x="151" y="128"/>
                    </a:lnTo>
                    <a:lnTo>
                      <a:pt x="146" y="125"/>
                    </a:lnTo>
                    <a:lnTo>
                      <a:pt x="138" y="119"/>
                    </a:lnTo>
                    <a:lnTo>
                      <a:pt x="132" y="113"/>
                    </a:lnTo>
                    <a:lnTo>
                      <a:pt x="123" y="108"/>
                    </a:lnTo>
                    <a:lnTo>
                      <a:pt x="114" y="101"/>
                    </a:lnTo>
                    <a:lnTo>
                      <a:pt x="109" y="97"/>
                    </a:lnTo>
                    <a:lnTo>
                      <a:pt x="104" y="94"/>
                    </a:lnTo>
                    <a:lnTo>
                      <a:pt x="99" y="89"/>
                    </a:lnTo>
                    <a:lnTo>
                      <a:pt x="94" y="87"/>
                    </a:lnTo>
                    <a:lnTo>
                      <a:pt x="85" y="79"/>
                    </a:lnTo>
                    <a:lnTo>
                      <a:pt x="76" y="74"/>
                    </a:lnTo>
                    <a:lnTo>
                      <a:pt x="65" y="66"/>
                    </a:lnTo>
                    <a:lnTo>
                      <a:pt x="56" y="62"/>
                    </a:lnTo>
                    <a:lnTo>
                      <a:pt x="49" y="55"/>
                    </a:lnTo>
                    <a:lnTo>
                      <a:pt x="42" y="50"/>
                    </a:lnTo>
                    <a:lnTo>
                      <a:pt x="33" y="44"/>
                    </a:lnTo>
                    <a:lnTo>
                      <a:pt x="27" y="39"/>
                    </a:lnTo>
                    <a:lnTo>
                      <a:pt x="19" y="34"/>
                    </a:lnTo>
                    <a:lnTo>
                      <a:pt x="15" y="31"/>
                    </a:lnTo>
                    <a:lnTo>
                      <a:pt x="10" y="26"/>
                    </a:lnTo>
                    <a:lnTo>
                      <a:pt x="6" y="23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9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8" name="Freeform 147"/>
              <p:cNvSpPr>
                <a:spLocks/>
              </p:cNvSpPr>
              <p:nvPr/>
            </p:nvSpPr>
            <p:spPr bwMode="auto">
              <a:xfrm>
                <a:off x="5656" y="3529"/>
                <a:ext cx="58" cy="61"/>
              </a:xfrm>
              <a:custGeom>
                <a:avLst/>
                <a:gdLst>
                  <a:gd name="T0" fmla="*/ 45 w 232"/>
                  <a:gd name="T1" fmla="*/ 0 h 182"/>
                  <a:gd name="T2" fmla="*/ 54 w 232"/>
                  <a:gd name="T3" fmla="*/ 0 h 182"/>
                  <a:gd name="T4" fmla="*/ 71 w 232"/>
                  <a:gd name="T5" fmla="*/ 4 h 182"/>
                  <a:gd name="T6" fmla="*/ 94 w 232"/>
                  <a:gd name="T7" fmla="*/ 12 h 182"/>
                  <a:gd name="T8" fmla="*/ 112 w 232"/>
                  <a:gd name="T9" fmla="*/ 21 h 182"/>
                  <a:gd name="T10" fmla="*/ 128 w 232"/>
                  <a:gd name="T11" fmla="*/ 31 h 182"/>
                  <a:gd name="T12" fmla="*/ 143 w 232"/>
                  <a:gd name="T13" fmla="*/ 41 h 182"/>
                  <a:gd name="T14" fmla="*/ 157 w 232"/>
                  <a:gd name="T15" fmla="*/ 49 h 182"/>
                  <a:gd name="T16" fmla="*/ 181 w 232"/>
                  <a:gd name="T17" fmla="*/ 65 h 182"/>
                  <a:gd name="T18" fmla="*/ 206 w 232"/>
                  <a:gd name="T19" fmla="*/ 83 h 182"/>
                  <a:gd name="T20" fmla="*/ 223 w 232"/>
                  <a:gd name="T21" fmla="*/ 100 h 182"/>
                  <a:gd name="T22" fmla="*/ 230 w 232"/>
                  <a:gd name="T23" fmla="*/ 117 h 182"/>
                  <a:gd name="T24" fmla="*/ 228 w 232"/>
                  <a:gd name="T25" fmla="*/ 134 h 182"/>
                  <a:gd name="T26" fmla="*/ 221 w 232"/>
                  <a:gd name="T27" fmla="*/ 149 h 182"/>
                  <a:gd name="T28" fmla="*/ 212 w 232"/>
                  <a:gd name="T29" fmla="*/ 165 h 182"/>
                  <a:gd name="T30" fmla="*/ 197 w 232"/>
                  <a:gd name="T31" fmla="*/ 175 h 182"/>
                  <a:gd name="T32" fmla="*/ 178 w 232"/>
                  <a:gd name="T33" fmla="*/ 181 h 182"/>
                  <a:gd name="T34" fmla="*/ 154 w 232"/>
                  <a:gd name="T35" fmla="*/ 180 h 182"/>
                  <a:gd name="T36" fmla="*/ 139 w 232"/>
                  <a:gd name="T37" fmla="*/ 176 h 182"/>
                  <a:gd name="T38" fmla="*/ 120 w 232"/>
                  <a:gd name="T39" fmla="*/ 169 h 182"/>
                  <a:gd name="T40" fmla="*/ 101 w 232"/>
                  <a:gd name="T41" fmla="*/ 160 h 182"/>
                  <a:gd name="T42" fmla="*/ 80 w 232"/>
                  <a:gd name="T43" fmla="*/ 150 h 182"/>
                  <a:gd name="T44" fmla="*/ 62 w 232"/>
                  <a:gd name="T45" fmla="*/ 142 h 182"/>
                  <a:gd name="T46" fmla="*/ 43 w 232"/>
                  <a:gd name="T47" fmla="*/ 131 h 182"/>
                  <a:gd name="T48" fmla="*/ 26 w 232"/>
                  <a:gd name="T49" fmla="*/ 121 h 182"/>
                  <a:gd name="T50" fmla="*/ 11 w 232"/>
                  <a:gd name="T51" fmla="*/ 112 h 182"/>
                  <a:gd name="T52" fmla="*/ 0 w 232"/>
                  <a:gd name="T53" fmla="*/ 106 h 182"/>
                  <a:gd name="T54" fmla="*/ 9 w 232"/>
                  <a:gd name="T55" fmla="*/ 105 h 182"/>
                  <a:gd name="T56" fmla="*/ 29 w 232"/>
                  <a:gd name="T57" fmla="*/ 107 h 182"/>
                  <a:gd name="T58" fmla="*/ 47 w 232"/>
                  <a:gd name="T59" fmla="*/ 113 h 182"/>
                  <a:gd name="T60" fmla="*/ 62 w 232"/>
                  <a:gd name="T61" fmla="*/ 119 h 182"/>
                  <a:gd name="T62" fmla="*/ 77 w 232"/>
                  <a:gd name="T63" fmla="*/ 126 h 182"/>
                  <a:gd name="T64" fmla="*/ 95 w 232"/>
                  <a:gd name="T65" fmla="*/ 134 h 182"/>
                  <a:gd name="T66" fmla="*/ 111 w 232"/>
                  <a:gd name="T67" fmla="*/ 141 h 182"/>
                  <a:gd name="T68" fmla="*/ 128 w 232"/>
                  <a:gd name="T69" fmla="*/ 146 h 182"/>
                  <a:gd name="T70" fmla="*/ 151 w 232"/>
                  <a:gd name="T71" fmla="*/ 153 h 182"/>
                  <a:gd name="T72" fmla="*/ 169 w 232"/>
                  <a:gd name="T73" fmla="*/ 154 h 182"/>
                  <a:gd name="T74" fmla="*/ 183 w 232"/>
                  <a:gd name="T75" fmla="*/ 149 h 182"/>
                  <a:gd name="T76" fmla="*/ 193 w 232"/>
                  <a:gd name="T77" fmla="*/ 130 h 182"/>
                  <a:gd name="T78" fmla="*/ 189 w 232"/>
                  <a:gd name="T79" fmla="*/ 117 h 182"/>
                  <a:gd name="T80" fmla="*/ 179 w 232"/>
                  <a:gd name="T81" fmla="*/ 100 h 182"/>
                  <a:gd name="T82" fmla="*/ 161 w 232"/>
                  <a:gd name="T83" fmla="*/ 84 h 182"/>
                  <a:gd name="T84" fmla="*/ 145 w 232"/>
                  <a:gd name="T85" fmla="*/ 73 h 182"/>
                  <a:gd name="T86" fmla="*/ 128 w 232"/>
                  <a:gd name="T87" fmla="*/ 59 h 182"/>
                  <a:gd name="T88" fmla="*/ 106 w 232"/>
                  <a:gd name="T89" fmla="*/ 46 h 182"/>
                  <a:gd name="T90" fmla="*/ 86 w 232"/>
                  <a:gd name="T91" fmla="*/ 34 h 182"/>
                  <a:gd name="T92" fmla="*/ 71 w 232"/>
                  <a:gd name="T93" fmla="*/ 27 h 182"/>
                  <a:gd name="T94" fmla="*/ 49 w 232"/>
                  <a:gd name="T95" fmla="*/ 14 h 182"/>
                  <a:gd name="T96" fmla="*/ 35 w 232"/>
                  <a:gd name="T97" fmla="*/ 8 h 182"/>
                  <a:gd name="T98" fmla="*/ 29 w 232"/>
                  <a:gd name="T99" fmla="*/ 6 h 1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32"/>
                  <a:gd name="T151" fmla="*/ 0 h 182"/>
                  <a:gd name="T152" fmla="*/ 232 w 232"/>
                  <a:gd name="T153" fmla="*/ 182 h 1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32" h="182">
                    <a:moveTo>
                      <a:pt x="40" y="0"/>
                    </a:moveTo>
                    <a:lnTo>
                      <a:pt x="41" y="0"/>
                    </a:lnTo>
                    <a:lnTo>
                      <a:pt x="45" y="0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9" y="1"/>
                    </a:lnTo>
                    <a:lnTo>
                      <a:pt x="65" y="1"/>
                    </a:lnTo>
                    <a:lnTo>
                      <a:pt x="71" y="4"/>
                    </a:lnTo>
                    <a:lnTo>
                      <a:pt x="77" y="6"/>
                    </a:lnTo>
                    <a:lnTo>
                      <a:pt x="85" y="8"/>
                    </a:lnTo>
                    <a:lnTo>
                      <a:pt x="94" y="12"/>
                    </a:lnTo>
                    <a:lnTo>
                      <a:pt x="103" y="16"/>
                    </a:lnTo>
                    <a:lnTo>
                      <a:pt x="107" y="19"/>
                    </a:lnTo>
                    <a:lnTo>
                      <a:pt x="112" y="21"/>
                    </a:lnTo>
                    <a:lnTo>
                      <a:pt x="117" y="24"/>
                    </a:lnTo>
                    <a:lnTo>
                      <a:pt x="122" y="29"/>
                    </a:lnTo>
                    <a:lnTo>
                      <a:pt x="128" y="31"/>
                    </a:lnTo>
                    <a:lnTo>
                      <a:pt x="133" y="34"/>
                    </a:lnTo>
                    <a:lnTo>
                      <a:pt x="136" y="37"/>
                    </a:lnTo>
                    <a:lnTo>
                      <a:pt x="143" y="41"/>
                    </a:lnTo>
                    <a:lnTo>
                      <a:pt x="147" y="43"/>
                    </a:lnTo>
                    <a:lnTo>
                      <a:pt x="152" y="46"/>
                    </a:lnTo>
                    <a:lnTo>
                      <a:pt x="157" y="49"/>
                    </a:lnTo>
                    <a:lnTo>
                      <a:pt x="162" y="52"/>
                    </a:lnTo>
                    <a:lnTo>
                      <a:pt x="171" y="58"/>
                    </a:lnTo>
                    <a:lnTo>
                      <a:pt x="181" y="65"/>
                    </a:lnTo>
                    <a:lnTo>
                      <a:pt x="189" y="70"/>
                    </a:lnTo>
                    <a:lnTo>
                      <a:pt x="198" y="77"/>
                    </a:lnTo>
                    <a:lnTo>
                      <a:pt x="206" y="83"/>
                    </a:lnTo>
                    <a:lnTo>
                      <a:pt x="211" y="89"/>
                    </a:lnTo>
                    <a:lnTo>
                      <a:pt x="216" y="95"/>
                    </a:lnTo>
                    <a:lnTo>
                      <a:pt x="223" y="100"/>
                    </a:lnTo>
                    <a:lnTo>
                      <a:pt x="225" y="106"/>
                    </a:lnTo>
                    <a:lnTo>
                      <a:pt x="229" y="112"/>
                    </a:lnTo>
                    <a:lnTo>
                      <a:pt x="230" y="117"/>
                    </a:lnTo>
                    <a:lnTo>
                      <a:pt x="232" y="123"/>
                    </a:lnTo>
                    <a:lnTo>
                      <a:pt x="229" y="128"/>
                    </a:lnTo>
                    <a:lnTo>
                      <a:pt x="228" y="134"/>
                    </a:lnTo>
                    <a:lnTo>
                      <a:pt x="225" y="138"/>
                    </a:lnTo>
                    <a:lnTo>
                      <a:pt x="224" y="144"/>
                    </a:lnTo>
                    <a:lnTo>
                      <a:pt x="221" y="149"/>
                    </a:lnTo>
                    <a:lnTo>
                      <a:pt x="219" y="154"/>
                    </a:lnTo>
                    <a:lnTo>
                      <a:pt x="215" y="159"/>
                    </a:lnTo>
                    <a:lnTo>
                      <a:pt x="212" y="165"/>
                    </a:lnTo>
                    <a:lnTo>
                      <a:pt x="207" y="167"/>
                    </a:lnTo>
                    <a:lnTo>
                      <a:pt x="202" y="172"/>
                    </a:lnTo>
                    <a:lnTo>
                      <a:pt x="197" y="175"/>
                    </a:lnTo>
                    <a:lnTo>
                      <a:pt x="192" y="177"/>
                    </a:lnTo>
                    <a:lnTo>
                      <a:pt x="185" y="180"/>
                    </a:lnTo>
                    <a:lnTo>
                      <a:pt x="178" y="181"/>
                    </a:lnTo>
                    <a:lnTo>
                      <a:pt x="169" y="181"/>
                    </a:lnTo>
                    <a:lnTo>
                      <a:pt x="161" y="182"/>
                    </a:lnTo>
                    <a:lnTo>
                      <a:pt x="154" y="180"/>
                    </a:lnTo>
                    <a:lnTo>
                      <a:pt x="149" y="180"/>
                    </a:lnTo>
                    <a:lnTo>
                      <a:pt x="144" y="177"/>
                    </a:lnTo>
                    <a:lnTo>
                      <a:pt x="139" y="176"/>
                    </a:lnTo>
                    <a:lnTo>
                      <a:pt x="133" y="174"/>
                    </a:lnTo>
                    <a:lnTo>
                      <a:pt x="126" y="172"/>
                    </a:lnTo>
                    <a:lnTo>
                      <a:pt x="120" y="169"/>
                    </a:lnTo>
                    <a:lnTo>
                      <a:pt x="113" y="167"/>
                    </a:lnTo>
                    <a:lnTo>
                      <a:pt x="107" y="164"/>
                    </a:lnTo>
                    <a:lnTo>
                      <a:pt x="101" y="160"/>
                    </a:lnTo>
                    <a:lnTo>
                      <a:pt x="94" y="157"/>
                    </a:lnTo>
                    <a:lnTo>
                      <a:pt x="88" y="154"/>
                    </a:lnTo>
                    <a:lnTo>
                      <a:pt x="80" y="150"/>
                    </a:lnTo>
                    <a:lnTo>
                      <a:pt x="74" y="148"/>
                    </a:lnTo>
                    <a:lnTo>
                      <a:pt x="67" y="144"/>
                    </a:lnTo>
                    <a:lnTo>
                      <a:pt x="62" y="142"/>
                    </a:lnTo>
                    <a:lnTo>
                      <a:pt x="54" y="137"/>
                    </a:lnTo>
                    <a:lnTo>
                      <a:pt x="49" y="134"/>
                    </a:lnTo>
                    <a:lnTo>
                      <a:pt x="43" y="131"/>
                    </a:lnTo>
                    <a:lnTo>
                      <a:pt x="38" y="128"/>
                    </a:lnTo>
                    <a:lnTo>
                      <a:pt x="31" y="125"/>
                    </a:lnTo>
                    <a:lnTo>
                      <a:pt x="26" y="121"/>
                    </a:lnTo>
                    <a:lnTo>
                      <a:pt x="22" y="119"/>
                    </a:lnTo>
                    <a:lnTo>
                      <a:pt x="18" y="117"/>
                    </a:lnTo>
                    <a:lnTo>
                      <a:pt x="11" y="112"/>
                    </a:lnTo>
                    <a:lnTo>
                      <a:pt x="6" y="108"/>
                    </a:lnTo>
                    <a:lnTo>
                      <a:pt x="2" y="106"/>
                    </a:lnTo>
                    <a:lnTo>
                      <a:pt x="0" y="106"/>
                    </a:lnTo>
                    <a:lnTo>
                      <a:pt x="4" y="105"/>
                    </a:lnTo>
                    <a:lnTo>
                      <a:pt x="9" y="105"/>
                    </a:lnTo>
                    <a:lnTo>
                      <a:pt x="17" y="106"/>
                    </a:lnTo>
                    <a:lnTo>
                      <a:pt x="22" y="106"/>
                    </a:lnTo>
                    <a:lnTo>
                      <a:pt x="29" y="107"/>
                    </a:lnTo>
                    <a:lnTo>
                      <a:pt x="35" y="110"/>
                    </a:lnTo>
                    <a:lnTo>
                      <a:pt x="43" y="112"/>
                    </a:lnTo>
                    <a:lnTo>
                      <a:pt x="47" y="113"/>
                    </a:lnTo>
                    <a:lnTo>
                      <a:pt x="52" y="114"/>
                    </a:lnTo>
                    <a:lnTo>
                      <a:pt x="57" y="117"/>
                    </a:lnTo>
                    <a:lnTo>
                      <a:pt x="62" y="119"/>
                    </a:lnTo>
                    <a:lnTo>
                      <a:pt x="67" y="121"/>
                    </a:lnTo>
                    <a:lnTo>
                      <a:pt x="72" y="123"/>
                    </a:lnTo>
                    <a:lnTo>
                      <a:pt x="77" y="126"/>
                    </a:lnTo>
                    <a:lnTo>
                      <a:pt x="85" y="129"/>
                    </a:lnTo>
                    <a:lnTo>
                      <a:pt x="90" y="131"/>
                    </a:lnTo>
                    <a:lnTo>
                      <a:pt x="95" y="134"/>
                    </a:lnTo>
                    <a:lnTo>
                      <a:pt x="101" y="136"/>
                    </a:lnTo>
                    <a:lnTo>
                      <a:pt x="107" y="138"/>
                    </a:lnTo>
                    <a:lnTo>
                      <a:pt x="111" y="141"/>
                    </a:lnTo>
                    <a:lnTo>
                      <a:pt x="117" y="143"/>
                    </a:lnTo>
                    <a:lnTo>
                      <a:pt x="122" y="144"/>
                    </a:lnTo>
                    <a:lnTo>
                      <a:pt x="128" y="146"/>
                    </a:lnTo>
                    <a:lnTo>
                      <a:pt x="135" y="149"/>
                    </a:lnTo>
                    <a:lnTo>
                      <a:pt x="143" y="152"/>
                    </a:lnTo>
                    <a:lnTo>
                      <a:pt x="151" y="153"/>
                    </a:lnTo>
                    <a:lnTo>
                      <a:pt x="157" y="154"/>
                    </a:lnTo>
                    <a:lnTo>
                      <a:pt x="162" y="154"/>
                    </a:lnTo>
                    <a:lnTo>
                      <a:pt x="169" y="154"/>
                    </a:lnTo>
                    <a:lnTo>
                      <a:pt x="172" y="154"/>
                    </a:lnTo>
                    <a:lnTo>
                      <a:pt x="176" y="153"/>
                    </a:lnTo>
                    <a:lnTo>
                      <a:pt x="183" y="149"/>
                    </a:lnTo>
                    <a:lnTo>
                      <a:pt x="188" y="144"/>
                    </a:lnTo>
                    <a:lnTo>
                      <a:pt x="190" y="137"/>
                    </a:lnTo>
                    <a:lnTo>
                      <a:pt x="193" y="130"/>
                    </a:lnTo>
                    <a:lnTo>
                      <a:pt x="192" y="126"/>
                    </a:lnTo>
                    <a:lnTo>
                      <a:pt x="190" y="121"/>
                    </a:lnTo>
                    <a:lnTo>
                      <a:pt x="189" y="117"/>
                    </a:lnTo>
                    <a:lnTo>
                      <a:pt x="188" y="112"/>
                    </a:lnTo>
                    <a:lnTo>
                      <a:pt x="183" y="106"/>
                    </a:lnTo>
                    <a:lnTo>
                      <a:pt x="179" y="100"/>
                    </a:lnTo>
                    <a:lnTo>
                      <a:pt x="172" y="93"/>
                    </a:lnTo>
                    <a:lnTo>
                      <a:pt x="165" y="88"/>
                    </a:lnTo>
                    <a:lnTo>
                      <a:pt x="161" y="84"/>
                    </a:lnTo>
                    <a:lnTo>
                      <a:pt x="157" y="80"/>
                    </a:lnTo>
                    <a:lnTo>
                      <a:pt x="151" y="76"/>
                    </a:lnTo>
                    <a:lnTo>
                      <a:pt x="145" y="73"/>
                    </a:lnTo>
                    <a:lnTo>
                      <a:pt x="139" y="68"/>
                    </a:lnTo>
                    <a:lnTo>
                      <a:pt x="134" y="65"/>
                    </a:lnTo>
                    <a:lnTo>
                      <a:pt x="128" y="59"/>
                    </a:lnTo>
                    <a:lnTo>
                      <a:pt x="121" y="56"/>
                    </a:lnTo>
                    <a:lnTo>
                      <a:pt x="113" y="51"/>
                    </a:lnTo>
                    <a:lnTo>
                      <a:pt x="106" y="46"/>
                    </a:lnTo>
                    <a:lnTo>
                      <a:pt x="99" y="42"/>
                    </a:lnTo>
                    <a:lnTo>
                      <a:pt x="94" y="38"/>
                    </a:lnTo>
                    <a:lnTo>
                      <a:pt x="86" y="34"/>
                    </a:lnTo>
                    <a:lnTo>
                      <a:pt x="81" y="31"/>
                    </a:lnTo>
                    <a:lnTo>
                      <a:pt x="76" y="29"/>
                    </a:lnTo>
                    <a:lnTo>
                      <a:pt x="71" y="27"/>
                    </a:lnTo>
                    <a:lnTo>
                      <a:pt x="63" y="21"/>
                    </a:lnTo>
                    <a:lnTo>
                      <a:pt x="54" y="18"/>
                    </a:lnTo>
                    <a:lnTo>
                      <a:pt x="49" y="14"/>
                    </a:lnTo>
                    <a:lnTo>
                      <a:pt x="44" y="12"/>
                    </a:lnTo>
                    <a:lnTo>
                      <a:pt x="39" y="9"/>
                    </a:lnTo>
                    <a:lnTo>
                      <a:pt x="35" y="8"/>
                    </a:lnTo>
                    <a:lnTo>
                      <a:pt x="32" y="6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59" name="Freeform 148"/>
              <p:cNvSpPr>
                <a:spLocks/>
              </p:cNvSpPr>
              <p:nvPr/>
            </p:nvSpPr>
            <p:spPr bwMode="auto">
              <a:xfrm>
                <a:off x="5563" y="3466"/>
                <a:ext cx="330" cy="392"/>
              </a:xfrm>
              <a:custGeom>
                <a:avLst/>
                <a:gdLst>
                  <a:gd name="T0" fmla="*/ 32 w 1322"/>
                  <a:gd name="T1" fmla="*/ 901 h 1174"/>
                  <a:gd name="T2" fmla="*/ 73 w 1322"/>
                  <a:gd name="T3" fmla="*/ 929 h 1174"/>
                  <a:gd name="T4" fmla="*/ 124 w 1322"/>
                  <a:gd name="T5" fmla="*/ 964 h 1174"/>
                  <a:gd name="T6" fmla="*/ 182 w 1322"/>
                  <a:gd name="T7" fmla="*/ 1004 h 1174"/>
                  <a:gd name="T8" fmla="*/ 242 w 1322"/>
                  <a:gd name="T9" fmla="*/ 1047 h 1174"/>
                  <a:gd name="T10" fmla="*/ 304 w 1322"/>
                  <a:gd name="T11" fmla="*/ 1090 h 1174"/>
                  <a:gd name="T12" fmla="*/ 359 w 1322"/>
                  <a:gd name="T13" fmla="*/ 1128 h 1174"/>
                  <a:gd name="T14" fmla="*/ 408 w 1322"/>
                  <a:gd name="T15" fmla="*/ 1165 h 1174"/>
                  <a:gd name="T16" fmla="*/ 436 w 1322"/>
                  <a:gd name="T17" fmla="*/ 1159 h 1174"/>
                  <a:gd name="T18" fmla="*/ 474 w 1322"/>
                  <a:gd name="T19" fmla="*/ 1134 h 1174"/>
                  <a:gd name="T20" fmla="*/ 525 w 1322"/>
                  <a:gd name="T21" fmla="*/ 1095 h 1174"/>
                  <a:gd name="T22" fmla="*/ 589 w 1322"/>
                  <a:gd name="T23" fmla="*/ 1048 h 1174"/>
                  <a:gd name="T24" fmla="*/ 661 w 1322"/>
                  <a:gd name="T25" fmla="*/ 994 h 1174"/>
                  <a:gd name="T26" fmla="*/ 741 w 1322"/>
                  <a:gd name="T27" fmla="*/ 934 h 1174"/>
                  <a:gd name="T28" fmla="*/ 820 w 1322"/>
                  <a:gd name="T29" fmla="*/ 872 h 1174"/>
                  <a:gd name="T30" fmla="*/ 897 w 1322"/>
                  <a:gd name="T31" fmla="*/ 809 h 1174"/>
                  <a:gd name="T32" fmla="*/ 972 w 1322"/>
                  <a:gd name="T33" fmla="*/ 749 h 1174"/>
                  <a:gd name="T34" fmla="*/ 1039 w 1322"/>
                  <a:gd name="T35" fmla="*/ 691 h 1174"/>
                  <a:gd name="T36" fmla="*/ 1099 w 1322"/>
                  <a:gd name="T37" fmla="*/ 638 h 1174"/>
                  <a:gd name="T38" fmla="*/ 1154 w 1322"/>
                  <a:gd name="T39" fmla="*/ 589 h 1174"/>
                  <a:gd name="T40" fmla="*/ 1202 w 1322"/>
                  <a:gd name="T41" fmla="*/ 546 h 1174"/>
                  <a:gd name="T42" fmla="*/ 1244 w 1322"/>
                  <a:gd name="T43" fmla="*/ 509 h 1174"/>
                  <a:gd name="T44" fmla="*/ 1288 w 1322"/>
                  <a:gd name="T45" fmla="*/ 469 h 1174"/>
                  <a:gd name="T46" fmla="*/ 1322 w 1322"/>
                  <a:gd name="T47" fmla="*/ 440 h 1174"/>
                  <a:gd name="T48" fmla="*/ 1290 w 1322"/>
                  <a:gd name="T49" fmla="*/ 410 h 1174"/>
                  <a:gd name="T50" fmla="*/ 1243 w 1322"/>
                  <a:gd name="T51" fmla="*/ 369 h 1174"/>
                  <a:gd name="T52" fmla="*/ 1182 w 1322"/>
                  <a:gd name="T53" fmla="*/ 315 h 1174"/>
                  <a:gd name="T54" fmla="*/ 1112 w 1322"/>
                  <a:gd name="T55" fmla="*/ 254 h 1174"/>
                  <a:gd name="T56" fmla="*/ 1036 w 1322"/>
                  <a:gd name="T57" fmla="*/ 187 h 1174"/>
                  <a:gd name="T58" fmla="*/ 962 w 1322"/>
                  <a:gd name="T59" fmla="*/ 123 h 1174"/>
                  <a:gd name="T60" fmla="*/ 893 w 1322"/>
                  <a:gd name="T61" fmla="*/ 65 h 1174"/>
                  <a:gd name="T62" fmla="*/ 838 w 1322"/>
                  <a:gd name="T63" fmla="*/ 19 h 1174"/>
                  <a:gd name="T64" fmla="*/ 800 w 1322"/>
                  <a:gd name="T65" fmla="*/ 39 h 1174"/>
                  <a:gd name="T66" fmla="*/ 836 w 1322"/>
                  <a:gd name="T67" fmla="*/ 67 h 1174"/>
                  <a:gd name="T68" fmla="*/ 884 w 1322"/>
                  <a:gd name="T69" fmla="*/ 105 h 1174"/>
                  <a:gd name="T70" fmla="*/ 946 w 1322"/>
                  <a:gd name="T71" fmla="*/ 155 h 1174"/>
                  <a:gd name="T72" fmla="*/ 1014 w 1322"/>
                  <a:gd name="T73" fmla="*/ 210 h 1174"/>
                  <a:gd name="T74" fmla="*/ 1084 w 1322"/>
                  <a:gd name="T75" fmla="*/ 269 h 1174"/>
                  <a:gd name="T76" fmla="*/ 1150 w 1322"/>
                  <a:gd name="T77" fmla="*/ 328 h 1174"/>
                  <a:gd name="T78" fmla="*/ 1211 w 1322"/>
                  <a:gd name="T79" fmla="*/ 384 h 1174"/>
                  <a:gd name="T80" fmla="*/ 1258 w 1322"/>
                  <a:gd name="T81" fmla="*/ 432 h 1174"/>
                  <a:gd name="T82" fmla="*/ 1236 w 1322"/>
                  <a:gd name="T83" fmla="*/ 464 h 1174"/>
                  <a:gd name="T84" fmla="*/ 1199 w 1322"/>
                  <a:gd name="T85" fmla="*/ 498 h 1174"/>
                  <a:gd name="T86" fmla="*/ 1162 w 1322"/>
                  <a:gd name="T87" fmla="*/ 535 h 1174"/>
                  <a:gd name="T88" fmla="*/ 1114 w 1322"/>
                  <a:gd name="T89" fmla="*/ 575 h 1174"/>
                  <a:gd name="T90" fmla="*/ 1060 w 1322"/>
                  <a:gd name="T91" fmla="*/ 624 h 1174"/>
                  <a:gd name="T92" fmla="*/ 1000 w 1322"/>
                  <a:gd name="T93" fmla="*/ 677 h 1174"/>
                  <a:gd name="T94" fmla="*/ 932 w 1322"/>
                  <a:gd name="T95" fmla="*/ 737 h 1174"/>
                  <a:gd name="T96" fmla="*/ 859 w 1322"/>
                  <a:gd name="T97" fmla="*/ 798 h 1174"/>
                  <a:gd name="T98" fmla="*/ 783 w 1322"/>
                  <a:gd name="T99" fmla="*/ 860 h 1174"/>
                  <a:gd name="T100" fmla="*/ 710 w 1322"/>
                  <a:gd name="T101" fmla="*/ 917 h 1174"/>
                  <a:gd name="T102" fmla="*/ 640 w 1322"/>
                  <a:gd name="T103" fmla="*/ 971 h 1174"/>
                  <a:gd name="T104" fmla="*/ 575 w 1322"/>
                  <a:gd name="T105" fmla="*/ 1018 h 1174"/>
                  <a:gd name="T106" fmla="*/ 518 w 1322"/>
                  <a:gd name="T107" fmla="*/ 1058 h 1174"/>
                  <a:gd name="T108" fmla="*/ 472 w 1322"/>
                  <a:gd name="T109" fmla="*/ 1090 h 1174"/>
                  <a:gd name="T110" fmla="*/ 438 w 1322"/>
                  <a:gd name="T111" fmla="*/ 1116 h 1174"/>
                  <a:gd name="T112" fmla="*/ 64 w 1322"/>
                  <a:gd name="T113" fmla="*/ 879 h 117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322"/>
                  <a:gd name="T172" fmla="*/ 0 h 1174"/>
                  <a:gd name="T173" fmla="*/ 1322 w 1322"/>
                  <a:gd name="T174" fmla="*/ 1174 h 117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322" h="1174">
                    <a:moveTo>
                      <a:pt x="0" y="879"/>
                    </a:moveTo>
                    <a:lnTo>
                      <a:pt x="2" y="881"/>
                    </a:lnTo>
                    <a:lnTo>
                      <a:pt x="6" y="883"/>
                    </a:lnTo>
                    <a:lnTo>
                      <a:pt x="13" y="888"/>
                    </a:lnTo>
                    <a:lnTo>
                      <a:pt x="20" y="891"/>
                    </a:lnTo>
                    <a:lnTo>
                      <a:pt x="28" y="898"/>
                    </a:lnTo>
                    <a:lnTo>
                      <a:pt x="32" y="901"/>
                    </a:lnTo>
                    <a:lnTo>
                      <a:pt x="37" y="904"/>
                    </a:lnTo>
                    <a:lnTo>
                      <a:pt x="43" y="907"/>
                    </a:lnTo>
                    <a:lnTo>
                      <a:pt x="48" y="912"/>
                    </a:lnTo>
                    <a:lnTo>
                      <a:pt x="54" y="916"/>
                    </a:lnTo>
                    <a:lnTo>
                      <a:pt x="60" y="919"/>
                    </a:lnTo>
                    <a:lnTo>
                      <a:pt x="65" y="924"/>
                    </a:lnTo>
                    <a:lnTo>
                      <a:pt x="73" y="929"/>
                    </a:lnTo>
                    <a:lnTo>
                      <a:pt x="79" y="933"/>
                    </a:lnTo>
                    <a:lnTo>
                      <a:pt x="86" y="937"/>
                    </a:lnTo>
                    <a:lnTo>
                      <a:pt x="93" y="942"/>
                    </a:lnTo>
                    <a:lnTo>
                      <a:pt x="101" y="948"/>
                    </a:lnTo>
                    <a:lnTo>
                      <a:pt x="108" y="952"/>
                    </a:lnTo>
                    <a:lnTo>
                      <a:pt x="117" y="958"/>
                    </a:lnTo>
                    <a:lnTo>
                      <a:pt x="124" y="964"/>
                    </a:lnTo>
                    <a:lnTo>
                      <a:pt x="132" y="970"/>
                    </a:lnTo>
                    <a:lnTo>
                      <a:pt x="140" y="975"/>
                    </a:lnTo>
                    <a:lnTo>
                      <a:pt x="147" y="981"/>
                    </a:lnTo>
                    <a:lnTo>
                      <a:pt x="156" y="987"/>
                    </a:lnTo>
                    <a:lnTo>
                      <a:pt x="165" y="994"/>
                    </a:lnTo>
                    <a:lnTo>
                      <a:pt x="173" y="998"/>
                    </a:lnTo>
                    <a:lnTo>
                      <a:pt x="182" y="1004"/>
                    </a:lnTo>
                    <a:lnTo>
                      <a:pt x="191" y="1010"/>
                    </a:lnTo>
                    <a:lnTo>
                      <a:pt x="200" y="1016"/>
                    </a:lnTo>
                    <a:lnTo>
                      <a:pt x="208" y="1021"/>
                    </a:lnTo>
                    <a:lnTo>
                      <a:pt x="217" y="1028"/>
                    </a:lnTo>
                    <a:lnTo>
                      <a:pt x="226" y="1034"/>
                    </a:lnTo>
                    <a:lnTo>
                      <a:pt x="235" y="1041"/>
                    </a:lnTo>
                    <a:lnTo>
                      <a:pt x="242" y="1047"/>
                    </a:lnTo>
                    <a:lnTo>
                      <a:pt x="251" y="1052"/>
                    </a:lnTo>
                    <a:lnTo>
                      <a:pt x="260" y="1059"/>
                    </a:lnTo>
                    <a:lnTo>
                      <a:pt x="269" y="1065"/>
                    </a:lnTo>
                    <a:lnTo>
                      <a:pt x="277" y="1071"/>
                    </a:lnTo>
                    <a:lnTo>
                      <a:pt x="286" y="1078"/>
                    </a:lnTo>
                    <a:lnTo>
                      <a:pt x="295" y="1084"/>
                    </a:lnTo>
                    <a:lnTo>
                      <a:pt x="304" y="1090"/>
                    </a:lnTo>
                    <a:lnTo>
                      <a:pt x="312" y="1095"/>
                    </a:lnTo>
                    <a:lnTo>
                      <a:pt x="319" y="1101"/>
                    </a:lnTo>
                    <a:lnTo>
                      <a:pt x="327" y="1107"/>
                    </a:lnTo>
                    <a:lnTo>
                      <a:pt x="336" y="1113"/>
                    </a:lnTo>
                    <a:lnTo>
                      <a:pt x="343" y="1118"/>
                    </a:lnTo>
                    <a:lnTo>
                      <a:pt x="350" y="1124"/>
                    </a:lnTo>
                    <a:lnTo>
                      <a:pt x="359" y="1128"/>
                    </a:lnTo>
                    <a:lnTo>
                      <a:pt x="367" y="1135"/>
                    </a:lnTo>
                    <a:lnTo>
                      <a:pt x="373" y="1140"/>
                    </a:lnTo>
                    <a:lnTo>
                      <a:pt x="381" y="1146"/>
                    </a:lnTo>
                    <a:lnTo>
                      <a:pt x="387" y="1150"/>
                    </a:lnTo>
                    <a:lnTo>
                      <a:pt x="395" y="1156"/>
                    </a:lnTo>
                    <a:lnTo>
                      <a:pt x="402" y="1159"/>
                    </a:lnTo>
                    <a:lnTo>
                      <a:pt x="408" y="1165"/>
                    </a:lnTo>
                    <a:lnTo>
                      <a:pt x="413" y="1170"/>
                    </a:lnTo>
                    <a:lnTo>
                      <a:pt x="420" y="1174"/>
                    </a:lnTo>
                    <a:lnTo>
                      <a:pt x="420" y="1172"/>
                    </a:lnTo>
                    <a:lnTo>
                      <a:pt x="422" y="1171"/>
                    </a:lnTo>
                    <a:lnTo>
                      <a:pt x="427" y="1168"/>
                    </a:lnTo>
                    <a:lnTo>
                      <a:pt x="434" y="1163"/>
                    </a:lnTo>
                    <a:lnTo>
                      <a:pt x="436" y="1159"/>
                    </a:lnTo>
                    <a:lnTo>
                      <a:pt x="441" y="1157"/>
                    </a:lnTo>
                    <a:lnTo>
                      <a:pt x="445" y="1154"/>
                    </a:lnTo>
                    <a:lnTo>
                      <a:pt x="450" y="1150"/>
                    </a:lnTo>
                    <a:lnTo>
                      <a:pt x="456" y="1147"/>
                    </a:lnTo>
                    <a:lnTo>
                      <a:pt x="461" y="1142"/>
                    </a:lnTo>
                    <a:lnTo>
                      <a:pt x="467" y="1139"/>
                    </a:lnTo>
                    <a:lnTo>
                      <a:pt x="474" y="1134"/>
                    </a:lnTo>
                    <a:lnTo>
                      <a:pt x="479" y="1128"/>
                    </a:lnTo>
                    <a:lnTo>
                      <a:pt x="486" y="1124"/>
                    </a:lnTo>
                    <a:lnTo>
                      <a:pt x="493" y="1118"/>
                    </a:lnTo>
                    <a:lnTo>
                      <a:pt x="501" y="1113"/>
                    </a:lnTo>
                    <a:lnTo>
                      <a:pt x="508" y="1107"/>
                    </a:lnTo>
                    <a:lnTo>
                      <a:pt x="516" y="1101"/>
                    </a:lnTo>
                    <a:lnTo>
                      <a:pt x="525" y="1095"/>
                    </a:lnTo>
                    <a:lnTo>
                      <a:pt x="534" y="1089"/>
                    </a:lnTo>
                    <a:lnTo>
                      <a:pt x="542" y="1082"/>
                    </a:lnTo>
                    <a:lnTo>
                      <a:pt x="551" y="1075"/>
                    </a:lnTo>
                    <a:lnTo>
                      <a:pt x="560" y="1069"/>
                    </a:lnTo>
                    <a:lnTo>
                      <a:pt x="570" y="1063"/>
                    </a:lnTo>
                    <a:lnTo>
                      <a:pt x="579" y="1055"/>
                    </a:lnTo>
                    <a:lnTo>
                      <a:pt x="589" y="1048"/>
                    </a:lnTo>
                    <a:lnTo>
                      <a:pt x="599" y="1041"/>
                    </a:lnTo>
                    <a:lnTo>
                      <a:pt x="610" y="1034"/>
                    </a:lnTo>
                    <a:lnTo>
                      <a:pt x="620" y="1025"/>
                    </a:lnTo>
                    <a:lnTo>
                      <a:pt x="629" y="1018"/>
                    </a:lnTo>
                    <a:lnTo>
                      <a:pt x="640" y="1009"/>
                    </a:lnTo>
                    <a:lnTo>
                      <a:pt x="651" y="1002"/>
                    </a:lnTo>
                    <a:lnTo>
                      <a:pt x="661" y="994"/>
                    </a:lnTo>
                    <a:lnTo>
                      <a:pt x="673" y="986"/>
                    </a:lnTo>
                    <a:lnTo>
                      <a:pt x="683" y="977"/>
                    </a:lnTo>
                    <a:lnTo>
                      <a:pt x="694" y="968"/>
                    </a:lnTo>
                    <a:lnTo>
                      <a:pt x="706" y="960"/>
                    </a:lnTo>
                    <a:lnTo>
                      <a:pt x="718" y="951"/>
                    </a:lnTo>
                    <a:lnTo>
                      <a:pt x="729" y="942"/>
                    </a:lnTo>
                    <a:lnTo>
                      <a:pt x="741" y="934"/>
                    </a:lnTo>
                    <a:lnTo>
                      <a:pt x="751" y="925"/>
                    </a:lnTo>
                    <a:lnTo>
                      <a:pt x="762" y="917"/>
                    </a:lnTo>
                    <a:lnTo>
                      <a:pt x="774" y="907"/>
                    </a:lnTo>
                    <a:lnTo>
                      <a:pt x="786" y="899"/>
                    </a:lnTo>
                    <a:lnTo>
                      <a:pt x="797" y="890"/>
                    </a:lnTo>
                    <a:lnTo>
                      <a:pt x="809" y="881"/>
                    </a:lnTo>
                    <a:lnTo>
                      <a:pt x="820" y="872"/>
                    </a:lnTo>
                    <a:lnTo>
                      <a:pt x="832" y="863"/>
                    </a:lnTo>
                    <a:lnTo>
                      <a:pt x="842" y="853"/>
                    </a:lnTo>
                    <a:lnTo>
                      <a:pt x="854" y="844"/>
                    </a:lnTo>
                    <a:lnTo>
                      <a:pt x="865" y="836"/>
                    </a:lnTo>
                    <a:lnTo>
                      <a:pt x="877" y="827"/>
                    </a:lnTo>
                    <a:lnTo>
                      <a:pt x="887" y="818"/>
                    </a:lnTo>
                    <a:lnTo>
                      <a:pt x="897" y="809"/>
                    </a:lnTo>
                    <a:lnTo>
                      <a:pt x="909" y="800"/>
                    </a:lnTo>
                    <a:lnTo>
                      <a:pt x="920" y="792"/>
                    </a:lnTo>
                    <a:lnTo>
                      <a:pt x="931" y="783"/>
                    </a:lnTo>
                    <a:lnTo>
                      <a:pt x="941" y="775"/>
                    </a:lnTo>
                    <a:lnTo>
                      <a:pt x="951" y="766"/>
                    </a:lnTo>
                    <a:lnTo>
                      <a:pt x="963" y="758"/>
                    </a:lnTo>
                    <a:lnTo>
                      <a:pt x="972" y="749"/>
                    </a:lnTo>
                    <a:lnTo>
                      <a:pt x="981" y="741"/>
                    </a:lnTo>
                    <a:lnTo>
                      <a:pt x="991" y="731"/>
                    </a:lnTo>
                    <a:lnTo>
                      <a:pt x="1000" y="725"/>
                    </a:lnTo>
                    <a:lnTo>
                      <a:pt x="1009" y="715"/>
                    </a:lnTo>
                    <a:lnTo>
                      <a:pt x="1019" y="707"/>
                    </a:lnTo>
                    <a:lnTo>
                      <a:pt x="1028" y="698"/>
                    </a:lnTo>
                    <a:lnTo>
                      <a:pt x="1039" y="691"/>
                    </a:lnTo>
                    <a:lnTo>
                      <a:pt x="1046" y="683"/>
                    </a:lnTo>
                    <a:lnTo>
                      <a:pt x="1055" y="675"/>
                    </a:lnTo>
                    <a:lnTo>
                      <a:pt x="1064" y="667"/>
                    </a:lnTo>
                    <a:lnTo>
                      <a:pt x="1073" y="660"/>
                    </a:lnTo>
                    <a:lnTo>
                      <a:pt x="1081" y="652"/>
                    </a:lnTo>
                    <a:lnTo>
                      <a:pt x="1090" y="645"/>
                    </a:lnTo>
                    <a:lnTo>
                      <a:pt x="1099" y="638"/>
                    </a:lnTo>
                    <a:lnTo>
                      <a:pt x="1108" y="631"/>
                    </a:lnTo>
                    <a:lnTo>
                      <a:pt x="1114" y="624"/>
                    </a:lnTo>
                    <a:lnTo>
                      <a:pt x="1122" y="616"/>
                    </a:lnTo>
                    <a:lnTo>
                      <a:pt x="1131" y="609"/>
                    </a:lnTo>
                    <a:lnTo>
                      <a:pt x="1139" y="603"/>
                    </a:lnTo>
                    <a:lnTo>
                      <a:pt x="1145" y="596"/>
                    </a:lnTo>
                    <a:lnTo>
                      <a:pt x="1154" y="589"/>
                    </a:lnTo>
                    <a:lnTo>
                      <a:pt x="1161" y="583"/>
                    </a:lnTo>
                    <a:lnTo>
                      <a:pt x="1168" y="577"/>
                    </a:lnTo>
                    <a:lnTo>
                      <a:pt x="1175" y="570"/>
                    </a:lnTo>
                    <a:lnTo>
                      <a:pt x="1182" y="563"/>
                    </a:lnTo>
                    <a:lnTo>
                      <a:pt x="1189" y="558"/>
                    </a:lnTo>
                    <a:lnTo>
                      <a:pt x="1197" y="553"/>
                    </a:lnTo>
                    <a:lnTo>
                      <a:pt x="1202" y="546"/>
                    </a:lnTo>
                    <a:lnTo>
                      <a:pt x="1208" y="540"/>
                    </a:lnTo>
                    <a:lnTo>
                      <a:pt x="1215" y="535"/>
                    </a:lnTo>
                    <a:lnTo>
                      <a:pt x="1222" y="530"/>
                    </a:lnTo>
                    <a:lnTo>
                      <a:pt x="1227" y="524"/>
                    </a:lnTo>
                    <a:lnTo>
                      <a:pt x="1233" y="520"/>
                    </a:lnTo>
                    <a:lnTo>
                      <a:pt x="1238" y="514"/>
                    </a:lnTo>
                    <a:lnTo>
                      <a:pt x="1244" y="509"/>
                    </a:lnTo>
                    <a:lnTo>
                      <a:pt x="1248" y="505"/>
                    </a:lnTo>
                    <a:lnTo>
                      <a:pt x="1253" y="500"/>
                    </a:lnTo>
                    <a:lnTo>
                      <a:pt x="1259" y="496"/>
                    </a:lnTo>
                    <a:lnTo>
                      <a:pt x="1265" y="492"/>
                    </a:lnTo>
                    <a:lnTo>
                      <a:pt x="1272" y="483"/>
                    </a:lnTo>
                    <a:lnTo>
                      <a:pt x="1281" y="476"/>
                    </a:lnTo>
                    <a:lnTo>
                      <a:pt x="1288" y="469"/>
                    </a:lnTo>
                    <a:lnTo>
                      <a:pt x="1295" y="463"/>
                    </a:lnTo>
                    <a:lnTo>
                      <a:pt x="1302" y="458"/>
                    </a:lnTo>
                    <a:lnTo>
                      <a:pt x="1307" y="453"/>
                    </a:lnTo>
                    <a:lnTo>
                      <a:pt x="1311" y="447"/>
                    </a:lnTo>
                    <a:lnTo>
                      <a:pt x="1316" y="445"/>
                    </a:lnTo>
                    <a:lnTo>
                      <a:pt x="1320" y="440"/>
                    </a:lnTo>
                    <a:lnTo>
                      <a:pt x="1322" y="440"/>
                    </a:lnTo>
                    <a:lnTo>
                      <a:pt x="1321" y="438"/>
                    </a:lnTo>
                    <a:lnTo>
                      <a:pt x="1317" y="435"/>
                    </a:lnTo>
                    <a:lnTo>
                      <a:pt x="1312" y="430"/>
                    </a:lnTo>
                    <a:lnTo>
                      <a:pt x="1304" y="424"/>
                    </a:lnTo>
                    <a:lnTo>
                      <a:pt x="1299" y="420"/>
                    </a:lnTo>
                    <a:lnTo>
                      <a:pt x="1295" y="415"/>
                    </a:lnTo>
                    <a:lnTo>
                      <a:pt x="1290" y="410"/>
                    </a:lnTo>
                    <a:lnTo>
                      <a:pt x="1285" y="406"/>
                    </a:lnTo>
                    <a:lnTo>
                      <a:pt x="1279" y="400"/>
                    </a:lnTo>
                    <a:lnTo>
                      <a:pt x="1272" y="394"/>
                    </a:lnTo>
                    <a:lnTo>
                      <a:pt x="1265" y="389"/>
                    </a:lnTo>
                    <a:lnTo>
                      <a:pt x="1259" y="384"/>
                    </a:lnTo>
                    <a:lnTo>
                      <a:pt x="1250" y="376"/>
                    </a:lnTo>
                    <a:lnTo>
                      <a:pt x="1243" y="369"/>
                    </a:lnTo>
                    <a:lnTo>
                      <a:pt x="1235" y="362"/>
                    </a:lnTo>
                    <a:lnTo>
                      <a:pt x="1227" y="355"/>
                    </a:lnTo>
                    <a:lnTo>
                      <a:pt x="1218" y="347"/>
                    </a:lnTo>
                    <a:lnTo>
                      <a:pt x="1209" y="340"/>
                    </a:lnTo>
                    <a:lnTo>
                      <a:pt x="1200" y="332"/>
                    </a:lnTo>
                    <a:lnTo>
                      <a:pt x="1191" y="324"/>
                    </a:lnTo>
                    <a:lnTo>
                      <a:pt x="1182" y="315"/>
                    </a:lnTo>
                    <a:lnTo>
                      <a:pt x="1172" y="307"/>
                    </a:lnTo>
                    <a:lnTo>
                      <a:pt x="1162" y="298"/>
                    </a:lnTo>
                    <a:lnTo>
                      <a:pt x="1153" y="290"/>
                    </a:lnTo>
                    <a:lnTo>
                      <a:pt x="1143" y="280"/>
                    </a:lnTo>
                    <a:lnTo>
                      <a:pt x="1132" y="271"/>
                    </a:lnTo>
                    <a:lnTo>
                      <a:pt x="1122" y="263"/>
                    </a:lnTo>
                    <a:lnTo>
                      <a:pt x="1112" y="254"/>
                    </a:lnTo>
                    <a:lnTo>
                      <a:pt x="1100" y="245"/>
                    </a:lnTo>
                    <a:lnTo>
                      <a:pt x="1090" y="234"/>
                    </a:lnTo>
                    <a:lnTo>
                      <a:pt x="1080" y="225"/>
                    </a:lnTo>
                    <a:lnTo>
                      <a:pt x="1068" y="216"/>
                    </a:lnTo>
                    <a:lnTo>
                      <a:pt x="1057" y="207"/>
                    </a:lnTo>
                    <a:lnTo>
                      <a:pt x="1046" y="196"/>
                    </a:lnTo>
                    <a:lnTo>
                      <a:pt x="1036" y="187"/>
                    </a:lnTo>
                    <a:lnTo>
                      <a:pt x="1026" y="178"/>
                    </a:lnTo>
                    <a:lnTo>
                      <a:pt x="1014" y="169"/>
                    </a:lnTo>
                    <a:lnTo>
                      <a:pt x="1004" y="160"/>
                    </a:lnTo>
                    <a:lnTo>
                      <a:pt x="994" y="150"/>
                    </a:lnTo>
                    <a:lnTo>
                      <a:pt x="982" y="141"/>
                    </a:lnTo>
                    <a:lnTo>
                      <a:pt x="972" y="132"/>
                    </a:lnTo>
                    <a:lnTo>
                      <a:pt x="962" y="123"/>
                    </a:lnTo>
                    <a:lnTo>
                      <a:pt x="951" y="115"/>
                    </a:lnTo>
                    <a:lnTo>
                      <a:pt x="942" y="107"/>
                    </a:lnTo>
                    <a:lnTo>
                      <a:pt x="932" y="96"/>
                    </a:lnTo>
                    <a:lnTo>
                      <a:pt x="922" y="88"/>
                    </a:lnTo>
                    <a:lnTo>
                      <a:pt x="911" y="80"/>
                    </a:lnTo>
                    <a:lnTo>
                      <a:pt x="902" y="73"/>
                    </a:lnTo>
                    <a:lnTo>
                      <a:pt x="893" y="65"/>
                    </a:lnTo>
                    <a:lnTo>
                      <a:pt x="884" y="58"/>
                    </a:lnTo>
                    <a:lnTo>
                      <a:pt x="877" y="50"/>
                    </a:lnTo>
                    <a:lnTo>
                      <a:pt x="869" y="44"/>
                    </a:lnTo>
                    <a:lnTo>
                      <a:pt x="860" y="38"/>
                    </a:lnTo>
                    <a:lnTo>
                      <a:pt x="852" y="29"/>
                    </a:lnTo>
                    <a:lnTo>
                      <a:pt x="845" y="24"/>
                    </a:lnTo>
                    <a:lnTo>
                      <a:pt x="838" y="19"/>
                    </a:lnTo>
                    <a:lnTo>
                      <a:pt x="832" y="12"/>
                    </a:lnTo>
                    <a:lnTo>
                      <a:pt x="825" y="8"/>
                    </a:lnTo>
                    <a:lnTo>
                      <a:pt x="820" y="3"/>
                    </a:lnTo>
                    <a:lnTo>
                      <a:pt x="815" y="0"/>
                    </a:lnTo>
                    <a:lnTo>
                      <a:pt x="792" y="33"/>
                    </a:lnTo>
                    <a:lnTo>
                      <a:pt x="795" y="35"/>
                    </a:lnTo>
                    <a:lnTo>
                      <a:pt x="800" y="39"/>
                    </a:lnTo>
                    <a:lnTo>
                      <a:pt x="806" y="44"/>
                    </a:lnTo>
                    <a:lnTo>
                      <a:pt x="809" y="47"/>
                    </a:lnTo>
                    <a:lnTo>
                      <a:pt x="814" y="50"/>
                    </a:lnTo>
                    <a:lnTo>
                      <a:pt x="819" y="54"/>
                    </a:lnTo>
                    <a:lnTo>
                      <a:pt x="824" y="58"/>
                    </a:lnTo>
                    <a:lnTo>
                      <a:pt x="829" y="63"/>
                    </a:lnTo>
                    <a:lnTo>
                      <a:pt x="836" y="67"/>
                    </a:lnTo>
                    <a:lnTo>
                      <a:pt x="842" y="72"/>
                    </a:lnTo>
                    <a:lnTo>
                      <a:pt x="849" y="78"/>
                    </a:lnTo>
                    <a:lnTo>
                      <a:pt x="855" y="82"/>
                    </a:lnTo>
                    <a:lnTo>
                      <a:pt x="863" y="88"/>
                    </a:lnTo>
                    <a:lnTo>
                      <a:pt x="869" y="94"/>
                    </a:lnTo>
                    <a:lnTo>
                      <a:pt x="877" y="100"/>
                    </a:lnTo>
                    <a:lnTo>
                      <a:pt x="884" y="105"/>
                    </a:lnTo>
                    <a:lnTo>
                      <a:pt x="892" y="112"/>
                    </a:lnTo>
                    <a:lnTo>
                      <a:pt x="901" y="119"/>
                    </a:lnTo>
                    <a:lnTo>
                      <a:pt x="910" y="126"/>
                    </a:lnTo>
                    <a:lnTo>
                      <a:pt x="918" y="132"/>
                    </a:lnTo>
                    <a:lnTo>
                      <a:pt x="928" y="140"/>
                    </a:lnTo>
                    <a:lnTo>
                      <a:pt x="937" y="147"/>
                    </a:lnTo>
                    <a:lnTo>
                      <a:pt x="946" y="155"/>
                    </a:lnTo>
                    <a:lnTo>
                      <a:pt x="955" y="162"/>
                    </a:lnTo>
                    <a:lnTo>
                      <a:pt x="965" y="170"/>
                    </a:lnTo>
                    <a:lnTo>
                      <a:pt x="974" y="178"/>
                    </a:lnTo>
                    <a:lnTo>
                      <a:pt x="986" y="186"/>
                    </a:lnTo>
                    <a:lnTo>
                      <a:pt x="994" y="194"/>
                    </a:lnTo>
                    <a:lnTo>
                      <a:pt x="1004" y="202"/>
                    </a:lnTo>
                    <a:lnTo>
                      <a:pt x="1014" y="210"/>
                    </a:lnTo>
                    <a:lnTo>
                      <a:pt x="1024" y="219"/>
                    </a:lnTo>
                    <a:lnTo>
                      <a:pt x="1033" y="227"/>
                    </a:lnTo>
                    <a:lnTo>
                      <a:pt x="1044" y="235"/>
                    </a:lnTo>
                    <a:lnTo>
                      <a:pt x="1054" y="244"/>
                    </a:lnTo>
                    <a:lnTo>
                      <a:pt x="1064" y="253"/>
                    </a:lnTo>
                    <a:lnTo>
                      <a:pt x="1073" y="261"/>
                    </a:lnTo>
                    <a:lnTo>
                      <a:pt x="1084" y="269"/>
                    </a:lnTo>
                    <a:lnTo>
                      <a:pt x="1094" y="277"/>
                    </a:lnTo>
                    <a:lnTo>
                      <a:pt x="1103" y="286"/>
                    </a:lnTo>
                    <a:lnTo>
                      <a:pt x="1113" y="294"/>
                    </a:lnTo>
                    <a:lnTo>
                      <a:pt x="1122" y="302"/>
                    </a:lnTo>
                    <a:lnTo>
                      <a:pt x="1132" y="311"/>
                    </a:lnTo>
                    <a:lnTo>
                      <a:pt x="1143" y="319"/>
                    </a:lnTo>
                    <a:lnTo>
                      <a:pt x="1150" y="328"/>
                    </a:lnTo>
                    <a:lnTo>
                      <a:pt x="1159" y="336"/>
                    </a:lnTo>
                    <a:lnTo>
                      <a:pt x="1168" y="344"/>
                    </a:lnTo>
                    <a:lnTo>
                      <a:pt x="1177" y="353"/>
                    </a:lnTo>
                    <a:lnTo>
                      <a:pt x="1185" y="360"/>
                    </a:lnTo>
                    <a:lnTo>
                      <a:pt x="1194" y="368"/>
                    </a:lnTo>
                    <a:lnTo>
                      <a:pt x="1202" y="376"/>
                    </a:lnTo>
                    <a:lnTo>
                      <a:pt x="1211" y="384"/>
                    </a:lnTo>
                    <a:lnTo>
                      <a:pt x="1218" y="391"/>
                    </a:lnTo>
                    <a:lnTo>
                      <a:pt x="1225" y="398"/>
                    </a:lnTo>
                    <a:lnTo>
                      <a:pt x="1233" y="405"/>
                    </a:lnTo>
                    <a:lnTo>
                      <a:pt x="1239" y="413"/>
                    </a:lnTo>
                    <a:lnTo>
                      <a:pt x="1245" y="420"/>
                    </a:lnTo>
                    <a:lnTo>
                      <a:pt x="1252" y="426"/>
                    </a:lnTo>
                    <a:lnTo>
                      <a:pt x="1258" y="432"/>
                    </a:lnTo>
                    <a:lnTo>
                      <a:pt x="1265" y="440"/>
                    </a:lnTo>
                    <a:lnTo>
                      <a:pt x="1262" y="440"/>
                    </a:lnTo>
                    <a:lnTo>
                      <a:pt x="1257" y="446"/>
                    </a:lnTo>
                    <a:lnTo>
                      <a:pt x="1253" y="448"/>
                    </a:lnTo>
                    <a:lnTo>
                      <a:pt x="1248" y="453"/>
                    </a:lnTo>
                    <a:lnTo>
                      <a:pt x="1242" y="458"/>
                    </a:lnTo>
                    <a:lnTo>
                      <a:pt x="1236" y="464"/>
                    </a:lnTo>
                    <a:lnTo>
                      <a:pt x="1229" y="470"/>
                    </a:lnTo>
                    <a:lnTo>
                      <a:pt x="1222" y="477"/>
                    </a:lnTo>
                    <a:lnTo>
                      <a:pt x="1217" y="481"/>
                    </a:lnTo>
                    <a:lnTo>
                      <a:pt x="1213" y="484"/>
                    </a:lnTo>
                    <a:lnTo>
                      <a:pt x="1208" y="489"/>
                    </a:lnTo>
                    <a:lnTo>
                      <a:pt x="1204" y="493"/>
                    </a:lnTo>
                    <a:lnTo>
                      <a:pt x="1199" y="498"/>
                    </a:lnTo>
                    <a:lnTo>
                      <a:pt x="1194" y="502"/>
                    </a:lnTo>
                    <a:lnTo>
                      <a:pt x="1189" y="507"/>
                    </a:lnTo>
                    <a:lnTo>
                      <a:pt x="1185" y="513"/>
                    </a:lnTo>
                    <a:lnTo>
                      <a:pt x="1179" y="517"/>
                    </a:lnTo>
                    <a:lnTo>
                      <a:pt x="1173" y="522"/>
                    </a:lnTo>
                    <a:lnTo>
                      <a:pt x="1168" y="528"/>
                    </a:lnTo>
                    <a:lnTo>
                      <a:pt x="1162" y="535"/>
                    </a:lnTo>
                    <a:lnTo>
                      <a:pt x="1155" y="539"/>
                    </a:lnTo>
                    <a:lnTo>
                      <a:pt x="1149" y="545"/>
                    </a:lnTo>
                    <a:lnTo>
                      <a:pt x="1143" y="550"/>
                    </a:lnTo>
                    <a:lnTo>
                      <a:pt x="1136" y="558"/>
                    </a:lnTo>
                    <a:lnTo>
                      <a:pt x="1128" y="562"/>
                    </a:lnTo>
                    <a:lnTo>
                      <a:pt x="1122" y="569"/>
                    </a:lnTo>
                    <a:lnTo>
                      <a:pt x="1114" y="575"/>
                    </a:lnTo>
                    <a:lnTo>
                      <a:pt x="1108" y="583"/>
                    </a:lnTo>
                    <a:lnTo>
                      <a:pt x="1100" y="589"/>
                    </a:lnTo>
                    <a:lnTo>
                      <a:pt x="1093" y="596"/>
                    </a:lnTo>
                    <a:lnTo>
                      <a:pt x="1085" y="603"/>
                    </a:lnTo>
                    <a:lnTo>
                      <a:pt x="1077" y="609"/>
                    </a:lnTo>
                    <a:lnTo>
                      <a:pt x="1068" y="616"/>
                    </a:lnTo>
                    <a:lnTo>
                      <a:pt x="1060" y="624"/>
                    </a:lnTo>
                    <a:lnTo>
                      <a:pt x="1053" y="632"/>
                    </a:lnTo>
                    <a:lnTo>
                      <a:pt x="1045" y="639"/>
                    </a:lnTo>
                    <a:lnTo>
                      <a:pt x="1035" y="647"/>
                    </a:lnTo>
                    <a:lnTo>
                      <a:pt x="1027" y="654"/>
                    </a:lnTo>
                    <a:lnTo>
                      <a:pt x="1017" y="662"/>
                    </a:lnTo>
                    <a:lnTo>
                      <a:pt x="1009" y="670"/>
                    </a:lnTo>
                    <a:lnTo>
                      <a:pt x="1000" y="677"/>
                    </a:lnTo>
                    <a:lnTo>
                      <a:pt x="991" y="687"/>
                    </a:lnTo>
                    <a:lnTo>
                      <a:pt x="981" y="695"/>
                    </a:lnTo>
                    <a:lnTo>
                      <a:pt x="972" y="704"/>
                    </a:lnTo>
                    <a:lnTo>
                      <a:pt x="962" y="712"/>
                    </a:lnTo>
                    <a:lnTo>
                      <a:pt x="951" y="720"/>
                    </a:lnTo>
                    <a:lnTo>
                      <a:pt x="942" y="728"/>
                    </a:lnTo>
                    <a:lnTo>
                      <a:pt x="932" y="737"/>
                    </a:lnTo>
                    <a:lnTo>
                      <a:pt x="922" y="745"/>
                    </a:lnTo>
                    <a:lnTo>
                      <a:pt x="911" y="754"/>
                    </a:lnTo>
                    <a:lnTo>
                      <a:pt x="902" y="764"/>
                    </a:lnTo>
                    <a:lnTo>
                      <a:pt x="892" y="773"/>
                    </a:lnTo>
                    <a:lnTo>
                      <a:pt x="881" y="781"/>
                    </a:lnTo>
                    <a:lnTo>
                      <a:pt x="870" y="791"/>
                    </a:lnTo>
                    <a:lnTo>
                      <a:pt x="859" y="798"/>
                    </a:lnTo>
                    <a:lnTo>
                      <a:pt x="849" y="809"/>
                    </a:lnTo>
                    <a:lnTo>
                      <a:pt x="837" y="817"/>
                    </a:lnTo>
                    <a:lnTo>
                      <a:pt x="827" y="826"/>
                    </a:lnTo>
                    <a:lnTo>
                      <a:pt x="816" y="834"/>
                    </a:lnTo>
                    <a:lnTo>
                      <a:pt x="806" y="843"/>
                    </a:lnTo>
                    <a:lnTo>
                      <a:pt x="795" y="851"/>
                    </a:lnTo>
                    <a:lnTo>
                      <a:pt x="783" y="860"/>
                    </a:lnTo>
                    <a:lnTo>
                      <a:pt x="773" y="867"/>
                    </a:lnTo>
                    <a:lnTo>
                      <a:pt x="762" y="876"/>
                    </a:lnTo>
                    <a:lnTo>
                      <a:pt x="752" y="884"/>
                    </a:lnTo>
                    <a:lnTo>
                      <a:pt x="741" y="894"/>
                    </a:lnTo>
                    <a:lnTo>
                      <a:pt x="730" y="901"/>
                    </a:lnTo>
                    <a:lnTo>
                      <a:pt x="720" y="910"/>
                    </a:lnTo>
                    <a:lnTo>
                      <a:pt x="710" y="917"/>
                    </a:lnTo>
                    <a:lnTo>
                      <a:pt x="700" y="925"/>
                    </a:lnTo>
                    <a:lnTo>
                      <a:pt x="689" y="933"/>
                    </a:lnTo>
                    <a:lnTo>
                      <a:pt x="679" y="941"/>
                    </a:lnTo>
                    <a:lnTo>
                      <a:pt x="669" y="948"/>
                    </a:lnTo>
                    <a:lnTo>
                      <a:pt x="658" y="956"/>
                    </a:lnTo>
                    <a:lnTo>
                      <a:pt x="649" y="963"/>
                    </a:lnTo>
                    <a:lnTo>
                      <a:pt x="640" y="971"/>
                    </a:lnTo>
                    <a:lnTo>
                      <a:pt x="629" y="978"/>
                    </a:lnTo>
                    <a:lnTo>
                      <a:pt x="621" y="985"/>
                    </a:lnTo>
                    <a:lnTo>
                      <a:pt x="611" y="991"/>
                    </a:lnTo>
                    <a:lnTo>
                      <a:pt x="602" y="998"/>
                    </a:lnTo>
                    <a:lnTo>
                      <a:pt x="593" y="1005"/>
                    </a:lnTo>
                    <a:lnTo>
                      <a:pt x="584" y="1011"/>
                    </a:lnTo>
                    <a:lnTo>
                      <a:pt x="575" y="1018"/>
                    </a:lnTo>
                    <a:lnTo>
                      <a:pt x="567" y="1025"/>
                    </a:lnTo>
                    <a:lnTo>
                      <a:pt x="558" y="1031"/>
                    </a:lnTo>
                    <a:lnTo>
                      <a:pt x="549" y="1036"/>
                    </a:lnTo>
                    <a:lnTo>
                      <a:pt x="542" y="1042"/>
                    </a:lnTo>
                    <a:lnTo>
                      <a:pt x="534" y="1048"/>
                    </a:lnTo>
                    <a:lnTo>
                      <a:pt x="526" y="1052"/>
                    </a:lnTo>
                    <a:lnTo>
                      <a:pt x="518" y="1058"/>
                    </a:lnTo>
                    <a:lnTo>
                      <a:pt x="511" y="1063"/>
                    </a:lnTo>
                    <a:lnTo>
                      <a:pt x="504" y="1069"/>
                    </a:lnTo>
                    <a:lnTo>
                      <a:pt x="497" y="1073"/>
                    </a:lnTo>
                    <a:lnTo>
                      <a:pt x="490" y="1078"/>
                    </a:lnTo>
                    <a:lnTo>
                      <a:pt x="484" y="1082"/>
                    </a:lnTo>
                    <a:lnTo>
                      <a:pt x="479" y="1087"/>
                    </a:lnTo>
                    <a:lnTo>
                      <a:pt x="472" y="1090"/>
                    </a:lnTo>
                    <a:lnTo>
                      <a:pt x="466" y="1095"/>
                    </a:lnTo>
                    <a:lnTo>
                      <a:pt x="461" y="1100"/>
                    </a:lnTo>
                    <a:lnTo>
                      <a:pt x="456" y="1103"/>
                    </a:lnTo>
                    <a:lnTo>
                      <a:pt x="450" y="1105"/>
                    </a:lnTo>
                    <a:lnTo>
                      <a:pt x="445" y="1109"/>
                    </a:lnTo>
                    <a:lnTo>
                      <a:pt x="441" y="1112"/>
                    </a:lnTo>
                    <a:lnTo>
                      <a:pt x="438" y="1116"/>
                    </a:lnTo>
                    <a:lnTo>
                      <a:pt x="430" y="1120"/>
                    </a:lnTo>
                    <a:lnTo>
                      <a:pt x="425" y="1125"/>
                    </a:lnTo>
                    <a:lnTo>
                      <a:pt x="418" y="1127"/>
                    </a:lnTo>
                    <a:lnTo>
                      <a:pt x="416" y="1131"/>
                    </a:lnTo>
                    <a:lnTo>
                      <a:pt x="413" y="1132"/>
                    </a:lnTo>
                    <a:lnTo>
                      <a:pt x="413" y="1133"/>
                    </a:lnTo>
                    <a:lnTo>
                      <a:pt x="64" y="879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0" name="Freeform 149"/>
              <p:cNvSpPr>
                <a:spLocks/>
              </p:cNvSpPr>
              <p:nvPr/>
            </p:nvSpPr>
            <p:spPr bwMode="auto">
              <a:xfrm>
                <a:off x="5424" y="3672"/>
                <a:ext cx="38" cy="89"/>
              </a:xfrm>
              <a:custGeom>
                <a:avLst/>
                <a:gdLst>
                  <a:gd name="T0" fmla="*/ 33 w 154"/>
                  <a:gd name="T1" fmla="*/ 0 h 268"/>
                  <a:gd name="T2" fmla="*/ 154 w 154"/>
                  <a:gd name="T3" fmla="*/ 13 h 268"/>
                  <a:gd name="T4" fmla="*/ 115 w 154"/>
                  <a:gd name="T5" fmla="*/ 103 h 268"/>
                  <a:gd name="T6" fmla="*/ 115 w 154"/>
                  <a:gd name="T7" fmla="*/ 191 h 268"/>
                  <a:gd name="T8" fmla="*/ 146 w 154"/>
                  <a:gd name="T9" fmla="*/ 268 h 268"/>
                  <a:gd name="T10" fmla="*/ 36 w 154"/>
                  <a:gd name="T11" fmla="*/ 268 h 268"/>
                  <a:gd name="T12" fmla="*/ 0 w 154"/>
                  <a:gd name="T13" fmla="*/ 174 h 268"/>
                  <a:gd name="T14" fmla="*/ 3 w 154"/>
                  <a:gd name="T15" fmla="*/ 86 h 268"/>
                  <a:gd name="T16" fmla="*/ 33 w 154"/>
                  <a:gd name="T17" fmla="*/ 0 h 268"/>
                  <a:gd name="T18" fmla="*/ 33 w 154"/>
                  <a:gd name="T19" fmla="*/ 0 h 26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4"/>
                  <a:gd name="T31" fmla="*/ 0 h 268"/>
                  <a:gd name="T32" fmla="*/ 154 w 154"/>
                  <a:gd name="T33" fmla="*/ 268 h 26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4" h="268">
                    <a:moveTo>
                      <a:pt x="33" y="0"/>
                    </a:moveTo>
                    <a:lnTo>
                      <a:pt x="154" y="13"/>
                    </a:lnTo>
                    <a:lnTo>
                      <a:pt x="115" y="103"/>
                    </a:lnTo>
                    <a:lnTo>
                      <a:pt x="115" y="191"/>
                    </a:lnTo>
                    <a:lnTo>
                      <a:pt x="146" y="268"/>
                    </a:lnTo>
                    <a:lnTo>
                      <a:pt x="36" y="268"/>
                    </a:lnTo>
                    <a:lnTo>
                      <a:pt x="0" y="174"/>
                    </a:lnTo>
                    <a:lnTo>
                      <a:pt x="3" y="8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B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1" name="Freeform 150"/>
              <p:cNvSpPr>
                <a:spLocks/>
              </p:cNvSpPr>
              <p:nvPr/>
            </p:nvSpPr>
            <p:spPr bwMode="auto">
              <a:xfrm>
                <a:off x="5459" y="3255"/>
                <a:ext cx="146" cy="71"/>
              </a:xfrm>
              <a:custGeom>
                <a:avLst/>
                <a:gdLst>
                  <a:gd name="T0" fmla="*/ 0 w 584"/>
                  <a:gd name="T1" fmla="*/ 0 h 211"/>
                  <a:gd name="T2" fmla="*/ 85 w 584"/>
                  <a:gd name="T3" fmla="*/ 51 h 211"/>
                  <a:gd name="T4" fmla="*/ 176 w 584"/>
                  <a:gd name="T5" fmla="*/ 112 h 211"/>
                  <a:gd name="T6" fmla="*/ 232 w 584"/>
                  <a:gd name="T7" fmla="*/ 160 h 211"/>
                  <a:gd name="T8" fmla="*/ 230 w 584"/>
                  <a:gd name="T9" fmla="*/ 190 h 211"/>
                  <a:gd name="T10" fmla="*/ 293 w 584"/>
                  <a:gd name="T11" fmla="*/ 211 h 211"/>
                  <a:gd name="T12" fmla="*/ 411 w 584"/>
                  <a:gd name="T13" fmla="*/ 125 h 211"/>
                  <a:gd name="T14" fmla="*/ 584 w 584"/>
                  <a:gd name="T15" fmla="*/ 7 h 211"/>
                  <a:gd name="T16" fmla="*/ 223 w 584"/>
                  <a:gd name="T17" fmla="*/ 4 h 211"/>
                  <a:gd name="T18" fmla="*/ 0 w 584"/>
                  <a:gd name="T19" fmla="*/ 0 h 211"/>
                  <a:gd name="T20" fmla="*/ 0 w 584"/>
                  <a:gd name="T21" fmla="*/ 0 h 2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84"/>
                  <a:gd name="T34" fmla="*/ 0 h 211"/>
                  <a:gd name="T35" fmla="*/ 584 w 584"/>
                  <a:gd name="T36" fmla="*/ 211 h 2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84" h="211">
                    <a:moveTo>
                      <a:pt x="0" y="0"/>
                    </a:moveTo>
                    <a:lnTo>
                      <a:pt x="85" y="51"/>
                    </a:lnTo>
                    <a:lnTo>
                      <a:pt x="176" y="112"/>
                    </a:lnTo>
                    <a:lnTo>
                      <a:pt x="232" y="160"/>
                    </a:lnTo>
                    <a:lnTo>
                      <a:pt x="230" y="190"/>
                    </a:lnTo>
                    <a:lnTo>
                      <a:pt x="293" y="211"/>
                    </a:lnTo>
                    <a:lnTo>
                      <a:pt x="411" y="125"/>
                    </a:lnTo>
                    <a:lnTo>
                      <a:pt x="584" y="7"/>
                    </a:lnTo>
                    <a:lnTo>
                      <a:pt x="22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2" name="Freeform 151"/>
              <p:cNvSpPr>
                <a:spLocks/>
              </p:cNvSpPr>
              <p:nvPr/>
            </p:nvSpPr>
            <p:spPr bwMode="auto">
              <a:xfrm>
                <a:off x="5611" y="3255"/>
                <a:ext cx="144" cy="92"/>
              </a:xfrm>
              <a:custGeom>
                <a:avLst/>
                <a:gdLst>
                  <a:gd name="T0" fmla="*/ 0 w 576"/>
                  <a:gd name="T1" fmla="*/ 8 h 276"/>
                  <a:gd name="T2" fmla="*/ 133 w 576"/>
                  <a:gd name="T3" fmla="*/ 127 h 276"/>
                  <a:gd name="T4" fmla="*/ 290 w 576"/>
                  <a:gd name="T5" fmla="*/ 276 h 276"/>
                  <a:gd name="T6" fmla="*/ 336 w 576"/>
                  <a:gd name="T7" fmla="*/ 272 h 276"/>
                  <a:gd name="T8" fmla="*/ 327 w 576"/>
                  <a:gd name="T9" fmla="*/ 237 h 276"/>
                  <a:gd name="T10" fmla="*/ 444 w 576"/>
                  <a:gd name="T11" fmla="*/ 142 h 276"/>
                  <a:gd name="T12" fmla="*/ 439 w 576"/>
                  <a:gd name="T13" fmla="*/ 114 h 276"/>
                  <a:gd name="T14" fmla="*/ 507 w 576"/>
                  <a:gd name="T15" fmla="*/ 51 h 276"/>
                  <a:gd name="T16" fmla="*/ 576 w 576"/>
                  <a:gd name="T17" fmla="*/ 0 h 276"/>
                  <a:gd name="T18" fmla="*/ 218 w 576"/>
                  <a:gd name="T19" fmla="*/ 7 h 276"/>
                  <a:gd name="T20" fmla="*/ 0 w 576"/>
                  <a:gd name="T21" fmla="*/ 8 h 276"/>
                  <a:gd name="T22" fmla="*/ 0 w 576"/>
                  <a:gd name="T23" fmla="*/ 8 h 27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76"/>
                  <a:gd name="T37" fmla="*/ 0 h 276"/>
                  <a:gd name="T38" fmla="*/ 576 w 576"/>
                  <a:gd name="T39" fmla="*/ 276 h 27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76" h="276">
                    <a:moveTo>
                      <a:pt x="0" y="8"/>
                    </a:moveTo>
                    <a:lnTo>
                      <a:pt x="133" y="127"/>
                    </a:lnTo>
                    <a:lnTo>
                      <a:pt x="290" y="276"/>
                    </a:lnTo>
                    <a:lnTo>
                      <a:pt x="336" y="272"/>
                    </a:lnTo>
                    <a:lnTo>
                      <a:pt x="327" y="237"/>
                    </a:lnTo>
                    <a:lnTo>
                      <a:pt x="444" y="142"/>
                    </a:lnTo>
                    <a:lnTo>
                      <a:pt x="439" y="114"/>
                    </a:lnTo>
                    <a:lnTo>
                      <a:pt x="507" y="51"/>
                    </a:lnTo>
                    <a:lnTo>
                      <a:pt x="576" y="0"/>
                    </a:lnTo>
                    <a:lnTo>
                      <a:pt x="218" y="7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3" name="Freeform 152"/>
              <p:cNvSpPr>
                <a:spLocks/>
              </p:cNvSpPr>
              <p:nvPr/>
            </p:nvSpPr>
            <p:spPr bwMode="auto">
              <a:xfrm>
                <a:off x="5829" y="3494"/>
                <a:ext cx="70" cy="111"/>
              </a:xfrm>
              <a:custGeom>
                <a:avLst/>
                <a:gdLst>
                  <a:gd name="T0" fmla="*/ 0 w 280"/>
                  <a:gd name="T1" fmla="*/ 89 h 335"/>
                  <a:gd name="T2" fmla="*/ 131 w 280"/>
                  <a:gd name="T3" fmla="*/ 204 h 335"/>
                  <a:gd name="T4" fmla="*/ 273 w 280"/>
                  <a:gd name="T5" fmla="*/ 335 h 335"/>
                  <a:gd name="T6" fmla="*/ 280 w 280"/>
                  <a:gd name="T7" fmla="*/ 142 h 335"/>
                  <a:gd name="T8" fmla="*/ 276 w 280"/>
                  <a:gd name="T9" fmla="*/ 0 h 335"/>
                  <a:gd name="T10" fmla="*/ 145 w 280"/>
                  <a:gd name="T11" fmla="*/ 83 h 335"/>
                  <a:gd name="T12" fmla="*/ 55 w 280"/>
                  <a:gd name="T13" fmla="*/ 45 h 335"/>
                  <a:gd name="T14" fmla="*/ 0 w 280"/>
                  <a:gd name="T15" fmla="*/ 89 h 335"/>
                  <a:gd name="T16" fmla="*/ 0 w 280"/>
                  <a:gd name="T17" fmla="*/ 89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0"/>
                  <a:gd name="T28" fmla="*/ 0 h 335"/>
                  <a:gd name="T29" fmla="*/ 280 w 280"/>
                  <a:gd name="T30" fmla="*/ 335 h 3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0" h="335">
                    <a:moveTo>
                      <a:pt x="0" y="89"/>
                    </a:moveTo>
                    <a:lnTo>
                      <a:pt x="131" y="204"/>
                    </a:lnTo>
                    <a:lnTo>
                      <a:pt x="273" y="335"/>
                    </a:lnTo>
                    <a:lnTo>
                      <a:pt x="280" y="142"/>
                    </a:lnTo>
                    <a:lnTo>
                      <a:pt x="276" y="0"/>
                    </a:lnTo>
                    <a:lnTo>
                      <a:pt x="145" y="83"/>
                    </a:lnTo>
                    <a:lnTo>
                      <a:pt x="55" y="45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4" name="Freeform 153"/>
              <p:cNvSpPr>
                <a:spLocks/>
              </p:cNvSpPr>
              <p:nvPr/>
            </p:nvSpPr>
            <p:spPr bwMode="auto">
              <a:xfrm>
                <a:off x="5826" y="3625"/>
                <a:ext cx="73" cy="227"/>
              </a:xfrm>
              <a:custGeom>
                <a:avLst/>
                <a:gdLst>
                  <a:gd name="T0" fmla="*/ 293 w 293"/>
                  <a:gd name="T1" fmla="*/ 0 h 681"/>
                  <a:gd name="T2" fmla="*/ 286 w 293"/>
                  <a:gd name="T3" fmla="*/ 185 h 681"/>
                  <a:gd name="T4" fmla="*/ 275 w 293"/>
                  <a:gd name="T5" fmla="*/ 666 h 681"/>
                  <a:gd name="T6" fmla="*/ 131 w 293"/>
                  <a:gd name="T7" fmla="*/ 678 h 681"/>
                  <a:gd name="T8" fmla="*/ 0 w 293"/>
                  <a:gd name="T9" fmla="*/ 681 h 681"/>
                  <a:gd name="T10" fmla="*/ 118 w 293"/>
                  <a:gd name="T11" fmla="*/ 604 h 681"/>
                  <a:gd name="T12" fmla="*/ 203 w 293"/>
                  <a:gd name="T13" fmla="*/ 514 h 681"/>
                  <a:gd name="T14" fmla="*/ 239 w 293"/>
                  <a:gd name="T15" fmla="*/ 458 h 681"/>
                  <a:gd name="T16" fmla="*/ 82 w 293"/>
                  <a:gd name="T17" fmla="*/ 288 h 681"/>
                  <a:gd name="T18" fmla="*/ 158 w 293"/>
                  <a:gd name="T19" fmla="*/ 217 h 681"/>
                  <a:gd name="T20" fmla="*/ 259 w 293"/>
                  <a:gd name="T21" fmla="*/ 97 h 681"/>
                  <a:gd name="T22" fmla="*/ 293 w 293"/>
                  <a:gd name="T23" fmla="*/ 0 h 681"/>
                  <a:gd name="T24" fmla="*/ 293 w 293"/>
                  <a:gd name="T25" fmla="*/ 0 h 68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3"/>
                  <a:gd name="T40" fmla="*/ 0 h 681"/>
                  <a:gd name="T41" fmla="*/ 293 w 293"/>
                  <a:gd name="T42" fmla="*/ 681 h 68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3" h="681">
                    <a:moveTo>
                      <a:pt x="293" y="0"/>
                    </a:moveTo>
                    <a:lnTo>
                      <a:pt x="286" y="185"/>
                    </a:lnTo>
                    <a:lnTo>
                      <a:pt x="275" y="666"/>
                    </a:lnTo>
                    <a:lnTo>
                      <a:pt x="131" y="678"/>
                    </a:lnTo>
                    <a:lnTo>
                      <a:pt x="0" y="681"/>
                    </a:lnTo>
                    <a:lnTo>
                      <a:pt x="118" y="604"/>
                    </a:lnTo>
                    <a:lnTo>
                      <a:pt x="203" y="514"/>
                    </a:lnTo>
                    <a:lnTo>
                      <a:pt x="239" y="458"/>
                    </a:lnTo>
                    <a:lnTo>
                      <a:pt x="82" y="288"/>
                    </a:lnTo>
                    <a:lnTo>
                      <a:pt x="158" y="217"/>
                    </a:lnTo>
                    <a:lnTo>
                      <a:pt x="259" y="97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5" name="Freeform 154"/>
              <p:cNvSpPr>
                <a:spLocks/>
              </p:cNvSpPr>
              <p:nvPr/>
            </p:nvSpPr>
            <p:spPr bwMode="auto">
              <a:xfrm>
                <a:off x="5346" y="3812"/>
                <a:ext cx="129" cy="41"/>
              </a:xfrm>
              <a:custGeom>
                <a:avLst/>
                <a:gdLst>
                  <a:gd name="T0" fmla="*/ 4 w 516"/>
                  <a:gd name="T1" fmla="*/ 0 h 123"/>
                  <a:gd name="T2" fmla="*/ 0 w 516"/>
                  <a:gd name="T3" fmla="*/ 117 h 123"/>
                  <a:gd name="T4" fmla="*/ 202 w 516"/>
                  <a:gd name="T5" fmla="*/ 121 h 123"/>
                  <a:gd name="T6" fmla="*/ 516 w 516"/>
                  <a:gd name="T7" fmla="*/ 123 h 123"/>
                  <a:gd name="T8" fmla="*/ 487 w 516"/>
                  <a:gd name="T9" fmla="*/ 67 h 123"/>
                  <a:gd name="T10" fmla="*/ 434 w 516"/>
                  <a:gd name="T11" fmla="*/ 13 h 123"/>
                  <a:gd name="T12" fmla="*/ 302 w 516"/>
                  <a:gd name="T13" fmla="*/ 11 h 123"/>
                  <a:gd name="T14" fmla="*/ 179 w 516"/>
                  <a:gd name="T15" fmla="*/ 14 h 123"/>
                  <a:gd name="T16" fmla="*/ 50 w 516"/>
                  <a:gd name="T17" fmla="*/ 9 h 123"/>
                  <a:gd name="T18" fmla="*/ 4 w 516"/>
                  <a:gd name="T19" fmla="*/ 0 h 123"/>
                  <a:gd name="T20" fmla="*/ 4 w 516"/>
                  <a:gd name="T21" fmla="*/ 0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16"/>
                  <a:gd name="T34" fmla="*/ 0 h 123"/>
                  <a:gd name="T35" fmla="*/ 516 w 516"/>
                  <a:gd name="T36" fmla="*/ 123 h 1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16" h="123">
                    <a:moveTo>
                      <a:pt x="4" y="0"/>
                    </a:moveTo>
                    <a:lnTo>
                      <a:pt x="0" y="117"/>
                    </a:lnTo>
                    <a:lnTo>
                      <a:pt x="202" y="121"/>
                    </a:lnTo>
                    <a:lnTo>
                      <a:pt x="516" y="123"/>
                    </a:lnTo>
                    <a:lnTo>
                      <a:pt x="487" y="67"/>
                    </a:lnTo>
                    <a:lnTo>
                      <a:pt x="434" y="13"/>
                    </a:lnTo>
                    <a:lnTo>
                      <a:pt x="302" y="11"/>
                    </a:lnTo>
                    <a:lnTo>
                      <a:pt x="179" y="14"/>
                    </a:lnTo>
                    <a:lnTo>
                      <a:pt x="5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6" name="Freeform 155"/>
              <p:cNvSpPr>
                <a:spLocks/>
              </p:cNvSpPr>
              <p:nvPr/>
            </p:nvSpPr>
            <p:spPr bwMode="auto">
              <a:xfrm>
                <a:off x="5342" y="3541"/>
                <a:ext cx="62" cy="116"/>
              </a:xfrm>
              <a:custGeom>
                <a:avLst/>
                <a:gdLst>
                  <a:gd name="T0" fmla="*/ 0 w 247"/>
                  <a:gd name="T1" fmla="*/ 0 h 349"/>
                  <a:gd name="T2" fmla="*/ 4 w 247"/>
                  <a:gd name="T3" fmla="*/ 169 h 349"/>
                  <a:gd name="T4" fmla="*/ 11 w 247"/>
                  <a:gd name="T5" fmla="*/ 334 h 349"/>
                  <a:gd name="T6" fmla="*/ 117 w 247"/>
                  <a:gd name="T7" fmla="*/ 337 h 349"/>
                  <a:gd name="T8" fmla="*/ 247 w 247"/>
                  <a:gd name="T9" fmla="*/ 349 h 349"/>
                  <a:gd name="T10" fmla="*/ 175 w 247"/>
                  <a:gd name="T11" fmla="*/ 184 h 349"/>
                  <a:gd name="T12" fmla="*/ 117 w 247"/>
                  <a:gd name="T13" fmla="*/ 100 h 349"/>
                  <a:gd name="T14" fmla="*/ 61 w 247"/>
                  <a:gd name="T15" fmla="*/ 20 h 349"/>
                  <a:gd name="T16" fmla="*/ 0 w 247"/>
                  <a:gd name="T17" fmla="*/ 0 h 349"/>
                  <a:gd name="T18" fmla="*/ 0 w 247"/>
                  <a:gd name="T19" fmla="*/ 0 h 34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7"/>
                  <a:gd name="T31" fmla="*/ 0 h 349"/>
                  <a:gd name="T32" fmla="*/ 247 w 247"/>
                  <a:gd name="T33" fmla="*/ 349 h 34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7" h="349">
                    <a:moveTo>
                      <a:pt x="0" y="0"/>
                    </a:moveTo>
                    <a:lnTo>
                      <a:pt x="4" y="169"/>
                    </a:lnTo>
                    <a:lnTo>
                      <a:pt x="11" y="334"/>
                    </a:lnTo>
                    <a:lnTo>
                      <a:pt x="117" y="337"/>
                    </a:lnTo>
                    <a:lnTo>
                      <a:pt x="247" y="349"/>
                    </a:lnTo>
                    <a:lnTo>
                      <a:pt x="175" y="184"/>
                    </a:lnTo>
                    <a:lnTo>
                      <a:pt x="117" y="100"/>
                    </a:lnTo>
                    <a:lnTo>
                      <a:pt x="61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91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7" name="Freeform 156"/>
              <p:cNvSpPr>
                <a:spLocks/>
              </p:cNvSpPr>
              <p:nvPr/>
            </p:nvSpPr>
            <p:spPr bwMode="auto">
              <a:xfrm>
                <a:off x="5558" y="3299"/>
                <a:ext cx="96" cy="66"/>
              </a:xfrm>
              <a:custGeom>
                <a:avLst/>
                <a:gdLst>
                  <a:gd name="T0" fmla="*/ 0 w 384"/>
                  <a:gd name="T1" fmla="*/ 129 h 199"/>
                  <a:gd name="T2" fmla="*/ 186 w 384"/>
                  <a:gd name="T3" fmla="*/ 0 h 199"/>
                  <a:gd name="T4" fmla="*/ 325 w 384"/>
                  <a:gd name="T5" fmla="*/ 117 h 199"/>
                  <a:gd name="T6" fmla="*/ 384 w 384"/>
                  <a:gd name="T7" fmla="*/ 174 h 199"/>
                  <a:gd name="T8" fmla="*/ 321 w 384"/>
                  <a:gd name="T9" fmla="*/ 187 h 199"/>
                  <a:gd name="T10" fmla="*/ 247 w 384"/>
                  <a:gd name="T11" fmla="*/ 174 h 199"/>
                  <a:gd name="T12" fmla="*/ 171 w 384"/>
                  <a:gd name="T13" fmla="*/ 172 h 199"/>
                  <a:gd name="T14" fmla="*/ 107 w 384"/>
                  <a:gd name="T15" fmla="*/ 179 h 199"/>
                  <a:gd name="T16" fmla="*/ 23 w 384"/>
                  <a:gd name="T17" fmla="*/ 199 h 199"/>
                  <a:gd name="T18" fmla="*/ 32 w 384"/>
                  <a:gd name="T19" fmla="*/ 153 h 199"/>
                  <a:gd name="T20" fmla="*/ 0 w 384"/>
                  <a:gd name="T21" fmla="*/ 129 h 199"/>
                  <a:gd name="T22" fmla="*/ 0 w 384"/>
                  <a:gd name="T23" fmla="*/ 129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4"/>
                  <a:gd name="T37" fmla="*/ 0 h 199"/>
                  <a:gd name="T38" fmla="*/ 384 w 384"/>
                  <a:gd name="T39" fmla="*/ 199 h 19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4" h="199">
                    <a:moveTo>
                      <a:pt x="0" y="129"/>
                    </a:moveTo>
                    <a:lnTo>
                      <a:pt x="186" y="0"/>
                    </a:lnTo>
                    <a:lnTo>
                      <a:pt x="325" y="117"/>
                    </a:lnTo>
                    <a:lnTo>
                      <a:pt x="384" y="174"/>
                    </a:lnTo>
                    <a:lnTo>
                      <a:pt x="321" y="187"/>
                    </a:lnTo>
                    <a:lnTo>
                      <a:pt x="247" y="174"/>
                    </a:lnTo>
                    <a:lnTo>
                      <a:pt x="171" y="172"/>
                    </a:lnTo>
                    <a:lnTo>
                      <a:pt x="107" y="179"/>
                    </a:lnTo>
                    <a:lnTo>
                      <a:pt x="23" y="199"/>
                    </a:lnTo>
                    <a:lnTo>
                      <a:pt x="32" y="153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8" name="Freeform 157"/>
              <p:cNvSpPr>
                <a:spLocks/>
              </p:cNvSpPr>
              <p:nvPr/>
            </p:nvSpPr>
            <p:spPr bwMode="auto">
              <a:xfrm>
                <a:off x="5731" y="3491"/>
                <a:ext cx="136" cy="174"/>
              </a:xfrm>
              <a:custGeom>
                <a:avLst/>
                <a:gdLst>
                  <a:gd name="T0" fmla="*/ 131 w 547"/>
                  <a:gd name="T1" fmla="*/ 0 h 523"/>
                  <a:gd name="T2" fmla="*/ 247 w 547"/>
                  <a:gd name="T3" fmla="*/ 98 h 523"/>
                  <a:gd name="T4" fmla="*/ 395 w 547"/>
                  <a:gd name="T5" fmla="*/ 218 h 523"/>
                  <a:gd name="T6" fmla="*/ 513 w 547"/>
                  <a:gd name="T7" fmla="*/ 324 h 523"/>
                  <a:gd name="T8" fmla="*/ 547 w 547"/>
                  <a:gd name="T9" fmla="*/ 367 h 523"/>
                  <a:gd name="T10" fmla="*/ 456 w 547"/>
                  <a:gd name="T11" fmla="*/ 458 h 523"/>
                  <a:gd name="T12" fmla="*/ 386 w 547"/>
                  <a:gd name="T13" fmla="*/ 523 h 523"/>
                  <a:gd name="T14" fmla="*/ 397 w 547"/>
                  <a:gd name="T15" fmla="*/ 500 h 523"/>
                  <a:gd name="T16" fmla="*/ 392 w 547"/>
                  <a:gd name="T17" fmla="*/ 467 h 523"/>
                  <a:gd name="T18" fmla="*/ 371 w 547"/>
                  <a:gd name="T19" fmla="*/ 444 h 523"/>
                  <a:gd name="T20" fmla="*/ 348 w 547"/>
                  <a:gd name="T21" fmla="*/ 437 h 523"/>
                  <a:gd name="T22" fmla="*/ 380 w 547"/>
                  <a:gd name="T23" fmla="*/ 388 h 523"/>
                  <a:gd name="T24" fmla="*/ 401 w 547"/>
                  <a:gd name="T25" fmla="*/ 341 h 523"/>
                  <a:gd name="T26" fmla="*/ 401 w 547"/>
                  <a:gd name="T27" fmla="*/ 301 h 523"/>
                  <a:gd name="T28" fmla="*/ 391 w 547"/>
                  <a:gd name="T29" fmla="*/ 271 h 523"/>
                  <a:gd name="T30" fmla="*/ 355 w 547"/>
                  <a:gd name="T31" fmla="*/ 253 h 523"/>
                  <a:gd name="T32" fmla="*/ 309 w 547"/>
                  <a:gd name="T33" fmla="*/ 253 h 523"/>
                  <a:gd name="T34" fmla="*/ 271 w 547"/>
                  <a:gd name="T35" fmla="*/ 267 h 523"/>
                  <a:gd name="T36" fmla="*/ 252 w 547"/>
                  <a:gd name="T37" fmla="*/ 292 h 523"/>
                  <a:gd name="T38" fmla="*/ 247 w 547"/>
                  <a:gd name="T39" fmla="*/ 339 h 523"/>
                  <a:gd name="T40" fmla="*/ 228 w 547"/>
                  <a:gd name="T41" fmla="*/ 327 h 523"/>
                  <a:gd name="T42" fmla="*/ 208 w 547"/>
                  <a:gd name="T43" fmla="*/ 321 h 523"/>
                  <a:gd name="T44" fmla="*/ 183 w 547"/>
                  <a:gd name="T45" fmla="*/ 327 h 523"/>
                  <a:gd name="T46" fmla="*/ 169 w 547"/>
                  <a:gd name="T47" fmla="*/ 349 h 523"/>
                  <a:gd name="T48" fmla="*/ 169 w 547"/>
                  <a:gd name="T49" fmla="*/ 388 h 523"/>
                  <a:gd name="T50" fmla="*/ 149 w 547"/>
                  <a:gd name="T51" fmla="*/ 370 h 523"/>
                  <a:gd name="T52" fmla="*/ 131 w 547"/>
                  <a:gd name="T53" fmla="*/ 362 h 523"/>
                  <a:gd name="T54" fmla="*/ 112 w 547"/>
                  <a:gd name="T55" fmla="*/ 370 h 523"/>
                  <a:gd name="T56" fmla="*/ 95 w 547"/>
                  <a:gd name="T57" fmla="*/ 390 h 523"/>
                  <a:gd name="T58" fmla="*/ 89 w 547"/>
                  <a:gd name="T59" fmla="*/ 439 h 523"/>
                  <a:gd name="T60" fmla="*/ 86 w 547"/>
                  <a:gd name="T61" fmla="*/ 379 h 523"/>
                  <a:gd name="T62" fmla="*/ 79 w 547"/>
                  <a:gd name="T63" fmla="*/ 350 h 523"/>
                  <a:gd name="T64" fmla="*/ 53 w 547"/>
                  <a:gd name="T65" fmla="*/ 335 h 523"/>
                  <a:gd name="T66" fmla="*/ 16 w 547"/>
                  <a:gd name="T67" fmla="*/ 341 h 523"/>
                  <a:gd name="T68" fmla="*/ 0 w 547"/>
                  <a:gd name="T69" fmla="*/ 326 h 523"/>
                  <a:gd name="T70" fmla="*/ 154 w 547"/>
                  <a:gd name="T71" fmla="*/ 206 h 523"/>
                  <a:gd name="T72" fmla="*/ 252 w 547"/>
                  <a:gd name="T73" fmla="*/ 131 h 523"/>
                  <a:gd name="T74" fmla="*/ 183 w 547"/>
                  <a:gd name="T75" fmla="*/ 75 h 523"/>
                  <a:gd name="T76" fmla="*/ 53 w 547"/>
                  <a:gd name="T77" fmla="*/ 180 h 523"/>
                  <a:gd name="T78" fmla="*/ 56 w 547"/>
                  <a:gd name="T79" fmla="*/ 156 h 523"/>
                  <a:gd name="T80" fmla="*/ 95 w 547"/>
                  <a:gd name="T81" fmla="*/ 136 h 523"/>
                  <a:gd name="T82" fmla="*/ 126 w 547"/>
                  <a:gd name="T83" fmla="*/ 104 h 523"/>
                  <a:gd name="T84" fmla="*/ 142 w 547"/>
                  <a:gd name="T85" fmla="*/ 65 h 523"/>
                  <a:gd name="T86" fmla="*/ 138 w 547"/>
                  <a:gd name="T87" fmla="*/ 36 h 523"/>
                  <a:gd name="T88" fmla="*/ 116 w 547"/>
                  <a:gd name="T89" fmla="*/ 13 h 523"/>
                  <a:gd name="T90" fmla="*/ 131 w 547"/>
                  <a:gd name="T91" fmla="*/ 0 h 523"/>
                  <a:gd name="T92" fmla="*/ 131 w 547"/>
                  <a:gd name="T93" fmla="*/ 0 h 52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47"/>
                  <a:gd name="T142" fmla="*/ 0 h 523"/>
                  <a:gd name="T143" fmla="*/ 547 w 547"/>
                  <a:gd name="T144" fmla="*/ 523 h 52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47" h="523">
                    <a:moveTo>
                      <a:pt x="131" y="0"/>
                    </a:moveTo>
                    <a:lnTo>
                      <a:pt x="247" y="98"/>
                    </a:lnTo>
                    <a:lnTo>
                      <a:pt x="395" y="218"/>
                    </a:lnTo>
                    <a:lnTo>
                      <a:pt x="513" y="324"/>
                    </a:lnTo>
                    <a:lnTo>
                      <a:pt x="547" y="367"/>
                    </a:lnTo>
                    <a:lnTo>
                      <a:pt x="456" y="458"/>
                    </a:lnTo>
                    <a:lnTo>
                      <a:pt x="386" y="523"/>
                    </a:lnTo>
                    <a:lnTo>
                      <a:pt x="397" y="500"/>
                    </a:lnTo>
                    <a:lnTo>
                      <a:pt x="392" y="467"/>
                    </a:lnTo>
                    <a:lnTo>
                      <a:pt x="371" y="444"/>
                    </a:lnTo>
                    <a:lnTo>
                      <a:pt x="348" y="437"/>
                    </a:lnTo>
                    <a:lnTo>
                      <a:pt x="380" y="388"/>
                    </a:lnTo>
                    <a:lnTo>
                      <a:pt x="401" y="341"/>
                    </a:lnTo>
                    <a:lnTo>
                      <a:pt x="401" y="301"/>
                    </a:lnTo>
                    <a:lnTo>
                      <a:pt x="391" y="271"/>
                    </a:lnTo>
                    <a:lnTo>
                      <a:pt x="355" y="253"/>
                    </a:lnTo>
                    <a:lnTo>
                      <a:pt x="309" y="253"/>
                    </a:lnTo>
                    <a:lnTo>
                      <a:pt x="271" y="267"/>
                    </a:lnTo>
                    <a:lnTo>
                      <a:pt x="252" y="292"/>
                    </a:lnTo>
                    <a:lnTo>
                      <a:pt x="247" y="339"/>
                    </a:lnTo>
                    <a:lnTo>
                      <a:pt x="228" y="327"/>
                    </a:lnTo>
                    <a:lnTo>
                      <a:pt x="208" y="321"/>
                    </a:lnTo>
                    <a:lnTo>
                      <a:pt x="183" y="327"/>
                    </a:lnTo>
                    <a:lnTo>
                      <a:pt x="169" y="349"/>
                    </a:lnTo>
                    <a:lnTo>
                      <a:pt x="169" y="388"/>
                    </a:lnTo>
                    <a:lnTo>
                      <a:pt x="149" y="370"/>
                    </a:lnTo>
                    <a:lnTo>
                      <a:pt x="131" y="362"/>
                    </a:lnTo>
                    <a:lnTo>
                      <a:pt x="112" y="370"/>
                    </a:lnTo>
                    <a:lnTo>
                      <a:pt x="95" y="390"/>
                    </a:lnTo>
                    <a:lnTo>
                      <a:pt x="89" y="439"/>
                    </a:lnTo>
                    <a:lnTo>
                      <a:pt x="86" y="379"/>
                    </a:lnTo>
                    <a:lnTo>
                      <a:pt x="79" y="350"/>
                    </a:lnTo>
                    <a:lnTo>
                      <a:pt x="53" y="335"/>
                    </a:lnTo>
                    <a:lnTo>
                      <a:pt x="16" y="341"/>
                    </a:lnTo>
                    <a:lnTo>
                      <a:pt x="0" y="326"/>
                    </a:lnTo>
                    <a:lnTo>
                      <a:pt x="154" y="206"/>
                    </a:lnTo>
                    <a:lnTo>
                      <a:pt x="252" y="131"/>
                    </a:lnTo>
                    <a:lnTo>
                      <a:pt x="183" y="75"/>
                    </a:lnTo>
                    <a:lnTo>
                      <a:pt x="53" y="180"/>
                    </a:lnTo>
                    <a:lnTo>
                      <a:pt x="56" y="156"/>
                    </a:lnTo>
                    <a:lnTo>
                      <a:pt x="95" y="136"/>
                    </a:lnTo>
                    <a:lnTo>
                      <a:pt x="126" y="104"/>
                    </a:lnTo>
                    <a:lnTo>
                      <a:pt x="142" y="65"/>
                    </a:lnTo>
                    <a:lnTo>
                      <a:pt x="138" y="36"/>
                    </a:lnTo>
                    <a:lnTo>
                      <a:pt x="116" y="13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69" name="Freeform 158"/>
              <p:cNvSpPr>
                <a:spLocks/>
              </p:cNvSpPr>
              <p:nvPr/>
            </p:nvSpPr>
            <p:spPr bwMode="auto">
              <a:xfrm>
                <a:off x="5380" y="3525"/>
                <a:ext cx="319" cy="170"/>
              </a:xfrm>
              <a:custGeom>
                <a:avLst/>
                <a:gdLst>
                  <a:gd name="T0" fmla="*/ 9 w 1276"/>
                  <a:gd name="T1" fmla="*/ 28 h 509"/>
                  <a:gd name="T2" fmla="*/ 120 w 1276"/>
                  <a:gd name="T3" fmla="*/ 71 h 509"/>
                  <a:gd name="T4" fmla="*/ 159 w 1276"/>
                  <a:gd name="T5" fmla="*/ 35 h 509"/>
                  <a:gd name="T6" fmla="*/ 254 w 1276"/>
                  <a:gd name="T7" fmla="*/ 68 h 509"/>
                  <a:gd name="T8" fmla="*/ 418 w 1276"/>
                  <a:gd name="T9" fmla="*/ 130 h 509"/>
                  <a:gd name="T10" fmla="*/ 454 w 1276"/>
                  <a:gd name="T11" fmla="*/ 92 h 509"/>
                  <a:gd name="T12" fmla="*/ 493 w 1276"/>
                  <a:gd name="T13" fmla="*/ 33 h 509"/>
                  <a:gd name="T14" fmla="*/ 511 w 1276"/>
                  <a:gd name="T15" fmla="*/ 0 h 509"/>
                  <a:gd name="T16" fmla="*/ 526 w 1276"/>
                  <a:gd name="T17" fmla="*/ 9 h 509"/>
                  <a:gd name="T18" fmla="*/ 520 w 1276"/>
                  <a:gd name="T19" fmla="*/ 36 h 509"/>
                  <a:gd name="T20" fmla="*/ 517 w 1276"/>
                  <a:gd name="T21" fmla="*/ 65 h 509"/>
                  <a:gd name="T22" fmla="*/ 520 w 1276"/>
                  <a:gd name="T23" fmla="*/ 82 h 509"/>
                  <a:gd name="T24" fmla="*/ 413 w 1276"/>
                  <a:gd name="T25" fmla="*/ 179 h 509"/>
                  <a:gd name="T26" fmla="*/ 465 w 1276"/>
                  <a:gd name="T27" fmla="*/ 223 h 509"/>
                  <a:gd name="T28" fmla="*/ 521 w 1276"/>
                  <a:gd name="T29" fmla="*/ 183 h 509"/>
                  <a:gd name="T30" fmla="*/ 581 w 1276"/>
                  <a:gd name="T31" fmla="*/ 138 h 509"/>
                  <a:gd name="T32" fmla="*/ 606 w 1276"/>
                  <a:gd name="T33" fmla="*/ 133 h 509"/>
                  <a:gd name="T34" fmla="*/ 625 w 1276"/>
                  <a:gd name="T35" fmla="*/ 123 h 509"/>
                  <a:gd name="T36" fmla="*/ 635 w 1276"/>
                  <a:gd name="T37" fmla="*/ 150 h 509"/>
                  <a:gd name="T38" fmla="*/ 647 w 1276"/>
                  <a:gd name="T39" fmla="*/ 173 h 509"/>
                  <a:gd name="T40" fmla="*/ 656 w 1276"/>
                  <a:gd name="T41" fmla="*/ 189 h 509"/>
                  <a:gd name="T42" fmla="*/ 669 w 1276"/>
                  <a:gd name="T43" fmla="*/ 200 h 509"/>
                  <a:gd name="T44" fmla="*/ 566 w 1276"/>
                  <a:gd name="T45" fmla="*/ 283 h 509"/>
                  <a:gd name="T46" fmla="*/ 629 w 1276"/>
                  <a:gd name="T47" fmla="*/ 346 h 509"/>
                  <a:gd name="T48" fmla="*/ 701 w 1276"/>
                  <a:gd name="T49" fmla="*/ 282 h 509"/>
                  <a:gd name="T50" fmla="*/ 764 w 1276"/>
                  <a:gd name="T51" fmla="*/ 224 h 509"/>
                  <a:gd name="T52" fmla="*/ 787 w 1276"/>
                  <a:gd name="T53" fmla="*/ 239 h 509"/>
                  <a:gd name="T54" fmla="*/ 818 w 1276"/>
                  <a:gd name="T55" fmla="*/ 247 h 509"/>
                  <a:gd name="T56" fmla="*/ 852 w 1276"/>
                  <a:gd name="T57" fmla="*/ 246 h 509"/>
                  <a:gd name="T58" fmla="*/ 878 w 1276"/>
                  <a:gd name="T59" fmla="*/ 239 h 509"/>
                  <a:gd name="T60" fmla="*/ 899 w 1276"/>
                  <a:gd name="T61" fmla="*/ 256 h 509"/>
                  <a:gd name="T62" fmla="*/ 845 w 1276"/>
                  <a:gd name="T63" fmla="*/ 300 h 509"/>
                  <a:gd name="T64" fmla="*/ 718 w 1276"/>
                  <a:gd name="T65" fmla="*/ 400 h 509"/>
                  <a:gd name="T66" fmla="*/ 762 w 1276"/>
                  <a:gd name="T67" fmla="*/ 450 h 509"/>
                  <a:gd name="T68" fmla="*/ 823 w 1276"/>
                  <a:gd name="T69" fmla="*/ 414 h 509"/>
                  <a:gd name="T70" fmla="*/ 946 w 1276"/>
                  <a:gd name="T71" fmla="*/ 330 h 509"/>
                  <a:gd name="T72" fmla="*/ 1012 w 1276"/>
                  <a:gd name="T73" fmla="*/ 273 h 509"/>
                  <a:gd name="T74" fmla="*/ 1042 w 1276"/>
                  <a:gd name="T75" fmla="*/ 271 h 509"/>
                  <a:gd name="T76" fmla="*/ 1069 w 1276"/>
                  <a:gd name="T77" fmla="*/ 264 h 509"/>
                  <a:gd name="T78" fmla="*/ 1096 w 1276"/>
                  <a:gd name="T79" fmla="*/ 239 h 509"/>
                  <a:gd name="T80" fmla="*/ 1137 w 1276"/>
                  <a:gd name="T81" fmla="*/ 244 h 509"/>
                  <a:gd name="T82" fmla="*/ 1162 w 1276"/>
                  <a:gd name="T83" fmla="*/ 246 h 509"/>
                  <a:gd name="T84" fmla="*/ 1197 w 1276"/>
                  <a:gd name="T85" fmla="*/ 239 h 509"/>
                  <a:gd name="T86" fmla="*/ 1224 w 1276"/>
                  <a:gd name="T87" fmla="*/ 230 h 509"/>
                  <a:gd name="T88" fmla="*/ 1239 w 1276"/>
                  <a:gd name="T89" fmla="*/ 218 h 509"/>
                  <a:gd name="T90" fmla="*/ 1250 w 1276"/>
                  <a:gd name="T91" fmla="*/ 209 h 509"/>
                  <a:gd name="T92" fmla="*/ 1276 w 1276"/>
                  <a:gd name="T93" fmla="*/ 213 h 509"/>
                  <a:gd name="T94" fmla="*/ 1197 w 1276"/>
                  <a:gd name="T95" fmla="*/ 271 h 509"/>
                  <a:gd name="T96" fmla="*/ 1039 w 1276"/>
                  <a:gd name="T97" fmla="*/ 392 h 509"/>
                  <a:gd name="T98" fmla="*/ 918 w 1276"/>
                  <a:gd name="T99" fmla="*/ 494 h 509"/>
                  <a:gd name="T100" fmla="*/ 926 w 1276"/>
                  <a:gd name="T101" fmla="*/ 509 h 509"/>
                  <a:gd name="T102" fmla="*/ 804 w 1276"/>
                  <a:gd name="T103" fmla="*/ 493 h 509"/>
                  <a:gd name="T104" fmla="*/ 576 w 1276"/>
                  <a:gd name="T105" fmla="*/ 456 h 509"/>
                  <a:gd name="T106" fmla="*/ 520 w 1276"/>
                  <a:gd name="T107" fmla="*/ 451 h 509"/>
                  <a:gd name="T108" fmla="*/ 380 w 1276"/>
                  <a:gd name="T109" fmla="*/ 330 h 509"/>
                  <a:gd name="T110" fmla="*/ 199 w 1276"/>
                  <a:gd name="T111" fmla="*/ 179 h 509"/>
                  <a:gd name="T112" fmla="*/ 100 w 1276"/>
                  <a:gd name="T113" fmla="*/ 108 h 509"/>
                  <a:gd name="T114" fmla="*/ 28 w 1276"/>
                  <a:gd name="T115" fmla="*/ 56 h 509"/>
                  <a:gd name="T116" fmla="*/ 0 w 1276"/>
                  <a:gd name="T117" fmla="*/ 35 h 509"/>
                  <a:gd name="T118" fmla="*/ 9 w 1276"/>
                  <a:gd name="T119" fmla="*/ 28 h 509"/>
                  <a:gd name="T120" fmla="*/ 9 w 1276"/>
                  <a:gd name="T121" fmla="*/ 28 h 50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76"/>
                  <a:gd name="T184" fmla="*/ 0 h 509"/>
                  <a:gd name="T185" fmla="*/ 1276 w 1276"/>
                  <a:gd name="T186" fmla="*/ 509 h 50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76" h="509">
                    <a:moveTo>
                      <a:pt x="9" y="28"/>
                    </a:moveTo>
                    <a:lnTo>
                      <a:pt x="120" y="71"/>
                    </a:lnTo>
                    <a:lnTo>
                      <a:pt x="159" y="35"/>
                    </a:lnTo>
                    <a:lnTo>
                      <a:pt x="254" y="68"/>
                    </a:lnTo>
                    <a:lnTo>
                      <a:pt x="418" y="130"/>
                    </a:lnTo>
                    <a:lnTo>
                      <a:pt x="454" y="92"/>
                    </a:lnTo>
                    <a:lnTo>
                      <a:pt x="493" y="33"/>
                    </a:lnTo>
                    <a:lnTo>
                      <a:pt x="511" y="0"/>
                    </a:lnTo>
                    <a:lnTo>
                      <a:pt x="526" y="9"/>
                    </a:lnTo>
                    <a:lnTo>
                      <a:pt x="520" y="36"/>
                    </a:lnTo>
                    <a:lnTo>
                      <a:pt x="517" y="65"/>
                    </a:lnTo>
                    <a:lnTo>
                      <a:pt x="520" y="82"/>
                    </a:lnTo>
                    <a:lnTo>
                      <a:pt x="413" y="179"/>
                    </a:lnTo>
                    <a:lnTo>
                      <a:pt x="465" y="223"/>
                    </a:lnTo>
                    <a:lnTo>
                      <a:pt x="521" y="183"/>
                    </a:lnTo>
                    <a:lnTo>
                      <a:pt x="581" y="138"/>
                    </a:lnTo>
                    <a:lnTo>
                      <a:pt x="606" y="133"/>
                    </a:lnTo>
                    <a:lnTo>
                      <a:pt x="625" y="123"/>
                    </a:lnTo>
                    <a:lnTo>
                      <a:pt x="635" y="150"/>
                    </a:lnTo>
                    <a:lnTo>
                      <a:pt x="647" y="173"/>
                    </a:lnTo>
                    <a:lnTo>
                      <a:pt x="656" y="189"/>
                    </a:lnTo>
                    <a:lnTo>
                      <a:pt x="669" y="200"/>
                    </a:lnTo>
                    <a:lnTo>
                      <a:pt x="566" y="283"/>
                    </a:lnTo>
                    <a:lnTo>
                      <a:pt x="629" y="346"/>
                    </a:lnTo>
                    <a:lnTo>
                      <a:pt x="701" y="282"/>
                    </a:lnTo>
                    <a:lnTo>
                      <a:pt x="764" y="224"/>
                    </a:lnTo>
                    <a:lnTo>
                      <a:pt x="787" y="239"/>
                    </a:lnTo>
                    <a:lnTo>
                      <a:pt x="818" y="247"/>
                    </a:lnTo>
                    <a:lnTo>
                      <a:pt x="852" y="246"/>
                    </a:lnTo>
                    <a:lnTo>
                      <a:pt x="878" y="239"/>
                    </a:lnTo>
                    <a:lnTo>
                      <a:pt x="899" y="256"/>
                    </a:lnTo>
                    <a:lnTo>
                      <a:pt x="845" y="300"/>
                    </a:lnTo>
                    <a:lnTo>
                      <a:pt x="718" y="400"/>
                    </a:lnTo>
                    <a:lnTo>
                      <a:pt x="762" y="450"/>
                    </a:lnTo>
                    <a:lnTo>
                      <a:pt x="823" y="414"/>
                    </a:lnTo>
                    <a:lnTo>
                      <a:pt x="946" y="330"/>
                    </a:lnTo>
                    <a:lnTo>
                      <a:pt x="1012" y="273"/>
                    </a:lnTo>
                    <a:lnTo>
                      <a:pt x="1042" y="271"/>
                    </a:lnTo>
                    <a:lnTo>
                      <a:pt x="1069" y="264"/>
                    </a:lnTo>
                    <a:lnTo>
                      <a:pt x="1096" y="239"/>
                    </a:lnTo>
                    <a:lnTo>
                      <a:pt x="1137" y="244"/>
                    </a:lnTo>
                    <a:lnTo>
                      <a:pt x="1162" y="246"/>
                    </a:lnTo>
                    <a:lnTo>
                      <a:pt x="1197" y="239"/>
                    </a:lnTo>
                    <a:lnTo>
                      <a:pt x="1224" y="230"/>
                    </a:lnTo>
                    <a:lnTo>
                      <a:pt x="1239" y="218"/>
                    </a:lnTo>
                    <a:lnTo>
                      <a:pt x="1250" y="209"/>
                    </a:lnTo>
                    <a:lnTo>
                      <a:pt x="1276" y="213"/>
                    </a:lnTo>
                    <a:lnTo>
                      <a:pt x="1197" y="271"/>
                    </a:lnTo>
                    <a:lnTo>
                      <a:pt x="1039" y="392"/>
                    </a:lnTo>
                    <a:lnTo>
                      <a:pt x="918" y="494"/>
                    </a:lnTo>
                    <a:lnTo>
                      <a:pt x="926" y="509"/>
                    </a:lnTo>
                    <a:lnTo>
                      <a:pt x="804" y="493"/>
                    </a:lnTo>
                    <a:lnTo>
                      <a:pt x="576" y="456"/>
                    </a:lnTo>
                    <a:lnTo>
                      <a:pt x="520" y="451"/>
                    </a:lnTo>
                    <a:lnTo>
                      <a:pt x="380" y="330"/>
                    </a:lnTo>
                    <a:lnTo>
                      <a:pt x="199" y="179"/>
                    </a:lnTo>
                    <a:lnTo>
                      <a:pt x="100" y="108"/>
                    </a:lnTo>
                    <a:lnTo>
                      <a:pt x="28" y="56"/>
                    </a:lnTo>
                    <a:lnTo>
                      <a:pt x="0" y="35"/>
                    </a:lnTo>
                    <a:lnTo>
                      <a:pt x="9" y="28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0" name="Freeform 159"/>
              <p:cNvSpPr>
                <a:spLocks/>
              </p:cNvSpPr>
              <p:nvPr/>
            </p:nvSpPr>
            <p:spPr bwMode="auto">
              <a:xfrm>
                <a:off x="5593" y="3597"/>
                <a:ext cx="240" cy="239"/>
              </a:xfrm>
              <a:custGeom>
                <a:avLst/>
                <a:gdLst>
                  <a:gd name="T0" fmla="*/ 176 w 958"/>
                  <a:gd name="T1" fmla="*/ 312 h 716"/>
                  <a:gd name="T2" fmla="*/ 203 w 958"/>
                  <a:gd name="T3" fmla="*/ 338 h 716"/>
                  <a:gd name="T4" fmla="*/ 291 w 958"/>
                  <a:gd name="T5" fmla="*/ 327 h 716"/>
                  <a:gd name="T6" fmla="*/ 345 w 958"/>
                  <a:gd name="T7" fmla="*/ 297 h 716"/>
                  <a:gd name="T8" fmla="*/ 390 w 958"/>
                  <a:gd name="T9" fmla="*/ 350 h 716"/>
                  <a:gd name="T10" fmla="*/ 474 w 958"/>
                  <a:gd name="T11" fmla="*/ 409 h 716"/>
                  <a:gd name="T12" fmla="*/ 560 w 958"/>
                  <a:gd name="T13" fmla="*/ 450 h 716"/>
                  <a:gd name="T14" fmla="*/ 524 w 958"/>
                  <a:gd name="T15" fmla="*/ 479 h 716"/>
                  <a:gd name="T16" fmla="*/ 421 w 958"/>
                  <a:gd name="T17" fmla="*/ 495 h 716"/>
                  <a:gd name="T18" fmla="*/ 330 w 958"/>
                  <a:gd name="T19" fmla="*/ 531 h 716"/>
                  <a:gd name="T20" fmla="*/ 277 w 958"/>
                  <a:gd name="T21" fmla="*/ 531 h 716"/>
                  <a:gd name="T22" fmla="*/ 223 w 958"/>
                  <a:gd name="T23" fmla="*/ 494 h 716"/>
                  <a:gd name="T24" fmla="*/ 159 w 958"/>
                  <a:gd name="T25" fmla="*/ 494 h 716"/>
                  <a:gd name="T26" fmla="*/ 63 w 958"/>
                  <a:gd name="T27" fmla="*/ 509 h 716"/>
                  <a:gd name="T28" fmla="*/ 77 w 958"/>
                  <a:gd name="T29" fmla="*/ 564 h 716"/>
                  <a:gd name="T30" fmla="*/ 290 w 958"/>
                  <a:gd name="T31" fmla="*/ 716 h 716"/>
                  <a:gd name="T32" fmla="*/ 476 w 958"/>
                  <a:gd name="T33" fmla="*/ 588 h 716"/>
                  <a:gd name="T34" fmla="*/ 786 w 958"/>
                  <a:gd name="T35" fmla="*/ 344 h 716"/>
                  <a:gd name="T36" fmla="*/ 958 w 958"/>
                  <a:gd name="T37" fmla="*/ 175 h 716"/>
                  <a:gd name="T38" fmla="*/ 931 w 958"/>
                  <a:gd name="T39" fmla="*/ 189 h 716"/>
                  <a:gd name="T40" fmla="*/ 882 w 958"/>
                  <a:gd name="T41" fmla="*/ 204 h 716"/>
                  <a:gd name="T42" fmla="*/ 851 w 958"/>
                  <a:gd name="T43" fmla="*/ 173 h 716"/>
                  <a:gd name="T44" fmla="*/ 775 w 958"/>
                  <a:gd name="T45" fmla="*/ 233 h 716"/>
                  <a:gd name="T46" fmla="*/ 724 w 958"/>
                  <a:gd name="T47" fmla="*/ 283 h 716"/>
                  <a:gd name="T48" fmla="*/ 729 w 958"/>
                  <a:gd name="T49" fmla="*/ 304 h 716"/>
                  <a:gd name="T50" fmla="*/ 760 w 958"/>
                  <a:gd name="T51" fmla="*/ 315 h 716"/>
                  <a:gd name="T52" fmla="*/ 762 w 958"/>
                  <a:gd name="T53" fmla="*/ 335 h 716"/>
                  <a:gd name="T54" fmla="*/ 711 w 958"/>
                  <a:gd name="T55" fmla="*/ 348 h 716"/>
                  <a:gd name="T56" fmla="*/ 670 w 958"/>
                  <a:gd name="T57" fmla="*/ 332 h 716"/>
                  <a:gd name="T58" fmla="*/ 664 w 958"/>
                  <a:gd name="T59" fmla="*/ 297 h 716"/>
                  <a:gd name="T60" fmla="*/ 621 w 958"/>
                  <a:gd name="T61" fmla="*/ 300 h 716"/>
                  <a:gd name="T62" fmla="*/ 596 w 958"/>
                  <a:gd name="T63" fmla="*/ 262 h 716"/>
                  <a:gd name="T64" fmla="*/ 592 w 958"/>
                  <a:gd name="T65" fmla="*/ 174 h 716"/>
                  <a:gd name="T66" fmla="*/ 589 w 958"/>
                  <a:gd name="T67" fmla="*/ 96 h 716"/>
                  <a:gd name="T68" fmla="*/ 575 w 958"/>
                  <a:gd name="T69" fmla="*/ 96 h 716"/>
                  <a:gd name="T70" fmla="*/ 547 w 958"/>
                  <a:gd name="T71" fmla="*/ 150 h 716"/>
                  <a:gd name="T72" fmla="*/ 540 w 958"/>
                  <a:gd name="T73" fmla="*/ 212 h 716"/>
                  <a:gd name="T74" fmla="*/ 553 w 958"/>
                  <a:gd name="T75" fmla="*/ 246 h 716"/>
                  <a:gd name="T76" fmla="*/ 504 w 958"/>
                  <a:gd name="T77" fmla="*/ 236 h 716"/>
                  <a:gd name="T78" fmla="*/ 479 w 958"/>
                  <a:gd name="T79" fmla="*/ 183 h 716"/>
                  <a:gd name="T80" fmla="*/ 497 w 958"/>
                  <a:gd name="T81" fmla="*/ 104 h 716"/>
                  <a:gd name="T82" fmla="*/ 543 w 958"/>
                  <a:gd name="T83" fmla="*/ 36 h 716"/>
                  <a:gd name="T84" fmla="*/ 557 w 958"/>
                  <a:gd name="T85" fmla="*/ 0 h 716"/>
                  <a:gd name="T86" fmla="*/ 308 w 958"/>
                  <a:gd name="T87" fmla="*/ 191 h 716"/>
                  <a:gd name="T88" fmla="*/ 149 w 958"/>
                  <a:gd name="T89" fmla="*/ 304 h 71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958"/>
                  <a:gd name="T136" fmla="*/ 0 h 716"/>
                  <a:gd name="T137" fmla="*/ 958 w 958"/>
                  <a:gd name="T138" fmla="*/ 716 h 71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958" h="716">
                    <a:moveTo>
                      <a:pt x="149" y="304"/>
                    </a:moveTo>
                    <a:lnTo>
                      <a:pt x="176" y="312"/>
                    </a:lnTo>
                    <a:lnTo>
                      <a:pt x="192" y="321"/>
                    </a:lnTo>
                    <a:lnTo>
                      <a:pt x="203" y="338"/>
                    </a:lnTo>
                    <a:lnTo>
                      <a:pt x="250" y="336"/>
                    </a:lnTo>
                    <a:lnTo>
                      <a:pt x="291" y="327"/>
                    </a:lnTo>
                    <a:lnTo>
                      <a:pt x="319" y="313"/>
                    </a:lnTo>
                    <a:lnTo>
                      <a:pt x="345" y="297"/>
                    </a:lnTo>
                    <a:lnTo>
                      <a:pt x="363" y="321"/>
                    </a:lnTo>
                    <a:lnTo>
                      <a:pt x="390" y="350"/>
                    </a:lnTo>
                    <a:lnTo>
                      <a:pt x="434" y="386"/>
                    </a:lnTo>
                    <a:lnTo>
                      <a:pt x="474" y="409"/>
                    </a:lnTo>
                    <a:lnTo>
                      <a:pt x="526" y="434"/>
                    </a:lnTo>
                    <a:lnTo>
                      <a:pt x="560" y="450"/>
                    </a:lnTo>
                    <a:lnTo>
                      <a:pt x="598" y="465"/>
                    </a:lnTo>
                    <a:lnTo>
                      <a:pt x="524" y="479"/>
                    </a:lnTo>
                    <a:lnTo>
                      <a:pt x="471" y="486"/>
                    </a:lnTo>
                    <a:lnTo>
                      <a:pt x="421" y="495"/>
                    </a:lnTo>
                    <a:lnTo>
                      <a:pt x="373" y="511"/>
                    </a:lnTo>
                    <a:lnTo>
                      <a:pt x="330" y="531"/>
                    </a:lnTo>
                    <a:lnTo>
                      <a:pt x="296" y="552"/>
                    </a:lnTo>
                    <a:lnTo>
                      <a:pt x="277" y="531"/>
                    </a:lnTo>
                    <a:lnTo>
                      <a:pt x="251" y="509"/>
                    </a:lnTo>
                    <a:lnTo>
                      <a:pt x="223" y="494"/>
                    </a:lnTo>
                    <a:lnTo>
                      <a:pt x="179" y="482"/>
                    </a:lnTo>
                    <a:lnTo>
                      <a:pt x="159" y="494"/>
                    </a:lnTo>
                    <a:lnTo>
                      <a:pt x="126" y="505"/>
                    </a:lnTo>
                    <a:lnTo>
                      <a:pt x="63" y="509"/>
                    </a:lnTo>
                    <a:lnTo>
                      <a:pt x="0" y="509"/>
                    </a:lnTo>
                    <a:lnTo>
                      <a:pt x="77" y="564"/>
                    </a:lnTo>
                    <a:lnTo>
                      <a:pt x="208" y="654"/>
                    </a:lnTo>
                    <a:lnTo>
                      <a:pt x="290" y="716"/>
                    </a:lnTo>
                    <a:lnTo>
                      <a:pt x="357" y="670"/>
                    </a:lnTo>
                    <a:lnTo>
                      <a:pt x="476" y="588"/>
                    </a:lnTo>
                    <a:lnTo>
                      <a:pt x="631" y="474"/>
                    </a:lnTo>
                    <a:lnTo>
                      <a:pt x="786" y="344"/>
                    </a:lnTo>
                    <a:lnTo>
                      <a:pt x="933" y="208"/>
                    </a:lnTo>
                    <a:lnTo>
                      <a:pt x="958" y="175"/>
                    </a:lnTo>
                    <a:lnTo>
                      <a:pt x="944" y="169"/>
                    </a:lnTo>
                    <a:lnTo>
                      <a:pt x="931" y="189"/>
                    </a:lnTo>
                    <a:lnTo>
                      <a:pt x="908" y="203"/>
                    </a:lnTo>
                    <a:lnTo>
                      <a:pt x="882" y="204"/>
                    </a:lnTo>
                    <a:lnTo>
                      <a:pt x="858" y="189"/>
                    </a:lnTo>
                    <a:lnTo>
                      <a:pt x="851" y="173"/>
                    </a:lnTo>
                    <a:lnTo>
                      <a:pt x="818" y="197"/>
                    </a:lnTo>
                    <a:lnTo>
                      <a:pt x="775" y="233"/>
                    </a:lnTo>
                    <a:lnTo>
                      <a:pt x="738" y="262"/>
                    </a:lnTo>
                    <a:lnTo>
                      <a:pt x="724" y="283"/>
                    </a:lnTo>
                    <a:lnTo>
                      <a:pt x="724" y="297"/>
                    </a:lnTo>
                    <a:lnTo>
                      <a:pt x="729" y="304"/>
                    </a:lnTo>
                    <a:lnTo>
                      <a:pt x="741" y="313"/>
                    </a:lnTo>
                    <a:lnTo>
                      <a:pt x="760" y="315"/>
                    </a:lnTo>
                    <a:lnTo>
                      <a:pt x="783" y="313"/>
                    </a:lnTo>
                    <a:lnTo>
                      <a:pt x="762" y="335"/>
                    </a:lnTo>
                    <a:lnTo>
                      <a:pt x="738" y="344"/>
                    </a:lnTo>
                    <a:lnTo>
                      <a:pt x="711" y="348"/>
                    </a:lnTo>
                    <a:lnTo>
                      <a:pt x="687" y="344"/>
                    </a:lnTo>
                    <a:lnTo>
                      <a:pt x="670" y="332"/>
                    </a:lnTo>
                    <a:lnTo>
                      <a:pt x="661" y="313"/>
                    </a:lnTo>
                    <a:lnTo>
                      <a:pt x="664" y="297"/>
                    </a:lnTo>
                    <a:lnTo>
                      <a:pt x="642" y="303"/>
                    </a:lnTo>
                    <a:lnTo>
                      <a:pt x="621" y="300"/>
                    </a:lnTo>
                    <a:lnTo>
                      <a:pt x="606" y="288"/>
                    </a:lnTo>
                    <a:lnTo>
                      <a:pt x="596" y="262"/>
                    </a:lnTo>
                    <a:lnTo>
                      <a:pt x="592" y="221"/>
                    </a:lnTo>
                    <a:lnTo>
                      <a:pt x="592" y="174"/>
                    </a:lnTo>
                    <a:lnTo>
                      <a:pt x="592" y="121"/>
                    </a:lnTo>
                    <a:lnTo>
                      <a:pt x="589" y="96"/>
                    </a:lnTo>
                    <a:lnTo>
                      <a:pt x="584" y="92"/>
                    </a:lnTo>
                    <a:lnTo>
                      <a:pt x="575" y="96"/>
                    </a:lnTo>
                    <a:lnTo>
                      <a:pt x="560" y="117"/>
                    </a:lnTo>
                    <a:lnTo>
                      <a:pt x="547" y="150"/>
                    </a:lnTo>
                    <a:lnTo>
                      <a:pt x="543" y="182"/>
                    </a:lnTo>
                    <a:lnTo>
                      <a:pt x="540" y="212"/>
                    </a:lnTo>
                    <a:lnTo>
                      <a:pt x="543" y="229"/>
                    </a:lnTo>
                    <a:lnTo>
                      <a:pt x="553" y="246"/>
                    </a:lnTo>
                    <a:lnTo>
                      <a:pt x="527" y="246"/>
                    </a:lnTo>
                    <a:lnTo>
                      <a:pt x="504" y="236"/>
                    </a:lnTo>
                    <a:lnTo>
                      <a:pt x="488" y="218"/>
                    </a:lnTo>
                    <a:lnTo>
                      <a:pt x="479" y="183"/>
                    </a:lnTo>
                    <a:lnTo>
                      <a:pt x="485" y="147"/>
                    </a:lnTo>
                    <a:lnTo>
                      <a:pt x="497" y="104"/>
                    </a:lnTo>
                    <a:lnTo>
                      <a:pt x="520" y="60"/>
                    </a:lnTo>
                    <a:lnTo>
                      <a:pt x="543" y="36"/>
                    </a:lnTo>
                    <a:lnTo>
                      <a:pt x="570" y="16"/>
                    </a:lnTo>
                    <a:lnTo>
                      <a:pt x="557" y="0"/>
                    </a:lnTo>
                    <a:lnTo>
                      <a:pt x="454" y="81"/>
                    </a:lnTo>
                    <a:lnTo>
                      <a:pt x="308" y="191"/>
                    </a:lnTo>
                    <a:lnTo>
                      <a:pt x="149" y="304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1" name="Freeform 160"/>
              <p:cNvSpPr>
                <a:spLocks/>
              </p:cNvSpPr>
              <p:nvPr/>
            </p:nvSpPr>
            <p:spPr bwMode="auto">
              <a:xfrm>
                <a:off x="5766" y="3658"/>
                <a:ext cx="14" cy="19"/>
              </a:xfrm>
              <a:custGeom>
                <a:avLst/>
                <a:gdLst>
                  <a:gd name="T0" fmla="*/ 6 w 55"/>
                  <a:gd name="T1" fmla="*/ 0 h 57"/>
                  <a:gd name="T2" fmla="*/ 6 w 55"/>
                  <a:gd name="T3" fmla="*/ 24 h 57"/>
                  <a:gd name="T4" fmla="*/ 0 w 55"/>
                  <a:gd name="T5" fmla="*/ 57 h 57"/>
                  <a:gd name="T6" fmla="*/ 27 w 55"/>
                  <a:gd name="T7" fmla="*/ 26 h 57"/>
                  <a:gd name="T8" fmla="*/ 55 w 55"/>
                  <a:gd name="T9" fmla="*/ 0 h 57"/>
                  <a:gd name="T10" fmla="*/ 30 w 55"/>
                  <a:gd name="T11" fmla="*/ 6 h 57"/>
                  <a:gd name="T12" fmla="*/ 14 w 55"/>
                  <a:gd name="T13" fmla="*/ 3 h 57"/>
                  <a:gd name="T14" fmla="*/ 6 w 55"/>
                  <a:gd name="T15" fmla="*/ 0 h 57"/>
                  <a:gd name="T16" fmla="*/ 6 w 55"/>
                  <a:gd name="T17" fmla="*/ 0 h 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5"/>
                  <a:gd name="T28" fmla="*/ 0 h 57"/>
                  <a:gd name="T29" fmla="*/ 55 w 55"/>
                  <a:gd name="T30" fmla="*/ 57 h 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5" h="57">
                    <a:moveTo>
                      <a:pt x="6" y="0"/>
                    </a:moveTo>
                    <a:lnTo>
                      <a:pt x="6" y="24"/>
                    </a:lnTo>
                    <a:lnTo>
                      <a:pt x="0" y="57"/>
                    </a:lnTo>
                    <a:lnTo>
                      <a:pt x="27" y="26"/>
                    </a:lnTo>
                    <a:lnTo>
                      <a:pt x="55" y="0"/>
                    </a:lnTo>
                    <a:lnTo>
                      <a:pt x="30" y="6"/>
                    </a:lnTo>
                    <a:lnTo>
                      <a:pt x="14" y="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2" name="Freeform 161"/>
              <p:cNvSpPr>
                <a:spLocks/>
              </p:cNvSpPr>
              <p:nvPr/>
            </p:nvSpPr>
            <p:spPr bwMode="auto">
              <a:xfrm>
                <a:off x="5783" y="3628"/>
                <a:ext cx="16" cy="26"/>
              </a:xfrm>
              <a:custGeom>
                <a:avLst/>
                <a:gdLst>
                  <a:gd name="T0" fmla="*/ 10 w 64"/>
                  <a:gd name="T1" fmla="*/ 0 h 77"/>
                  <a:gd name="T2" fmla="*/ 10 w 64"/>
                  <a:gd name="T3" fmla="*/ 29 h 77"/>
                  <a:gd name="T4" fmla="*/ 9 w 64"/>
                  <a:gd name="T5" fmla="*/ 52 h 77"/>
                  <a:gd name="T6" fmla="*/ 6 w 64"/>
                  <a:gd name="T7" fmla="*/ 68 h 77"/>
                  <a:gd name="T8" fmla="*/ 0 w 64"/>
                  <a:gd name="T9" fmla="*/ 77 h 77"/>
                  <a:gd name="T10" fmla="*/ 17 w 64"/>
                  <a:gd name="T11" fmla="*/ 67 h 77"/>
                  <a:gd name="T12" fmla="*/ 36 w 64"/>
                  <a:gd name="T13" fmla="*/ 44 h 77"/>
                  <a:gd name="T14" fmla="*/ 58 w 64"/>
                  <a:gd name="T15" fmla="*/ 23 h 77"/>
                  <a:gd name="T16" fmla="*/ 64 w 64"/>
                  <a:gd name="T17" fmla="*/ 14 h 77"/>
                  <a:gd name="T18" fmla="*/ 44 w 64"/>
                  <a:gd name="T19" fmla="*/ 16 h 77"/>
                  <a:gd name="T20" fmla="*/ 23 w 64"/>
                  <a:gd name="T21" fmla="*/ 12 h 77"/>
                  <a:gd name="T22" fmla="*/ 10 w 64"/>
                  <a:gd name="T23" fmla="*/ 0 h 77"/>
                  <a:gd name="T24" fmla="*/ 10 w 64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4"/>
                  <a:gd name="T40" fmla="*/ 0 h 77"/>
                  <a:gd name="T41" fmla="*/ 64 w 64"/>
                  <a:gd name="T42" fmla="*/ 77 h 7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4" h="77">
                    <a:moveTo>
                      <a:pt x="10" y="0"/>
                    </a:moveTo>
                    <a:lnTo>
                      <a:pt x="10" y="29"/>
                    </a:lnTo>
                    <a:lnTo>
                      <a:pt x="9" y="52"/>
                    </a:lnTo>
                    <a:lnTo>
                      <a:pt x="6" y="68"/>
                    </a:lnTo>
                    <a:lnTo>
                      <a:pt x="0" y="77"/>
                    </a:lnTo>
                    <a:lnTo>
                      <a:pt x="17" y="67"/>
                    </a:lnTo>
                    <a:lnTo>
                      <a:pt x="36" y="44"/>
                    </a:lnTo>
                    <a:lnTo>
                      <a:pt x="58" y="23"/>
                    </a:lnTo>
                    <a:lnTo>
                      <a:pt x="64" y="14"/>
                    </a:lnTo>
                    <a:lnTo>
                      <a:pt x="44" y="16"/>
                    </a:lnTo>
                    <a:lnTo>
                      <a:pt x="23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3" name="Freeform 162"/>
              <p:cNvSpPr>
                <a:spLocks/>
              </p:cNvSpPr>
              <p:nvPr/>
            </p:nvSpPr>
            <p:spPr bwMode="auto">
              <a:xfrm>
                <a:off x="5806" y="3600"/>
                <a:ext cx="7" cy="23"/>
              </a:xfrm>
              <a:custGeom>
                <a:avLst/>
                <a:gdLst>
                  <a:gd name="T0" fmla="*/ 21 w 30"/>
                  <a:gd name="T1" fmla="*/ 1 h 68"/>
                  <a:gd name="T2" fmla="*/ 14 w 30"/>
                  <a:gd name="T3" fmla="*/ 12 h 68"/>
                  <a:gd name="T4" fmla="*/ 10 w 30"/>
                  <a:gd name="T5" fmla="*/ 33 h 68"/>
                  <a:gd name="T6" fmla="*/ 7 w 30"/>
                  <a:gd name="T7" fmla="*/ 53 h 68"/>
                  <a:gd name="T8" fmla="*/ 0 w 30"/>
                  <a:gd name="T9" fmla="*/ 68 h 68"/>
                  <a:gd name="T10" fmla="*/ 17 w 30"/>
                  <a:gd name="T11" fmla="*/ 44 h 68"/>
                  <a:gd name="T12" fmla="*/ 27 w 30"/>
                  <a:gd name="T13" fmla="*/ 20 h 68"/>
                  <a:gd name="T14" fmla="*/ 30 w 30"/>
                  <a:gd name="T15" fmla="*/ 6 h 68"/>
                  <a:gd name="T16" fmla="*/ 27 w 30"/>
                  <a:gd name="T17" fmla="*/ 0 h 68"/>
                  <a:gd name="T18" fmla="*/ 21 w 30"/>
                  <a:gd name="T19" fmla="*/ 1 h 68"/>
                  <a:gd name="T20" fmla="*/ 21 w 30"/>
                  <a:gd name="T21" fmla="*/ 1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"/>
                  <a:gd name="T34" fmla="*/ 0 h 68"/>
                  <a:gd name="T35" fmla="*/ 30 w 30"/>
                  <a:gd name="T36" fmla="*/ 68 h 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" h="68">
                    <a:moveTo>
                      <a:pt x="21" y="1"/>
                    </a:moveTo>
                    <a:lnTo>
                      <a:pt x="14" y="12"/>
                    </a:lnTo>
                    <a:lnTo>
                      <a:pt x="10" y="33"/>
                    </a:lnTo>
                    <a:lnTo>
                      <a:pt x="7" y="53"/>
                    </a:lnTo>
                    <a:lnTo>
                      <a:pt x="0" y="68"/>
                    </a:lnTo>
                    <a:lnTo>
                      <a:pt x="17" y="44"/>
                    </a:lnTo>
                    <a:lnTo>
                      <a:pt x="27" y="20"/>
                    </a:lnTo>
                    <a:lnTo>
                      <a:pt x="30" y="6"/>
                    </a:lnTo>
                    <a:lnTo>
                      <a:pt x="27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4" name="Freeform 163"/>
              <p:cNvSpPr>
                <a:spLocks/>
              </p:cNvSpPr>
              <p:nvPr/>
            </p:nvSpPr>
            <p:spPr bwMode="auto">
              <a:xfrm>
                <a:off x="5426" y="3615"/>
                <a:ext cx="32" cy="45"/>
              </a:xfrm>
              <a:custGeom>
                <a:avLst/>
                <a:gdLst>
                  <a:gd name="T0" fmla="*/ 0 w 128"/>
                  <a:gd name="T1" fmla="*/ 0 h 135"/>
                  <a:gd name="T2" fmla="*/ 72 w 128"/>
                  <a:gd name="T3" fmla="*/ 134 h 135"/>
                  <a:gd name="T4" fmla="*/ 105 w 128"/>
                  <a:gd name="T5" fmla="*/ 135 h 135"/>
                  <a:gd name="T6" fmla="*/ 128 w 128"/>
                  <a:gd name="T7" fmla="*/ 113 h 135"/>
                  <a:gd name="T8" fmla="*/ 0 w 128"/>
                  <a:gd name="T9" fmla="*/ 0 h 135"/>
                  <a:gd name="T10" fmla="*/ 0 w 128"/>
                  <a:gd name="T11" fmla="*/ 0 h 1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135"/>
                  <a:gd name="T20" fmla="*/ 128 w 128"/>
                  <a:gd name="T21" fmla="*/ 135 h 13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135">
                    <a:moveTo>
                      <a:pt x="0" y="0"/>
                    </a:moveTo>
                    <a:lnTo>
                      <a:pt x="72" y="134"/>
                    </a:lnTo>
                    <a:lnTo>
                      <a:pt x="105" y="135"/>
                    </a:lnTo>
                    <a:lnTo>
                      <a:pt x="128" y="1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5" name="Freeform 164"/>
              <p:cNvSpPr>
                <a:spLocks/>
              </p:cNvSpPr>
              <p:nvPr/>
            </p:nvSpPr>
            <p:spPr bwMode="auto">
              <a:xfrm>
                <a:off x="5493" y="3767"/>
                <a:ext cx="68" cy="11"/>
              </a:xfrm>
              <a:custGeom>
                <a:avLst/>
                <a:gdLst>
                  <a:gd name="T0" fmla="*/ 0 w 273"/>
                  <a:gd name="T1" fmla="*/ 4 h 34"/>
                  <a:gd name="T2" fmla="*/ 273 w 273"/>
                  <a:gd name="T3" fmla="*/ 0 h 34"/>
                  <a:gd name="T4" fmla="*/ 175 w 273"/>
                  <a:gd name="T5" fmla="*/ 34 h 34"/>
                  <a:gd name="T6" fmla="*/ 138 w 273"/>
                  <a:gd name="T7" fmla="*/ 17 h 34"/>
                  <a:gd name="T8" fmla="*/ 0 w 273"/>
                  <a:gd name="T9" fmla="*/ 4 h 34"/>
                  <a:gd name="T10" fmla="*/ 0 w 273"/>
                  <a:gd name="T11" fmla="*/ 4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3"/>
                  <a:gd name="T19" fmla="*/ 0 h 34"/>
                  <a:gd name="T20" fmla="*/ 273 w 2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3" h="34">
                    <a:moveTo>
                      <a:pt x="0" y="4"/>
                    </a:moveTo>
                    <a:lnTo>
                      <a:pt x="273" y="0"/>
                    </a:lnTo>
                    <a:lnTo>
                      <a:pt x="175" y="34"/>
                    </a:lnTo>
                    <a:lnTo>
                      <a:pt x="138" y="17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6" name="Freeform 165"/>
              <p:cNvSpPr>
                <a:spLocks/>
              </p:cNvSpPr>
              <p:nvPr/>
            </p:nvSpPr>
            <p:spPr bwMode="auto">
              <a:xfrm>
                <a:off x="5503" y="3783"/>
                <a:ext cx="228" cy="161"/>
              </a:xfrm>
              <a:custGeom>
                <a:avLst/>
                <a:gdLst>
                  <a:gd name="T0" fmla="*/ 0 w 910"/>
                  <a:gd name="T1" fmla="*/ 66 h 482"/>
                  <a:gd name="T2" fmla="*/ 105 w 910"/>
                  <a:gd name="T3" fmla="*/ 223 h 482"/>
                  <a:gd name="T4" fmla="*/ 227 w 910"/>
                  <a:gd name="T5" fmla="*/ 401 h 482"/>
                  <a:gd name="T6" fmla="*/ 287 w 910"/>
                  <a:gd name="T7" fmla="*/ 482 h 482"/>
                  <a:gd name="T8" fmla="*/ 408 w 910"/>
                  <a:gd name="T9" fmla="*/ 444 h 482"/>
                  <a:gd name="T10" fmla="*/ 602 w 910"/>
                  <a:gd name="T11" fmla="*/ 367 h 482"/>
                  <a:gd name="T12" fmla="*/ 910 w 910"/>
                  <a:gd name="T13" fmla="*/ 227 h 482"/>
                  <a:gd name="T14" fmla="*/ 891 w 910"/>
                  <a:gd name="T15" fmla="*/ 214 h 482"/>
                  <a:gd name="T16" fmla="*/ 882 w 910"/>
                  <a:gd name="T17" fmla="*/ 194 h 482"/>
                  <a:gd name="T18" fmla="*/ 882 w 910"/>
                  <a:gd name="T19" fmla="*/ 174 h 482"/>
                  <a:gd name="T20" fmla="*/ 858 w 910"/>
                  <a:gd name="T21" fmla="*/ 166 h 482"/>
                  <a:gd name="T22" fmla="*/ 844 w 910"/>
                  <a:gd name="T23" fmla="*/ 153 h 482"/>
                  <a:gd name="T24" fmla="*/ 835 w 910"/>
                  <a:gd name="T25" fmla="*/ 119 h 482"/>
                  <a:gd name="T26" fmla="*/ 747 w 910"/>
                  <a:gd name="T27" fmla="*/ 183 h 482"/>
                  <a:gd name="T28" fmla="*/ 661 w 910"/>
                  <a:gd name="T29" fmla="*/ 259 h 482"/>
                  <a:gd name="T30" fmla="*/ 510 w 910"/>
                  <a:gd name="T31" fmla="*/ 158 h 482"/>
                  <a:gd name="T32" fmla="*/ 316 w 910"/>
                  <a:gd name="T33" fmla="*/ 246 h 482"/>
                  <a:gd name="T34" fmla="*/ 228 w 910"/>
                  <a:gd name="T35" fmla="*/ 288 h 482"/>
                  <a:gd name="T36" fmla="*/ 178 w 910"/>
                  <a:gd name="T37" fmla="*/ 219 h 482"/>
                  <a:gd name="T38" fmla="*/ 303 w 910"/>
                  <a:gd name="T39" fmla="*/ 154 h 482"/>
                  <a:gd name="T40" fmla="*/ 435 w 910"/>
                  <a:gd name="T41" fmla="*/ 95 h 482"/>
                  <a:gd name="T42" fmla="*/ 303 w 910"/>
                  <a:gd name="T43" fmla="*/ 0 h 482"/>
                  <a:gd name="T44" fmla="*/ 189 w 910"/>
                  <a:gd name="T45" fmla="*/ 50 h 482"/>
                  <a:gd name="T46" fmla="*/ 198 w 910"/>
                  <a:gd name="T47" fmla="*/ 81 h 482"/>
                  <a:gd name="T48" fmla="*/ 195 w 910"/>
                  <a:gd name="T49" fmla="*/ 121 h 482"/>
                  <a:gd name="T50" fmla="*/ 79 w 910"/>
                  <a:gd name="T51" fmla="*/ 150 h 482"/>
                  <a:gd name="T52" fmla="*/ 56 w 910"/>
                  <a:gd name="T53" fmla="*/ 108 h 482"/>
                  <a:gd name="T54" fmla="*/ 23 w 910"/>
                  <a:gd name="T55" fmla="*/ 77 h 482"/>
                  <a:gd name="T56" fmla="*/ 0 w 910"/>
                  <a:gd name="T57" fmla="*/ 66 h 482"/>
                  <a:gd name="T58" fmla="*/ 0 w 910"/>
                  <a:gd name="T59" fmla="*/ 66 h 48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10"/>
                  <a:gd name="T91" fmla="*/ 0 h 482"/>
                  <a:gd name="T92" fmla="*/ 910 w 910"/>
                  <a:gd name="T93" fmla="*/ 482 h 48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10" h="482">
                    <a:moveTo>
                      <a:pt x="0" y="66"/>
                    </a:moveTo>
                    <a:lnTo>
                      <a:pt x="105" y="223"/>
                    </a:lnTo>
                    <a:lnTo>
                      <a:pt x="227" y="401"/>
                    </a:lnTo>
                    <a:lnTo>
                      <a:pt x="287" y="482"/>
                    </a:lnTo>
                    <a:lnTo>
                      <a:pt x="408" y="444"/>
                    </a:lnTo>
                    <a:lnTo>
                      <a:pt x="602" y="367"/>
                    </a:lnTo>
                    <a:lnTo>
                      <a:pt x="910" y="227"/>
                    </a:lnTo>
                    <a:lnTo>
                      <a:pt x="891" y="214"/>
                    </a:lnTo>
                    <a:lnTo>
                      <a:pt x="882" y="194"/>
                    </a:lnTo>
                    <a:lnTo>
                      <a:pt x="882" y="174"/>
                    </a:lnTo>
                    <a:lnTo>
                      <a:pt x="858" y="166"/>
                    </a:lnTo>
                    <a:lnTo>
                      <a:pt x="844" y="153"/>
                    </a:lnTo>
                    <a:lnTo>
                      <a:pt x="835" y="119"/>
                    </a:lnTo>
                    <a:lnTo>
                      <a:pt x="747" y="183"/>
                    </a:lnTo>
                    <a:lnTo>
                      <a:pt x="661" y="259"/>
                    </a:lnTo>
                    <a:lnTo>
                      <a:pt x="510" y="158"/>
                    </a:lnTo>
                    <a:lnTo>
                      <a:pt x="316" y="246"/>
                    </a:lnTo>
                    <a:lnTo>
                      <a:pt x="228" y="288"/>
                    </a:lnTo>
                    <a:lnTo>
                      <a:pt x="178" y="219"/>
                    </a:lnTo>
                    <a:lnTo>
                      <a:pt x="303" y="154"/>
                    </a:lnTo>
                    <a:lnTo>
                      <a:pt x="435" y="95"/>
                    </a:lnTo>
                    <a:lnTo>
                      <a:pt x="303" y="0"/>
                    </a:lnTo>
                    <a:lnTo>
                      <a:pt x="189" y="50"/>
                    </a:lnTo>
                    <a:lnTo>
                      <a:pt x="198" y="81"/>
                    </a:lnTo>
                    <a:lnTo>
                      <a:pt x="195" y="121"/>
                    </a:lnTo>
                    <a:lnTo>
                      <a:pt x="79" y="150"/>
                    </a:lnTo>
                    <a:lnTo>
                      <a:pt x="56" y="108"/>
                    </a:lnTo>
                    <a:lnTo>
                      <a:pt x="23" y="77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7" name="Freeform 166"/>
              <p:cNvSpPr>
                <a:spLocks/>
              </p:cNvSpPr>
              <p:nvPr/>
            </p:nvSpPr>
            <p:spPr bwMode="auto">
              <a:xfrm>
                <a:off x="5743" y="3812"/>
                <a:ext cx="42" cy="36"/>
              </a:xfrm>
              <a:custGeom>
                <a:avLst/>
                <a:gdLst>
                  <a:gd name="T0" fmla="*/ 23 w 168"/>
                  <a:gd name="T1" fmla="*/ 107 h 107"/>
                  <a:gd name="T2" fmla="*/ 168 w 168"/>
                  <a:gd name="T3" fmla="*/ 31 h 107"/>
                  <a:gd name="T4" fmla="*/ 154 w 168"/>
                  <a:gd name="T5" fmla="*/ 17 h 107"/>
                  <a:gd name="T6" fmla="*/ 149 w 168"/>
                  <a:gd name="T7" fmla="*/ 0 h 107"/>
                  <a:gd name="T8" fmla="*/ 82 w 168"/>
                  <a:gd name="T9" fmla="*/ 32 h 107"/>
                  <a:gd name="T10" fmla="*/ 30 w 168"/>
                  <a:gd name="T11" fmla="*/ 58 h 107"/>
                  <a:gd name="T12" fmla="*/ 7 w 168"/>
                  <a:gd name="T13" fmla="*/ 79 h 107"/>
                  <a:gd name="T14" fmla="*/ 0 w 168"/>
                  <a:gd name="T15" fmla="*/ 93 h 107"/>
                  <a:gd name="T16" fmla="*/ 7 w 168"/>
                  <a:gd name="T17" fmla="*/ 107 h 107"/>
                  <a:gd name="T18" fmla="*/ 23 w 168"/>
                  <a:gd name="T19" fmla="*/ 107 h 107"/>
                  <a:gd name="T20" fmla="*/ 23 w 168"/>
                  <a:gd name="T21" fmla="*/ 107 h 10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8"/>
                  <a:gd name="T34" fmla="*/ 0 h 107"/>
                  <a:gd name="T35" fmla="*/ 168 w 168"/>
                  <a:gd name="T36" fmla="*/ 107 h 10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8" h="107">
                    <a:moveTo>
                      <a:pt x="23" y="107"/>
                    </a:moveTo>
                    <a:lnTo>
                      <a:pt x="168" y="31"/>
                    </a:lnTo>
                    <a:lnTo>
                      <a:pt x="154" y="17"/>
                    </a:lnTo>
                    <a:lnTo>
                      <a:pt x="149" y="0"/>
                    </a:lnTo>
                    <a:lnTo>
                      <a:pt x="82" y="32"/>
                    </a:lnTo>
                    <a:lnTo>
                      <a:pt x="30" y="58"/>
                    </a:lnTo>
                    <a:lnTo>
                      <a:pt x="7" y="79"/>
                    </a:lnTo>
                    <a:lnTo>
                      <a:pt x="0" y="93"/>
                    </a:lnTo>
                    <a:lnTo>
                      <a:pt x="7" y="107"/>
                    </a:lnTo>
                    <a:lnTo>
                      <a:pt x="23" y="107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8" name="Freeform 167"/>
              <p:cNvSpPr>
                <a:spLocks/>
              </p:cNvSpPr>
              <p:nvPr/>
            </p:nvSpPr>
            <p:spPr bwMode="auto">
              <a:xfrm>
                <a:off x="5794" y="3721"/>
                <a:ext cx="57" cy="87"/>
              </a:xfrm>
              <a:custGeom>
                <a:avLst/>
                <a:gdLst>
                  <a:gd name="T0" fmla="*/ 18 w 231"/>
                  <a:gd name="T1" fmla="*/ 226 h 262"/>
                  <a:gd name="T2" fmla="*/ 35 w 231"/>
                  <a:gd name="T3" fmla="*/ 242 h 262"/>
                  <a:gd name="T4" fmla="*/ 40 w 231"/>
                  <a:gd name="T5" fmla="*/ 262 h 262"/>
                  <a:gd name="T6" fmla="*/ 134 w 231"/>
                  <a:gd name="T7" fmla="*/ 216 h 262"/>
                  <a:gd name="T8" fmla="*/ 231 w 231"/>
                  <a:gd name="T9" fmla="*/ 153 h 262"/>
                  <a:gd name="T10" fmla="*/ 75 w 231"/>
                  <a:gd name="T11" fmla="*/ 0 h 262"/>
                  <a:gd name="T12" fmla="*/ 0 w 231"/>
                  <a:gd name="T13" fmla="*/ 55 h 262"/>
                  <a:gd name="T14" fmla="*/ 40 w 231"/>
                  <a:gd name="T15" fmla="*/ 53 h 262"/>
                  <a:gd name="T16" fmla="*/ 80 w 231"/>
                  <a:gd name="T17" fmla="*/ 64 h 262"/>
                  <a:gd name="T18" fmla="*/ 103 w 231"/>
                  <a:gd name="T19" fmla="*/ 93 h 262"/>
                  <a:gd name="T20" fmla="*/ 100 w 231"/>
                  <a:gd name="T21" fmla="*/ 134 h 262"/>
                  <a:gd name="T22" fmla="*/ 80 w 231"/>
                  <a:gd name="T23" fmla="*/ 170 h 262"/>
                  <a:gd name="T24" fmla="*/ 45 w 231"/>
                  <a:gd name="T25" fmla="*/ 202 h 262"/>
                  <a:gd name="T26" fmla="*/ 18 w 231"/>
                  <a:gd name="T27" fmla="*/ 226 h 262"/>
                  <a:gd name="T28" fmla="*/ 18 w 231"/>
                  <a:gd name="T29" fmla="*/ 226 h 2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1"/>
                  <a:gd name="T46" fmla="*/ 0 h 262"/>
                  <a:gd name="T47" fmla="*/ 231 w 231"/>
                  <a:gd name="T48" fmla="*/ 262 h 26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1" h="262">
                    <a:moveTo>
                      <a:pt x="18" y="226"/>
                    </a:moveTo>
                    <a:lnTo>
                      <a:pt x="35" y="242"/>
                    </a:lnTo>
                    <a:lnTo>
                      <a:pt x="40" y="262"/>
                    </a:lnTo>
                    <a:lnTo>
                      <a:pt x="134" y="216"/>
                    </a:lnTo>
                    <a:lnTo>
                      <a:pt x="231" y="153"/>
                    </a:lnTo>
                    <a:lnTo>
                      <a:pt x="75" y="0"/>
                    </a:lnTo>
                    <a:lnTo>
                      <a:pt x="0" y="55"/>
                    </a:lnTo>
                    <a:lnTo>
                      <a:pt x="40" y="53"/>
                    </a:lnTo>
                    <a:lnTo>
                      <a:pt x="80" y="64"/>
                    </a:lnTo>
                    <a:lnTo>
                      <a:pt x="103" y="93"/>
                    </a:lnTo>
                    <a:lnTo>
                      <a:pt x="100" y="134"/>
                    </a:lnTo>
                    <a:lnTo>
                      <a:pt x="80" y="170"/>
                    </a:lnTo>
                    <a:lnTo>
                      <a:pt x="45" y="202"/>
                    </a:lnTo>
                    <a:lnTo>
                      <a:pt x="18" y="226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79" name="Freeform 168"/>
              <p:cNvSpPr>
                <a:spLocks/>
              </p:cNvSpPr>
              <p:nvPr/>
            </p:nvSpPr>
            <p:spPr bwMode="auto">
              <a:xfrm>
                <a:off x="5776" y="3745"/>
                <a:ext cx="10" cy="20"/>
              </a:xfrm>
              <a:custGeom>
                <a:avLst/>
                <a:gdLst>
                  <a:gd name="T0" fmla="*/ 0 w 43"/>
                  <a:gd name="T1" fmla="*/ 30 h 59"/>
                  <a:gd name="T2" fmla="*/ 6 w 43"/>
                  <a:gd name="T3" fmla="*/ 47 h 59"/>
                  <a:gd name="T4" fmla="*/ 11 w 43"/>
                  <a:gd name="T5" fmla="*/ 59 h 59"/>
                  <a:gd name="T6" fmla="*/ 17 w 43"/>
                  <a:gd name="T7" fmla="*/ 47 h 59"/>
                  <a:gd name="T8" fmla="*/ 25 w 43"/>
                  <a:gd name="T9" fmla="*/ 26 h 59"/>
                  <a:gd name="T10" fmla="*/ 43 w 43"/>
                  <a:gd name="T11" fmla="*/ 0 h 59"/>
                  <a:gd name="T12" fmla="*/ 0 w 43"/>
                  <a:gd name="T13" fmla="*/ 30 h 59"/>
                  <a:gd name="T14" fmla="*/ 0 w 43"/>
                  <a:gd name="T15" fmla="*/ 3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59"/>
                  <a:gd name="T26" fmla="*/ 43 w 43"/>
                  <a:gd name="T27" fmla="*/ 59 h 5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59">
                    <a:moveTo>
                      <a:pt x="0" y="30"/>
                    </a:moveTo>
                    <a:lnTo>
                      <a:pt x="6" y="47"/>
                    </a:lnTo>
                    <a:lnTo>
                      <a:pt x="11" y="59"/>
                    </a:lnTo>
                    <a:lnTo>
                      <a:pt x="17" y="47"/>
                    </a:lnTo>
                    <a:lnTo>
                      <a:pt x="25" y="26"/>
                    </a:lnTo>
                    <a:lnTo>
                      <a:pt x="4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0" name="Freeform 169"/>
              <p:cNvSpPr>
                <a:spLocks/>
              </p:cNvSpPr>
              <p:nvPr/>
            </p:nvSpPr>
            <p:spPr bwMode="auto">
              <a:xfrm>
                <a:off x="5755" y="3771"/>
                <a:ext cx="4" cy="13"/>
              </a:xfrm>
              <a:custGeom>
                <a:avLst/>
                <a:gdLst>
                  <a:gd name="T0" fmla="*/ 0 w 16"/>
                  <a:gd name="T1" fmla="*/ 13 h 39"/>
                  <a:gd name="T2" fmla="*/ 0 w 16"/>
                  <a:gd name="T3" fmla="*/ 39 h 39"/>
                  <a:gd name="T4" fmla="*/ 16 w 16"/>
                  <a:gd name="T5" fmla="*/ 0 h 39"/>
                  <a:gd name="T6" fmla="*/ 0 w 16"/>
                  <a:gd name="T7" fmla="*/ 13 h 39"/>
                  <a:gd name="T8" fmla="*/ 0 w 16"/>
                  <a:gd name="T9" fmla="*/ 13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39"/>
                  <a:gd name="T17" fmla="*/ 16 w 16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39">
                    <a:moveTo>
                      <a:pt x="0" y="13"/>
                    </a:moveTo>
                    <a:lnTo>
                      <a:pt x="0" y="39"/>
                    </a:lnTo>
                    <a:lnTo>
                      <a:pt x="1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1" name="Freeform 170"/>
              <p:cNvSpPr>
                <a:spLocks/>
              </p:cNvSpPr>
              <p:nvPr/>
            </p:nvSpPr>
            <p:spPr bwMode="auto">
              <a:xfrm>
                <a:off x="5739" y="3804"/>
                <a:ext cx="15" cy="17"/>
              </a:xfrm>
              <a:custGeom>
                <a:avLst/>
                <a:gdLst>
                  <a:gd name="T0" fmla="*/ 22 w 59"/>
                  <a:gd name="T1" fmla="*/ 0 h 52"/>
                  <a:gd name="T2" fmla="*/ 10 w 59"/>
                  <a:gd name="T3" fmla="*/ 25 h 52"/>
                  <a:gd name="T4" fmla="*/ 0 w 59"/>
                  <a:gd name="T5" fmla="*/ 52 h 52"/>
                  <a:gd name="T6" fmla="*/ 27 w 59"/>
                  <a:gd name="T7" fmla="*/ 29 h 52"/>
                  <a:gd name="T8" fmla="*/ 59 w 59"/>
                  <a:gd name="T9" fmla="*/ 10 h 52"/>
                  <a:gd name="T10" fmla="*/ 40 w 59"/>
                  <a:gd name="T11" fmla="*/ 8 h 52"/>
                  <a:gd name="T12" fmla="*/ 22 w 59"/>
                  <a:gd name="T13" fmla="*/ 0 h 52"/>
                  <a:gd name="T14" fmla="*/ 22 w 59"/>
                  <a:gd name="T15" fmla="*/ 0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9"/>
                  <a:gd name="T25" fmla="*/ 0 h 52"/>
                  <a:gd name="T26" fmla="*/ 59 w 59"/>
                  <a:gd name="T27" fmla="*/ 52 h 5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9" h="52">
                    <a:moveTo>
                      <a:pt x="22" y="0"/>
                    </a:moveTo>
                    <a:lnTo>
                      <a:pt x="10" y="25"/>
                    </a:lnTo>
                    <a:lnTo>
                      <a:pt x="0" y="52"/>
                    </a:lnTo>
                    <a:lnTo>
                      <a:pt x="27" y="29"/>
                    </a:lnTo>
                    <a:lnTo>
                      <a:pt x="59" y="10"/>
                    </a:lnTo>
                    <a:lnTo>
                      <a:pt x="40" y="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2" name="Freeform 171"/>
              <p:cNvSpPr>
                <a:spLocks/>
              </p:cNvSpPr>
              <p:nvPr/>
            </p:nvSpPr>
            <p:spPr bwMode="auto">
              <a:xfrm>
                <a:off x="5761" y="3783"/>
                <a:ext cx="21" cy="20"/>
              </a:xfrm>
              <a:custGeom>
                <a:avLst/>
                <a:gdLst>
                  <a:gd name="T0" fmla="*/ 27 w 84"/>
                  <a:gd name="T1" fmla="*/ 0 h 59"/>
                  <a:gd name="T2" fmla="*/ 22 w 84"/>
                  <a:gd name="T3" fmla="*/ 24 h 59"/>
                  <a:gd name="T4" fmla="*/ 11 w 84"/>
                  <a:gd name="T5" fmla="*/ 47 h 59"/>
                  <a:gd name="T6" fmla="*/ 0 w 84"/>
                  <a:gd name="T7" fmla="*/ 59 h 59"/>
                  <a:gd name="T8" fmla="*/ 32 w 84"/>
                  <a:gd name="T9" fmla="*/ 44 h 59"/>
                  <a:gd name="T10" fmla="*/ 65 w 84"/>
                  <a:gd name="T11" fmla="*/ 27 h 59"/>
                  <a:gd name="T12" fmla="*/ 84 w 84"/>
                  <a:gd name="T13" fmla="*/ 13 h 59"/>
                  <a:gd name="T14" fmla="*/ 65 w 84"/>
                  <a:gd name="T15" fmla="*/ 15 h 59"/>
                  <a:gd name="T16" fmla="*/ 40 w 84"/>
                  <a:gd name="T17" fmla="*/ 12 h 59"/>
                  <a:gd name="T18" fmla="*/ 27 w 84"/>
                  <a:gd name="T19" fmla="*/ 0 h 59"/>
                  <a:gd name="T20" fmla="*/ 27 w 84"/>
                  <a:gd name="T21" fmla="*/ 0 h 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4"/>
                  <a:gd name="T34" fmla="*/ 0 h 59"/>
                  <a:gd name="T35" fmla="*/ 84 w 84"/>
                  <a:gd name="T36" fmla="*/ 59 h 5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4" h="59">
                    <a:moveTo>
                      <a:pt x="27" y="0"/>
                    </a:moveTo>
                    <a:lnTo>
                      <a:pt x="22" y="24"/>
                    </a:lnTo>
                    <a:lnTo>
                      <a:pt x="11" y="47"/>
                    </a:lnTo>
                    <a:lnTo>
                      <a:pt x="0" y="59"/>
                    </a:lnTo>
                    <a:lnTo>
                      <a:pt x="32" y="44"/>
                    </a:lnTo>
                    <a:lnTo>
                      <a:pt x="65" y="27"/>
                    </a:lnTo>
                    <a:lnTo>
                      <a:pt x="84" y="13"/>
                    </a:lnTo>
                    <a:lnTo>
                      <a:pt x="65" y="15"/>
                    </a:lnTo>
                    <a:lnTo>
                      <a:pt x="40" y="1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3" name="Freeform 172"/>
              <p:cNvSpPr>
                <a:spLocks/>
              </p:cNvSpPr>
              <p:nvPr/>
            </p:nvSpPr>
            <p:spPr bwMode="auto">
              <a:xfrm>
                <a:off x="5793" y="3761"/>
                <a:ext cx="7" cy="15"/>
              </a:xfrm>
              <a:custGeom>
                <a:avLst/>
                <a:gdLst>
                  <a:gd name="T0" fmla="*/ 0 w 29"/>
                  <a:gd name="T1" fmla="*/ 44 h 44"/>
                  <a:gd name="T2" fmla="*/ 8 w 29"/>
                  <a:gd name="T3" fmla="*/ 23 h 44"/>
                  <a:gd name="T4" fmla="*/ 17 w 29"/>
                  <a:gd name="T5" fmla="*/ 7 h 44"/>
                  <a:gd name="T6" fmla="*/ 26 w 29"/>
                  <a:gd name="T7" fmla="*/ 0 h 44"/>
                  <a:gd name="T8" fmla="*/ 29 w 29"/>
                  <a:gd name="T9" fmla="*/ 3 h 44"/>
                  <a:gd name="T10" fmla="*/ 29 w 29"/>
                  <a:gd name="T11" fmla="*/ 10 h 44"/>
                  <a:gd name="T12" fmla="*/ 26 w 29"/>
                  <a:gd name="T13" fmla="*/ 20 h 44"/>
                  <a:gd name="T14" fmla="*/ 12 w 29"/>
                  <a:gd name="T15" fmla="*/ 32 h 44"/>
                  <a:gd name="T16" fmla="*/ 0 w 29"/>
                  <a:gd name="T17" fmla="*/ 44 h 44"/>
                  <a:gd name="T18" fmla="*/ 0 w 29"/>
                  <a:gd name="T19" fmla="*/ 44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44"/>
                  <a:gd name="T32" fmla="*/ 29 w 29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44">
                    <a:moveTo>
                      <a:pt x="0" y="44"/>
                    </a:moveTo>
                    <a:lnTo>
                      <a:pt x="8" y="23"/>
                    </a:lnTo>
                    <a:lnTo>
                      <a:pt x="17" y="7"/>
                    </a:lnTo>
                    <a:lnTo>
                      <a:pt x="26" y="0"/>
                    </a:lnTo>
                    <a:lnTo>
                      <a:pt x="29" y="3"/>
                    </a:lnTo>
                    <a:lnTo>
                      <a:pt x="29" y="10"/>
                    </a:lnTo>
                    <a:lnTo>
                      <a:pt x="26" y="20"/>
                    </a:lnTo>
                    <a:lnTo>
                      <a:pt x="12" y="32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4" name="Freeform 173"/>
              <p:cNvSpPr>
                <a:spLocks/>
              </p:cNvSpPr>
              <p:nvPr/>
            </p:nvSpPr>
            <p:spPr bwMode="auto">
              <a:xfrm>
                <a:off x="5725" y="3798"/>
                <a:ext cx="6" cy="21"/>
              </a:xfrm>
              <a:custGeom>
                <a:avLst/>
                <a:gdLst>
                  <a:gd name="T0" fmla="*/ 12 w 22"/>
                  <a:gd name="T1" fmla="*/ 12 h 61"/>
                  <a:gd name="T2" fmla="*/ 6 w 22"/>
                  <a:gd name="T3" fmla="*/ 32 h 61"/>
                  <a:gd name="T4" fmla="*/ 0 w 22"/>
                  <a:gd name="T5" fmla="*/ 53 h 61"/>
                  <a:gd name="T6" fmla="*/ 0 w 22"/>
                  <a:gd name="T7" fmla="*/ 61 h 61"/>
                  <a:gd name="T8" fmla="*/ 6 w 22"/>
                  <a:gd name="T9" fmla="*/ 55 h 61"/>
                  <a:gd name="T10" fmla="*/ 12 w 22"/>
                  <a:gd name="T11" fmla="*/ 38 h 61"/>
                  <a:gd name="T12" fmla="*/ 20 w 22"/>
                  <a:gd name="T13" fmla="*/ 14 h 61"/>
                  <a:gd name="T14" fmla="*/ 22 w 22"/>
                  <a:gd name="T15" fmla="*/ 0 h 61"/>
                  <a:gd name="T16" fmla="*/ 12 w 22"/>
                  <a:gd name="T17" fmla="*/ 12 h 61"/>
                  <a:gd name="T18" fmla="*/ 12 w 22"/>
                  <a:gd name="T19" fmla="*/ 12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61"/>
                  <a:gd name="T32" fmla="*/ 22 w 22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61">
                    <a:moveTo>
                      <a:pt x="12" y="12"/>
                    </a:moveTo>
                    <a:lnTo>
                      <a:pt x="6" y="32"/>
                    </a:lnTo>
                    <a:lnTo>
                      <a:pt x="0" y="53"/>
                    </a:lnTo>
                    <a:lnTo>
                      <a:pt x="0" y="61"/>
                    </a:lnTo>
                    <a:lnTo>
                      <a:pt x="6" y="55"/>
                    </a:lnTo>
                    <a:lnTo>
                      <a:pt x="12" y="38"/>
                    </a:lnTo>
                    <a:lnTo>
                      <a:pt x="20" y="14"/>
                    </a:lnTo>
                    <a:lnTo>
                      <a:pt x="22" y="0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D9D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5" name="Freeform 174"/>
              <p:cNvSpPr>
                <a:spLocks/>
              </p:cNvSpPr>
              <p:nvPr/>
            </p:nvSpPr>
            <p:spPr bwMode="auto">
              <a:xfrm>
                <a:off x="5555" y="3417"/>
                <a:ext cx="19" cy="17"/>
              </a:xfrm>
              <a:custGeom>
                <a:avLst/>
                <a:gdLst>
                  <a:gd name="T0" fmla="*/ 23 w 76"/>
                  <a:gd name="T1" fmla="*/ 50 h 50"/>
                  <a:gd name="T2" fmla="*/ 68 w 76"/>
                  <a:gd name="T3" fmla="*/ 30 h 50"/>
                  <a:gd name="T4" fmla="*/ 76 w 76"/>
                  <a:gd name="T5" fmla="*/ 21 h 50"/>
                  <a:gd name="T6" fmla="*/ 74 w 76"/>
                  <a:gd name="T7" fmla="*/ 7 h 50"/>
                  <a:gd name="T8" fmla="*/ 68 w 76"/>
                  <a:gd name="T9" fmla="*/ 0 h 50"/>
                  <a:gd name="T10" fmla="*/ 0 w 76"/>
                  <a:gd name="T11" fmla="*/ 42 h 50"/>
                  <a:gd name="T12" fmla="*/ 23 w 76"/>
                  <a:gd name="T13" fmla="*/ 50 h 50"/>
                  <a:gd name="T14" fmla="*/ 23 w 76"/>
                  <a:gd name="T15" fmla="*/ 50 h 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6"/>
                  <a:gd name="T25" fmla="*/ 0 h 50"/>
                  <a:gd name="T26" fmla="*/ 76 w 76"/>
                  <a:gd name="T27" fmla="*/ 50 h 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6" h="50">
                    <a:moveTo>
                      <a:pt x="23" y="50"/>
                    </a:moveTo>
                    <a:lnTo>
                      <a:pt x="68" y="30"/>
                    </a:lnTo>
                    <a:lnTo>
                      <a:pt x="76" y="21"/>
                    </a:lnTo>
                    <a:lnTo>
                      <a:pt x="74" y="7"/>
                    </a:lnTo>
                    <a:lnTo>
                      <a:pt x="68" y="0"/>
                    </a:lnTo>
                    <a:lnTo>
                      <a:pt x="0" y="42"/>
                    </a:lnTo>
                    <a:lnTo>
                      <a:pt x="23" y="50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6" name="Freeform 175"/>
              <p:cNvSpPr>
                <a:spLocks/>
              </p:cNvSpPr>
              <p:nvPr/>
            </p:nvSpPr>
            <p:spPr bwMode="auto">
              <a:xfrm>
                <a:off x="5544" y="3524"/>
                <a:ext cx="19" cy="51"/>
              </a:xfrm>
              <a:custGeom>
                <a:avLst/>
                <a:gdLst>
                  <a:gd name="T0" fmla="*/ 0 w 74"/>
                  <a:gd name="T1" fmla="*/ 6 h 153"/>
                  <a:gd name="T2" fmla="*/ 7 w 74"/>
                  <a:gd name="T3" fmla="*/ 47 h 153"/>
                  <a:gd name="T4" fmla="*/ 16 w 74"/>
                  <a:gd name="T5" fmla="*/ 100 h 153"/>
                  <a:gd name="T6" fmla="*/ 30 w 74"/>
                  <a:gd name="T7" fmla="*/ 138 h 153"/>
                  <a:gd name="T8" fmla="*/ 47 w 74"/>
                  <a:gd name="T9" fmla="*/ 151 h 153"/>
                  <a:gd name="T10" fmla="*/ 62 w 74"/>
                  <a:gd name="T11" fmla="*/ 153 h 153"/>
                  <a:gd name="T12" fmla="*/ 70 w 74"/>
                  <a:gd name="T13" fmla="*/ 128 h 153"/>
                  <a:gd name="T14" fmla="*/ 74 w 74"/>
                  <a:gd name="T15" fmla="*/ 89 h 153"/>
                  <a:gd name="T16" fmla="*/ 69 w 74"/>
                  <a:gd name="T17" fmla="*/ 51 h 153"/>
                  <a:gd name="T18" fmla="*/ 43 w 74"/>
                  <a:gd name="T19" fmla="*/ 12 h 153"/>
                  <a:gd name="T20" fmla="*/ 20 w 74"/>
                  <a:gd name="T21" fmla="*/ 0 h 153"/>
                  <a:gd name="T22" fmla="*/ 7 w 74"/>
                  <a:gd name="T23" fmla="*/ 3 h 153"/>
                  <a:gd name="T24" fmla="*/ 0 w 74"/>
                  <a:gd name="T25" fmla="*/ 6 h 153"/>
                  <a:gd name="T26" fmla="*/ 0 w 74"/>
                  <a:gd name="T27" fmla="*/ 6 h 1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53"/>
                  <a:gd name="T44" fmla="*/ 74 w 74"/>
                  <a:gd name="T45" fmla="*/ 153 h 1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53">
                    <a:moveTo>
                      <a:pt x="0" y="6"/>
                    </a:moveTo>
                    <a:lnTo>
                      <a:pt x="7" y="47"/>
                    </a:lnTo>
                    <a:lnTo>
                      <a:pt x="16" y="100"/>
                    </a:lnTo>
                    <a:lnTo>
                      <a:pt x="30" y="138"/>
                    </a:lnTo>
                    <a:lnTo>
                      <a:pt x="47" y="151"/>
                    </a:lnTo>
                    <a:lnTo>
                      <a:pt x="62" y="153"/>
                    </a:lnTo>
                    <a:lnTo>
                      <a:pt x="70" y="128"/>
                    </a:lnTo>
                    <a:lnTo>
                      <a:pt x="74" y="89"/>
                    </a:lnTo>
                    <a:lnTo>
                      <a:pt x="69" y="51"/>
                    </a:lnTo>
                    <a:lnTo>
                      <a:pt x="43" y="12"/>
                    </a:lnTo>
                    <a:lnTo>
                      <a:pt x="20" y="0"/>
                    </a:lnTo>
                    <a:lnTo>
                      <a:pt x="7" y="3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7" name="Freeform 176"/>
              <p:cNvSpPr>
                <a:spLocks/>
              </p:cNvSpPr>
              <p:nvPr/>
            </p:nvSpPr>
            <p:spPr bwMode="auto">
              <a:xfrm>
                <a:off x="5521" y="3533"/>
                <a:ext cx="7" cy="18"/>
              </a:xfrm>
              <a:custGeom>
                <a:avLst/>
                <a:gdLst>
                  <a:gd name="T0" fmla="*/ 6 w 26"/>
                  <a:gd name="T1" fmla="*/ 11 h 54"/>
                  <a:gd name="T2" fmla="*/ 0 w 26"/>
                  <a:gd name="T3" fmla="*/ 34 h 54"/>
                  <a:gd name="T4" fmla="*/ 4 w 26"/>
                  <a:gd name="T5" fmla="*/ 52 h 54"/>
                  <a:gd name="T6" fmla="*/ 13 w 26"/>
                  <a:gd name="T7" fmla="*/ 54 h 54"/>
                  <a:gd name="T8" fmla="*/ 21 w 26"/>
                  <a:gd name="T9" fmla="*/ 46 h 54"/>
                  <a:gd name="T10" fmla="*/ 26 w 26"/>
                  <a:gd name="T11" fmla="*/ 28 h 54"/>
                  <a:gd name="T12" fmla="*/ 18 w 26"/>
                  <a:gd name="T13" fmla="*/ 8 h 54"/>
                  <a:gd name="T14" fmla="*/ 13 w 26"/>
                  <a:gd name="T15" fmla="*/ 0 h 54"/>
                  <a:gd name="T16" fmla="*/ 6 w 26"/>
                  <a:gd name="T17" fmla="*/ 11 h 54"/>
                  <a:gd name="T18" fmla="*/ 6 w 26"/>
                  <a:gd name="T19" fmla="*/ 11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54"/>
                  <a:gd name="T32" fmla="*/ 26 w 26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54">
                    <a:moveTo>
                      <a:pt x="6" y="11"/>
                    </a:moveTo>
                    <a:lnTo>
                      <a:pt x="0" y="34"/>
                    </a:lnTo>
                    <a:lnTo>
                      <a:pt x="4" y="52"/>
                    </a:lnTo>
                    <a:lnTo>
                      <a:pt x="13" y="54"/>
                    </a:lnTo>
                    <a:lnTo>
                      <a:pt x="21" y="46"/>
                    </a:lnTo>
                    <a:lnTo>
                      <a:pt x="26" y="28"/>
                    </a:lnTo>
                    <a:lnTo>
                      <a:pt x="18" y="8"/>
                    </a:lnTo>
                    <a:lnTo>
                      <a:pt x="13" y="0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8" name="Freeform 177"/>
              <p:cNvSpPr>
                <a:spLocks/>
              </p:cNvSpPr>
              <p:nvPr/>
            </p:nvSpPr>
            <p:spPr bwMode="auto">
              <a:xfrm>
                <a:off x="5575" y="3532"/>
                <a:ext cx="14" cy="54"/>
              </a:xfrm>
              <a:custGeom>
                <a:avLst/>
                <a:gdLst>
                  <a:gd name="T0" fmla="*/ 9 w 57"/>
                  <a:gd name="T1" fmla="*/ 9 h 162"/>
                  <a:gd name="T2" fmla="*/ 0 w 57"/>
                  <a:gd name="T3" fmla="*/ 29 h 162"/>
                  <a:gd name="T4" fmla="*/ 0 w 57"/>
                  <a:gd name="T5" fmla="*/ 76 h 162"/>
                  <a:gd name="T6" fmla="*/ 3 w 57"/>
                  <a:gd name="T7" fmla="*/ 118 h 162"/>
                  <a:gd name="T8" fmla="*/ 12 w 57"/>
                  <a:gd name="T9" fmla="*/ 141 h 162"/>
                  <a:gd name="T10" fmla="*/ 24 w 57"/>
                  <a:gd name="T11" fmla="*/ 158 h 162"/>
                  <a:gd name="T12" fmla="*/ 38 w 57"/>
                  <a:gd name="T13" fmla="*/ 160 h 162"/>
                  <a:gd name="T14" fmla="*/ 56 w 57"/>
                  <a:gd name="T15" fmla="*/ 162 h 162"/>
                  <a:gd name="T16" fmla="*/ 57 w 57"/>
                  <a:gd name="T17" fmla="*/ 145 h 162"/>
                  <a:gd name="T18" fmla="*/ 56 w 57"/>
                  <a:gd name="T19" fmla="*/ 104 h 162"/>
                  <a:gd name="T20" fmla="*/ 47 w 57"/>
                  <a:gd name="T21" fmla="*/ 59 h 162"/>
                  <a:gd name="T22" fmla="*/ 43 w 57"/>
                  <a:gd name="T23" fmla="*/ 15 h 162"/>
                  <a:gd name="T24" fmla="*/ 29 w 57"/>
                  <a:gd name="T25" fmla="*/ 0 h 162"/>
                  <a:gd name="T26" fmla="*/ 9 w 57"/>
                  <a:gd name="T27" fmla="*/ 9 h 162"/>
                  <a:gd name="T28" fmla="*/ 9 w 57"/>
                  <a:gd name="T29" fmla="*/ 9 h 16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7"/>
                  <a:gd name="T46" fmla="*/ 0 h 162"/>
                  <a:gd name="T47" fmla="*/ 57 w 57"/>
                  <a:gd name="T48" fmla="*/ 162 h 16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7" h="162">
                    <a:moveTo>
                      <a:pt x="9" y="9"/>
                    </a:moveTo>
                    <a:lnTo>
                      <a:pt x="0" y="29"/>
                    </a:lnTo>
                    <a:lnTo>
                      <a:pt x="0" y="76"/>
                    </a:lnTo>
                    <a:lnTo>
                      <a:pt x="3" y="118"/>
                    </a:lnTo>
                    <a:lnTo>
                      <a:pt x="12" y="141"/>
                    </a:lnTo>
                    <a:lnTo>
                      <a:pt x="24" y="158"/>
                    </a:lnTo>
                    <a:lnTo>
                      <a:pt x="38" y="160"/>
                    </a:lnTo>
                    <a:lnTo>
                      <a:pt x="56" y="162"/>
                    </a:lnTo>
                    <a:lnTo>
                      <a:pt x="57" y="145"/>
                    </a:lnTo>
                    <a:lnTo>
                      <a:pt x="56" y="104"/>
                    </a:lnTo>
                    <a:lnTo>
                      <a:pt x="47" y="59"/>
                    </a:lnTo>
                    <a:lnTo>
                      <a:pt x="43" y="15"/>
                    </a:lnTo>
                    <a:lnTo>
                      <a:pt x="29" y="0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89" name="Freeform 178"/>
              <p:cNvSpPr>
                <a:spLocks/>
              </p:cNvSpPr>
              <p:nvPr/>
            </p:nvSpPr>
            <p:spPr bwMode="auto">
              <a:xfrm>
                <a:off x="5598" y="3554"/>
                <a:ext cx="27" cy="43"/>
              </a:xfrm>
              <a:custGeom>
                <a:avLst/>
                <a:gdLst>
                  <a:gd name="T0" fmla="*/ 0 w 108"/>
                  <a:gd name="T1" fmla="*/ 3 h 129"/>
                  <a:gd name="T2" fmla="*/ 12 w 108"/>
                  <a:gd name="T3" fmla="*/ 47 h 129"/>
                  <a:gd name="T4" fmla="*/ 33 w 108"/>
                  <a:gd name="T5" fmla="*/ 95 h 129"/>
                  <a:gd name="T6" fmla="*/ 65 w 108"/>
                  <a:gd name="T7" fmla="*/ 127 h 129"/>
                  <a:gd name="T8" fmla="*/ 84 w 108"/>
                  <a:gd name="T9" fmla="*/ 129 h 129"/>
                  <a:gd name="T10" fmla="*/ 108 w 108"/>
                  <a:gd name="T11" fmla="*/ 122 h 129"/>
                  <a:gd name="T12" fmla="*/ 105 w 108"/>
                  <a:gd name="T13" fmla="*/ 112 h 129"/>
                  <a:gd name="T14" fmla="*/ 84 w 108"/>
                  <a:gd name="T15" fmla="*/ 83 h 129"/>
                  <a:gd name="T16" fmla="*/ 59 w 108"/>
                  <a:gd name="T17" fmla="*/ 47 h 129"/>
                  <a:gd name="T18" fmla="*/ 37 w 108"/>
                  <a:gd name="T19" fmla="*/ 11 h 129"/>
                  <a:gd name="T20" fmla="*/ 14 w 108"/>
                  <a:gd name="T21" fmla="*/ 0 h 129"/>
                  <a:gd name="T22" fmla="*/ 0 w 108"/>
                  <a:gd name="T23" fmla="*/ 3 h 129"/>
                  <a:gd name="T24" fmla="*/ 0 w 108"/>
                  <a:gd name="T25" fmla="*/ 3 h 1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8"/>
                  <a:gd name="T40" fmla="*/ 0 h 129"/>
                  <a:gd name="T41" fmla="*/ 108 w 108"/>
                  <a:gd name="T42" fmla="*/ 129 h 1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8" h="129">
                    <a:moveTo>
                      <a:pt x="0" y="3"/>
                    </a:moveTo>
                    <a:lnTo>
                      <a:pt x="12" y="47"/>
                    </a:lnTo>
                    <a:lnTo>
                      <a:pt x="33" y="95"/>
                    </a:lnTo>
                    <a:lnTo>
                      <a:pt x="65" y="127"/>
                    </a:lnTo>
                    <a:lnTo>
                      <a:pt x="84" y="129"/>
                    </a:lnTo>
                    <a:lnTo>
                      <a:pt x="108" y="122"/>
                    </a:lnTo>
                    <a:lnTo>
                      <a:pt x="105" y="112"/>
                    </a:lnTo>
                    <a:lnTo>
                      <a:pt x="84" y="83"/>
                    </a:lnTo>
                    <a:lnTo>
                      <a:pt x="59" y="47"/>
                    </a:lnTo>
                    <a:lnTo>
                      <a:pt x="37" y="11"/>
                    </a:lnTo>
                    <a:lnTo>
                      <a:pt x="1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0" name="Freeform 179"/>
              <p:cNvSpPr>
                <a:spLocks/>
              </p:cNvSpPr>
              <p:nvPr/>
            </p:nvSpPr>
            <p:spPr bwMode="auto">
              <a:xfrm>
                <a:off x="5570" y="3530"/>
                <a:ext cx="18" cy="25"/>
              </a:xfrm>
              <a:custGeom>
                <a:avLst/>
                <a:gdLst>
                  <a:gd name="T0" fmla="*/ 7 w 72"/>
                  <a:gd name="T1" fmla="*/ 41 h 74"/>
                  <a:gd name="T2" fmla="*/ 7 w 72"/>
                  <a:gd name="T3" fmla="*/ 42 h 74"/>
                  <a:gd name="T4" fmla="*/ 11 w 72"/>
                  <a:gd name="T5" fmla="*/ 47 h 74"/>
                  <a:gd name="T6" fmla="*/ 13 w 72"/>
                  <a:gd name="T7" fmla="*/ 49 h 74"/>
                  <a:gd name="T8" fmla="*/ 18 w 72"/>
                  <a:gd name="T9" fmla="*/ 51 h 74"/>
                  <a:gd name="T10" fmla="*/ 24 w 72"/>
                  <a:gd name="T11" fmla="*/ 51 h 74"/>
                  <a:gd name="T12" fmla="*/ 31 w 72"/>
                  <a:gd name="T13" fmla="*/ 53 h 74"/>
                  <a:gd name="T14" fmla="*/ 38 w 72"/>
                  <a:gd name="T15" fmla="*/ 50 h 74"/>
                  <a:gd name="T16" fmla="*/ 43 w 72"/>
                  <a:gd name="T17" fmla="*/ 46 h 74"/>
                  <a:gd name="T18" fmla="*/ 45 w 72"/>
                  <a:gd name="T19" fmla="*/ 40 h 74"/>
                  <a:gd name="T20" fmla="*/ 48 w 72"/>
                  <a:gd name="T21" fmla="*/ 33 h 74"/>
                  <a:gd name="T22" fmla="*/ 48 w 72"/>
                  <a:gd name="T23" fmla="*/ 26 h 74"/>
                  <a:gd name="T24" fmla="*/ 49 w 72"/>
                  <a:gd name="T25" fmla="*/ 20 h 74"/>
                  <a:gd name="T26" fmla="*/ 48 w 72"/>
                  <a:gd name="T27" fmla="*/ 16 h 74"/>
                  <a:gd name="T28" fmla="*/ 48 w 72"/>
                  <a:gd name="T29" fmla="*/ 13 h 74"/>
                  <a:gd name="T30" fmla="*/ 47 w 72"/>
                  <a:gd name="T31" fmla="*/ 12 h 74"/>
                  <a:gd name="T32" fmla="*/ 44 w 72"/>
                  <a:gd name="T33" fmla="*/ 11 h 74"/>
                  <a:gd name="T34" fmla="*/ 42 w 72"/>
                  <a:gd name="T35" fmla="*/ 10 h 74"/>
                  <a:gd name="T36" fmla="*/ 36 w 72"/>
                  <a:gd name="T37" fmla="*/ 9 h 74"/>
                  <a:gd name="T38" fmla="*/ 30 w 72"/>
                  <a:gd name="T39" fmla="*/ 8 h 74"/>
                  <a:gd name="T40" fmla="*/ 25 w 72"/>
                  <a:gd name="T41" fmla="*/ 6 h 74"/>
                  <a:gd name="T42" fmla="*/ 18 w 72"/>
                  <a:gd name="T43" fmla="*/ 5 h 74"/>
                  <a:gd name="T44" fmla="*/ 13 w 72"/>
                  <a:gd name="T45" fmla="*/ 5 h 74"/>
                  <a:gd name="T46" fmla="*/ 9 w 72"/>
                  <a:gd name="T47" fmla="*/ 3 h 74"/>
                  <a:gd name="T48" fmla="*/ 12 w 72"/>
                  <a:gd name="T49" fmla="*/ 2 h 74"/>
                  <a:gd name="T50" fmla="*/ 15 w 72"/>
                  <a:gd name="T51" fmla="*/ 1 h 74"/>
                  <a:gd name="T52" fmla="*/ 18 w 72"/>
                  <a:gd name="T53" fmla="*/ 1 h 74"/>
                  <a:gd name="T54" fmla="*/ 22 w 72"/>
                  <a:gd name="T55" fmla="*/ 1 h 74"/>
                  <a:gd name="T56" fmla="*/ 27 w 72"/>
                  <a:gd name="T57" fmla="*/ 1 h 74"/>
                  <a:gd name="T58" fmla="*/ 33 w 72"/>
                  <a:gd name="T59" fmla="*/ 0 h 74"/>
                  <a:gd name="T60" fmla="*/ 38 w 72"/>
                  <a:gd name="T61" fmla="*/ 0 h 74"/>
                  <a:gd name="T62" fmla="*/ 43 w 72"/>
                  <a:gd name="T63" fmla="*/ 1 h 74"/>
                  <a:gd name="T64" fmla="*/ 49 w 72"/>
                  <a:gd name="T65" fmla="*/ 2 h 74"/>
                  <a:gd name="T66" fmla="*/ 53 w 72"/>
                  <a:gd name="T67" fmla="*/ 3 h 74"/>
                  <a:gd name="T68" fmla="*/ 58 w 72"/>
                  <a:gd name="T69" fmla="*/ 5 h 74"/>
                  <a:gd name="T70" fmla="*/ 63 w 72"/>
                  <a:gd name="T71" fmla="*/ 8 h 74"/>
                  <a:gd name="T72" fmla="*/ 67 w 72"/>
                  <a:gd name="T73" fmla="*/ 13 h 74"/>
                  <a:gd name="T74" fmla="*/ 70 w 72"/>
                  <a:gd name="T75" fmla="*/ 16 h 74"/>
                  <a:gd name="T76" fmla="*/ 71 w 72"/>
                  <a:gd name="T77" fmla="*/ 20 h 74"/>
                  <a:gd name="T78" fmla="*/ 72 w 72"/>
                  <a:gd name="T79" fmla="*/ 26 h 74"/>
                  <a:gd name="T80" fmla="*/ 72 w 72"/>
                  <a:gd name="T81" fmla="*/ 31 h 74"/>
                  <a:gd name="T82" fmla="*/ 72 w 72"/>
                  <a:gd name="T83" fmla="*/ 35 h 74"/>
                  <a:gd name="T84" fmla="*/ 71 w 72"/>
                  <a:gd name="T85" fmla="*/ 40 h 74"/>
                  <a:gd name="T86" fmla="*/ 70 w 72"/>
                  <a:gd name="T87" fmla="*/ 44 h 74"/>
                  <a:gd name="T88" fmla="*/ 69 w 72"/>
                  <a:gd name="T89" fmla="*/ 49 h 74"/>
                  <a:gd name="T90" fmla="*/ 65 w 72"/>
                  <a:gd name="T91" fmla="*/ 54 h 74"/>
                  <a:gd name="T92" fmla="*/ 62 w 72"/>
                  <a:gd name="T93" fmla="*/ 58 h 74"/>
                  <a:gd name="T94" fmla="*/ 58 w 72"/>
                  <a:gd name="T95" fmla="*/ 62 h 74"/>
                  <a:gd name="T96" fmla="*/ 54 w 72"/>
                  <a:gd name="T97" fmla="*/ 65 h 74"/>
                  <a:gd name="T98" fmla="*/ 49 w 72"/>
                  <a:gd name="T99" fmla="*/ 67 h 74"/>
                  <a:gd name="T100" fmla="*/ 45 w 72"/>
                  <a:gd name="T101" fmla="*/ 71 h 74"/>
                  <a:gd name="T102" fmla="*/ 40 w 72"/>
                  <a:gd name="T103" fmla="*/ 72 h 74"/>
                  <a:gd name="T104" fmla="*/ 35 w 72"/>
                  <a:gd name="T105" fmla="*/ 74 h 74"/>
                  <a:gd name="T106" fmla="*/ 30 w 72"/>
                  <a:gd name="T107" fmla="*/ 74 h 74"/>
                  <a:gd name="T108" fmla="*/ 25 w 72"/>
                  <a:gd name="T109" fmla="*/ 74 h 74"/>
                  <a:gd name="T110" fmla="*/ 20 w 72"/>
                  <a:gd name="T111" fmla="*/ 74 h 74"/>
                  <a:gd name="T112" fmla="*/ 17 w 72"/>
                  <a:gd name="T113" fmla="*/ 73 h 74"/>
                  <a:gd name="T114" fmla="*/ 11 w 72"/>
                  <a:gd name="T115" fmla="*/ 70 h 74"/>
                  <a:gd name="T116" fmla="*/ 7 w 72"/>
                  <a:gd name="T117" fmla="*/ 66 h 74"/>
                  <a:gd name="T118" fmla="*/ 2 w 72"/>
                  <a:gd name="T119" fmla="*/ 59 h 74"/>
                  <a:gd name="T120" fmla="*/ 0 w 72"/>
                  <a:gd name="T121" fmla="*/ 56 h 74"/>
                  <a:gd name="T122" fmla="*/ 7 w 72"/>
                  <a:gd name="T123" fmla="*/ 41 h 74"/>
                  <a:gd name="T124" fmla="*/ 7 w 72"/>
                  <a:gd name="T125" fmla="*/ 41 h 7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72"/>
                  <a:gd name="T190" fmla="*/ 0 h 74"/>
                  <a:gd name="T191" fmla="*/ 72 w 72"/>
                  <a:gd name="T192" fmla="*/ 74 h 7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72" h="74">
                    <a:moveTo>
                      <a:pt x="7" y="41"/>
                    </a:moveTo>
                    <a:lnTo>
                      <a:pt x="7" y="42"/>
                    </a:lnTo>
                    <a:lnTo>
                      <a:pt x="11" y="47"/>
                    </a:lnTo>
                    <a:lnTo>
                      <a:pt x="13" y="49"/>
                    </a:lnTo>
                    <a:lnTo>
                      <a:pt x="18" y="51"/>
                    </a:lnTo>
                    <a:lnTo>
                      <a:pt x="24" y="51"/>
                    </a:lnTo>
                    <a:lnTo>
                      <a:pt x="31" y="53"/>
                    </a:lnTo>
                    <a:lnTo>
                      <a:pt x="38" y="50"/>
                    </a:lnTo>
                    <a:lnTo>
                      <a:pt x="43" y="46"/>
                    </a:lnTo>
                    <a:lnTo>
                      <a:pt x="45" y="40"/>
                    </a:lnTo>
                    <a:lnTo>
                      <a:pt x="48" y="33"/>
                    </a:lnTo>
                    <a:lnTo>
                      <a:pt x="48" y="26"/>
                    </a:lnTo>
                    <a:lnTo>
                      <a:pt x="49" y="20"/>
                    </a:lnTo>
                    <a:lnTo>
                      <a:pt x="48" y="16"/>
                    </a:lnTo>
                    <a:lnTo>
                      <a:pt x="48" y="13"/>
                    </a:lnTo>
                    <a:lnTo>
                      <a:pt x="47" y="12"/>
                    </a:lnTo>
                    <a:lnTo>
                      <a:pt x="44" y="11"/>
                    </a:lnTo>
                    <a:lnTo>
                      <a:pt x="42" y="10"/>
                    </a:lnTo>
                    <a:lnTo>
                      <a:pt x="36" y="9"/>
                    </a:lnTo>
                    <a:lnTo>
                      <a:pt x="30" y="8"/>
                    </a:lnTo>
                    <a:lnTo>
                      <a:pt x="25" y="6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18" y="1"/>
                    </a:lnTo>
                    <a:lnTo>
                      <a:pt x="22" y="1"/>
                    </a:lnTo>
                    <a:lnTo>
                      <a:pt x="27" y="1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3" y="1"/>
                    </a:lnTo>
                    <a:lnTo>
                      <a:pt x="49" y="2"/>
                    </a:lnTo>
                    <a:lnTo>
                      <a:pt x="53" y="3"/>
                    </a:lnTo>
                    <a:lnTo>
                      <a:pt x="58" y="5"/>
                    </a:lnTo>
                    <a:lnTo>
                      <a:pt x="63" y="8"/>
                    </a:lnTo>
                    <a:lnTo>
                      <a:pt x="67" y="13"/>
                    </a:lnTo>
                    <a:lnTo>
                      <a:pt x="70" y="16"/>
                    </a:lnTo>
                    <a:lnTo>
                      <a:pt x="71" y="20"/>
                    </a:lnTo>
                    <a:lnTo>
                      <a:pt x="72" y="26"/>
                    </a:lnTo>
                    <a:lnTo>
                      <a:pt x="72" y="31"/>
                    </a:lnTo>
                    <a:lnTo>
                      <a:pt x="72" y="35"/>
                    </a:lnTo>
                    <a:lnTo>
                      <a:pt x="71" y="40"/>
                    </a:lnTo>
                    <a:lnTo>
                      <a:pt x="70" y="44"/>
                    </a:lnTo>
                    <a:lnTo>
                      <a:pt x="69" y="49"/>
                    </a:lnTo>
                    <a:lnTo>
                      <a:pt x="65" y="54"/>
                    </a:lnTo>
                    <a:lnTo>
                      <a:pt x="62" y="58"/>
                    </a:lnTo>
                    <a:lnTo>
                      <a:pt x="58" y="62"/>
                    </a:lnTo>
                    <a:lnTo>
                      <a:pt x="54" y="65"/>
                    </a:lnTo>
                    <a:lnTo>
                      <a:pt x="49" y="67"/>
                    </a:lnTo>
                    <a:lnTo>
                      <a:pt x="45" y="71"/>
                    </a:lnTo>
                    <a:lnTo>
                      <a:pt x="40" y="72"/>
                    </a:lnTo>
                    <a:lnTo>
                      <a:pt x="35" y="74"/>
                    </a:lnTo>
                    <a:lnTo>
                      <a:pt x="30" y="74"/>
                    </a:lnTo>
                    <a:lnTo>
                      <a:pt x="25" y="74"/>
                    </a:lnTo>
                    <a:lnTo>
                      <a:pt x="20" y="74"/>
                    </a:lnTo>
                    <a:lnTo>
                      <a:pt x="17" y="73"/>
                    </a:lnTo>
                    <a:lnTo>
                      <a:pt x="11" y="70"/>
                    </a:lnTo>
                    <a:lnTo>
                      <a:pt x="7" y="66"/>
                    </a:lnTo>
                    <a:lnTo>
                      <a:pt x="2" y="59"/>
                    </a:lnTo>
                    <a:lnTo>
                      <a:pt x="0" y="56"/>
                    </a:lnTo>
                    <a:lnTo>
                      <a:pt x="7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1" name="Freeform 180"/>
              <p:cNvSpPr>
                <a:spLocks/>
              </p:cNvSpPr>
              <p:nvPr/>
            </p:nvSpPr>
            <p:spPr bwMode="auto">
              <a:xfrm>
                <a:off x="5541" y="3517"/>
                <a:ext cx="16" cy="28"/>
              </a:xfrm>
              <a:custGeom>
                <a:avLst/>
                <a:gdLst>
                  <a:gd name="T0" fmla="*/ 37 w 64"/>
                  <a:gd name="T1" fmla="*/ 0 h 82"/>
                  <a:gd name="T2" fmla="*/ 37 w 64"/>
                  <a:gd name="T3" fmla="*/ 1 h 82"/>
                  <a:gd name="T4" fmla="*/ 39 w 64"/>
                  <a:gd name="T5" fmla="*/ 4 h 82"/>
                  <a:gd name="T6" fmla="*/ 39 w 64"/>
                  <a:gd name="T7" fmla="*/ 8 h 82"/>
                  <a:gd name="T8" fmla="*/ 40 w 64"/>
                  <a:gd name="T9" fmla="*/ 11 h 82"/>
                  <a:gd name="T10" fmla="*/ 40 w 64"/>
                  <a:gd name="T11" fmla="*/ 16 h 82"/>
                  <a:gd name="T12" fmla="*/ 42 w 64"/>
                  <a:gd name="T13" fmla="*/ 20 h 82"/>
                  <a:gd name="T14" fmla="*/ 42 w 64"/>
                  <a:gd name="T15" fmla="*/ 25 h 82"/>
                  <a:gd name="T16" fmla="*/ 44 w 64"/>
                  <a:gd name="T17" fmla="*/ 30 h 82"/>
                  <a:gd name="T18" fmla="*/ 44 w 64"/>
                  <a:gd name="T19" fmla="*/ 33 h 82"/>
                  <a:gd name="T20" fmla="*/ 44 w 64"/>
                  <a:gd name="T21" fmla="*/ 39 h 82"/>
                  <a:gd name="T22" fmla="*/ 44 w 64"/>
                  <a:gd name="T23" fmla="*/ 42 h 82"/>
                  <a:gd name="T24" fmla="*/ 44 w 64"/>
                  <a:gd name="T25" fmla="*/ 47 h 82"/>
                  <a:gd name="T26" fmla="*/ 41 w 64"/>
                  <a:gd name="T27" fmla="*/ 50 h 82"/>
                  <a:gd name="T28" fmla="*/ 40 w 64"/>
                  <a:gd name="T29" fmla="*/ 54 h 82"/>
                  <a:gd name="T30" fmla="*/ 35 w 64"/>
                  <a:gd name="T31" fmla="*/ 58 h 82"/>
                  <a:gd name="T32" fmla="*/ 30 w 64"/>
                  <a:gd name="T33" fmla="*/ 61 h 82"/>
                  <a:gd name="T34" fmla="*/ 23 w 64"/>
                  <a:gd name="T35" fmla="*/ 62 h 82"/>
                  <a:gd name="T36" fmla="*/ 17 w 64"/>
                  <a:gd name="T37" fmla="*/ 62 h 82"/>
                  <a:gd name="T38" fmla="*/ 9 w 64"/>
                  <a:gd name="T39" fmla="*/ 62 h 82"/>
                  <a:gd name="T40" fmla="*/ 5 w 64"/>
                  <a:gd name="T41" fmla="*/ 61 h 82"/>
                  <a:gd name="T42" fmla="*/ 1 w 64"/>
                  <a:gd name="T43" fmla="*/ 59 h 82"/>
                  <a:gd name="T44" fmla="*/ 0 w 64"/>
                  <a:gd name="T45" fmla="*/ 59 h 82"/>
                  <a:gd name="T46" fmla="*/ 4 w 64"/>
                  <a:gd name="T47" fmla="*/ 82 h 82"/>
                  <a:gd name="T48" fmla="*/ 5 w 64"/>
                  <a:gd name="T49" fmla="*/ 82 h 82"/>
                  <a:gd name="T50" fmla="*/ 10 w 64"/>
                  <a:gd name="T51" fmla="*/ 82 h 82"/>
                  <a:gd name="T52" fmla="*/ 13 w 64"/>
                  <a:gd name="T53" fmla="*/ 82 h 82"/>
                  <a:gd name="T54" fmla="*/ 18 w 64"/>
                  <a:gd name="T55" fmla="*/ 82 h 82"/>
                  <a:gd name="T56" fmla="*/ 23 w 64"/>
                  <a:gd name="T57" fmla="*/ 82 h 82"/>
                  <a:gd name="T58" fmla="*/ 28 w 64"/>
                  <a:gd name="T59" fmla="*/ 82 h 82"/>
                  <a:gd name="T60" fmla="*/ 32 w 64"/>
                  <a:gd name="T61" fmla="*/ 81 h 82"/>
                  <a:gd name="T62" fmla="*/ 37 w 64"/>
                  <a:gd name="T63" fmla="*/ 81 h 82"/>
                  <a:gd name="T64" fmla="*/ 41 w 64"/>
                  <a:gd name="T65" fmla="*/ 79 h 82"/>
                  <a:gd name="T66" fmla="*/ 46 w 64"/>
                  <a:gd name="T67" fmla="*/ 79 h 82"/>
                  <a:gd name="T68" fmla="*/ 54 w 64"/>
                  <a:gd name="T69" fmla="*/ 74 h 82"/>
                  <a:gd name="T70" fmla="*/ 60 w 64"/>
                  <a:gd name="T71" fmla="*/ 69 h 82"/>
                  <a:gd name="T72" fmla="*/ 60 w 64"/>
                  <a:gd name="T73" fmla="*/ 64 h 82"/>
                  <a:gd name="T74" fmla="*/ 62 w 64"/>
                  <a:gd name="T75" fmla="*/ 59 h 82"/>
                  <a:gd name="T76" fmla="*/ 63 w 64"/>
                  <a:gd name="T77" fmla="*/ 55 h 82"/>
                  <a:gd name="T78" fmla="*/ 63 w 64"/>
                  <a:gd name="T79" fmla="*/ 51 h 82"/>
                  <a:gd name="T80" fmla="*/ 63 w 64"/>
                  <a:gd name="T81" fmla="*/ 46 h 82"/>
                  <a:gd name="T82" fmla="*/ 63 w 64"/>
                  <a:gd name="T83" fmla="*/ 41 h 82"/>
                  <a:gd name="T84" fmla="*/ 63 w 64"/>
                  <a:gd name="T85" fmla="*/ 35 h 82"/>
                  <a:gd name="T86" fmla="*/ 64 w 64"/>
                  <a:gd name="T87" fmla="*/ 32 h 82"/>
                  <a:gd name="T88" fmla="*/ 64 w 64"/>
                  <a:gd name="T89" fmla="*/ 27 h 82"/>
                  <a:gd name="T90" fmla="*/ 64 w 64"/>
                  <a:gd name="T91" fmla="*/ 23 h 82"/>
                  <a:gd name="T92" fmla="*/ 64 w 64"/>
                  <a:gd name="T93" fmla="*/ 19 h 82"/>
                  <a:gd name="T94" fmla="*/ 64 w 64"/>
                  <a:gd name="T95" fmla="*/ 17 h 82"/>
                  <a:gd name="T96" fmla="*/ 64 w 64"/>
                  <a:gd name="T97" fmla="*/ 12 h 82"/>
                  <a:gd name="T98" fmla="*/ 64 w 64"/>
                  <a:gd name="T99" fmla="*/ 11 h 82"/>
                  <a:gd name="T100" fmla="*/ 37 w 64"/>
                  <a:gd name="T101" fmla="*/ 0 h 82"/>
                  <a:gd name="T102" fmla="*/ 37 w 64"/>
                  <a:gd name="T103" fmla="*/ 0 h 8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4"/>
                  <a:gd name="T157" fmla="*/ 0 h 82"/>
                  <a:gd name="T158" fmla="*/ 64 w 64"/>
                  <a:gd name="T159" fmla="*/ 82 h 8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4" h="82">
                    <a:moveTo>
                      <a:pt x="37" y="0"/>
                    </a:moveTo>
                    <a:lnTo>
                      <a:pt x="37" y="1"/>
                    </a:lnTo>
                    <a:lnTo>
                      <a:pt x="39" y="4"/>
                    </a:lnTo>
                    <a:lnTo>
                      <a:pt x="39" y="8"/>
                    </a:lnTo>
                    <a:lnTo>
                      <a:pt x="40" y="11"/>
                    </a:lnTo>
                    <a:lnTo>
                      <a:pt x="40" y="16"/>
                    </a:lnTo>
                    <a:lnTo>
                      <a:pt x="42" y="20"/>
                    </a:lnTo>
                    <a:lnTo>
                      <a:pt x="42" y="25"/>
                    </a:lnTo>
                    <a:lnTo>
                      <a:pt x="44" y="30"/>
                    </a:lnTo>
                    <a:lnTo>
                      <a:pt x="44" y="33"/>
                    </a:lnTo>
                    <a:lnTo>
                      <a:pt x="44" y="39"/>
                    </a:lnTo>
                    <a:lnTo>
                      <a:pt x="44" y="42"/>
                    </a:lnTo>
                    <a:lnTo>
                      <a:pt x="44" y="47"/>
                    </a:lnTo>
                    <a:lnTo>
                      <a:pt x="41" y="50"/>
                    </a:lnTo>
                    <a:lnTo>
                      <a:pt x="40" y="54"/>
                    </a:lnTo>
                    <a:lnTo>
                      <a:pt x="35" y="58"/>
                    </a:lnTo>
                    <a:lnTo>
                      <a:pt x="30" y="61"/>
                    </a:lnTo>
                    <a:lnTo>
                      <a:pt x="23" y="62"/>
                    </a:lnTo>
                    <a:lnTo>
                      <a:pt x="17" y="62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1" y="59"/>
                    </a:lnTo>
                    <a:lnTo>
                      <a:pt x="0" y="59"/>
                    </a:lnTo>
                    <a:lnTo>
                      <a:pt x="4" y="82"/>
                    </a:lnTo>
                    <a:lnTo>
                      <a:pt x="5" y="82"/>
                    </a:lnTo>
                    <a:lnTo>
                      <a:pt x="10" y="82"/>
                    </a:lnTo>
                    <a:lnTo>
                      <a:pt x="13" y="82"/>
                    </a:lnTo>
                    <a:lnTo>
                      <a:pt x="18" y="82"/>
                    </a:lnTo>
                    <a:lnTo>
                      <a:pt x="23" y="82"/>
                    </a:lnTo>
                    <a:lnTo>
                      <a:pt x="28" y="82"/>
                    </a:lnTo>
                    <a:lnTo>
                      <a:pt x="32" y="81"/>
                    </a:lnTo>
                    <a:lnTo>
                      <a:pt x="37" y="81"/>
                    </a:lnTo>
                    <a:lnTo>
                      <a:pt x="41" y="79"/>
                    </a:lnTo>
                    <a:lnTo>
                      <a:pt x="46" y="79"/>
                    </a:lnTo>
                    <a:lnTo>
                      <a:pt x="54" y="74"/>
                    </a:lnTo>
                    <a:lnTo>
                      <a:pt x="60" y="69"/>
                    </a:lnTo>
                    <a:lnTo>
                      <a:pt x="60" y="64"/>
                    </a:lnTo>
                    <a:lnTo>
                      <a:pt x="62" y="59"/>
                    </a:lnTo>
                    <a:lnTo>
                      <a:pt x="63" y="55"/>
                    </a:lnTo>
                    <a:lnTo>
                      <a:pt x="63" y="51"/>
                    </a:lnTo>
                    <a:lnTo>
                      <a:pt x="63" y="46"/>
                    </a:lnTo>
                    <a:lnTo>
                      <a:pt x="63" y="41"/>
                    </a:lnTo>
                    <a:lnTo>
                      <a:pt x="63" y="35"/>
                    </a:lnTo>
                    <a:lnTo>
                      <a:pt x="64" y="32"/>
                    </a:lnTo>
                    <a:lnTo>
                      <a:pt x="64" y="27"/>
                    </a:lnTo>
                    <a:lnTo>
                      <a:pt x="64" y="23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2"/>
                    </a:lnTo>
                    <a:lnTo>
                      <a:pt x="64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2" name="Freeform 181"/>
              <p:cNvSpPr>
                <a:spLocks/>
              </p:cNvSpPr>
              <p:nvPr/>
            </p:nvSpPr>
            <p:spPr bwMode="auto">
              <a:xfrm>
                <a:off x="5534" y="3436"/>
                <a:ext cx="119" cy="60"/>
              </a:xfrm>
              <a:custGeom>
                <a:avLst/>
                <a:gdLst>
                  <a:gd name="T0" fmla="*/ 292 w 472"/>
                  <a:gd name="T1" fmla="*/ 79 h 180"/>
                  <a:gd name="T2" fmla="*/ 398 w 472"/>
                  <a:gd name="T3" fmla="*/ 109 h 180"/>
                  <a:gd name="T4" fmla="*/ 461 w 472"/>
                  <a:gd name="T5" fmla="*/ 129 h 180"/>
                  <a:gd name="T6" fmla="*/ 472 w 472"/>
                  <a:gd name="T7" fmla="*/ 148 h 180"/>
                  <a:gd name="T8" fmla="*/ 468 w 472"/>
                  <a:gd name="T9" fmla="*/ 166 h 180"/>
                  <a:gd name="T10" fmla="*/ 449 w 472"/>
                  <a:gd name="T11" fmla="*/ 180 h 180"/>
                  <a:gd name="T12" fmla="*/ 407 w 472"/>
                  <a:gd name="T13" fmla="*/ 178 h 180"/>
                  <a:gd name="T14" fmla="*/ 295 w 472"/>
                  <a:gd name="T15" fmla="*/ 128 h 180"/>
                  <a:gd name="T16" fmla="*/ 127 w 472"/>
                  <a:gd name="T17" fmla="*/ 52 h 180"/>
                  <a:gd name="T18" fmla="*/ 0 w 472"/>
                  <a:gd name="T19" fmla="*/ 0 h 180"/>
                  <a:gd name="T20" fmla="*/ 150 w 472"/>
                  <a:gd name="T21" fmla="*/ 30 h 180"/>
                  <a:gd name="T22" fmla="*/ 292 w 472"/>
                  <a:gd name="T23" fmla="*/ 79 h 180"/>
                  <a:gd name="T24" fmla="*/ 292 w 472"/>
                  <a:gd name="T25" fmla="*/ 79 h 18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72"/>
                  <a:gd name="T40" fmla="*/ 0 h 180"/>
                  <a:gd name="T41" fmla="*/ 472 w 472"/>
                  <a:gd name="T42" fmla="*/ 180 h 18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72" h="180">
                    <a:moveTo>
                      <a:pt x="292" y="79"/>
                    </a:moveTo>
                    <a:lnTo>
                      <a:pt x="398" y="109"/>
                    </a:lnTo>
                    <a:lnTo>
                      <a:pt x="461" y="129"/>
                    </a:lnTo>
                    <a:lnTo>
                      <a:pt x="472" y="148"/>
                    </a:lnTo>
                    <a:lnTo>
                      <a:pt x="468" y="166"/>
                    </a:lnTo>
                    <a:lnTo>
                      <a:pt x="449" y="180"/>
                    </a:lnTo>
                    <a:lnTo>
                      <a:pt x="407" y="178"/>
                    </a:lnTo>
                    <a:lnTo>
                      <a:pt x="295" y="128"/>
                    </a:lnTo>
                    <a:lnTo>
                      <a:pt x="127" y="52"/>
                    </a:lnTo>
                    <a:lnTo>
                      <a:pt x="0" y="0"/>
                    </a:lnTo>
                    <a:lnTo>
                      <a:pt x="150" y="30"/>
                    </a:lnTo>
                    <a:lnTo>
                      <a:pt x="292" y="79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3" name="Freeform 182"/>
              <p:cNvSpPr>
                <a:spLocks/>
              </p:cNvSpPr>
              <p:nvPr/>
            </p:nvSpPr>
            <p:spPr bwMode="auto">
              <a:xfrm>
                <a:off x="5602" y="3433"/>
                <a:ext cx="58" cy="26"/>
              </a:xfrm>
              <a:custGeom>
                <a:avLst/>
                <a:gdLst>
                  <a:gd name="T0" fmla="*/ 0 w 231"/>
                  <a:gd name="T1" fmla="*/ 38 h 80"/>
                  <a:gd name="T2" fmla="*/ 139 w 231"/>
                  <a:gd name="T3" fmla="*/ 64 h 80"/>
                  <a:gd name="T4" fmla="*/ 203 w 231"/>
                  <a:gd name="T5" fmla="*/ 80 h 80"/>
                  <a:gd name="T6" fmla="*/ 223 w 231"/>
                  <a:gd name="T7" fmla="*/ 72 h 80"/>
                  <a:gd name="T8" fmla="*/ 231 w 231"/>
                  <a:gd name="T9" fmla="*/ 57 h 80"/>
                  <a:gd name="T10" fmla="*/ 213 w 231"/>
                  <a:gd name="T11" fmla="*/ 23 h 80"/>
                  <a:gd name="T12" fmla="*/ 83 w 231"/>
                  <a:gd name="T13" fmla="*/ 0 h 80"/>
                  <a:gd name="T14" fmla="*/ 0 w 231"/>
                  <a:gd name="T15" fmla="*/ 38 h 80"/>
                  <a:gd name="T16" fmla="*/ 0 w 231"/>
                  <a:gd name="T17" fmla="*/ 38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1"/>
                  <a:gd name="T28" fmla="*/ 0 h 80"/>
                  <a:gd name="T29" fmla="*/ 231 w 231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1" h="80">
                    <a:moveTo>
                      <a:pt x="0" y="38"/>
                    </a:moveTo>
                    <a:lnTo>
                      <a:pt x="139" y="64"/>
                    </a:lnTo>
                    <a:lnTo>
                      <a:pt x="203" y="80"/>
                    </a:lnTo>
                    <a:lnTo>
                      <a:pt x="223" y="72"/>
                    </a:lnTo>
                    <a:lnTo>
                      <a:pt x="231" y="57"/>
                    </a:lnTo>
                    <a:lnTo>
                      <a:pt x="213" y="23"/>
                    </a:lnTo>
                    <a:lnTo>
                      <a:pt x="83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4" name="Freeform 183"/>
              <p:cNvSpPr>
                <a:spLocks/>
              </p:cNvSpPr>
              <p:nvPr/>
            </p:nvSpPr>
            <p:spPr bwMode="auto">
              <a:xfrm>
                <a:off x="5546" y="3416"/>
                <a:ext cx="21" cy="11"/>
              </a:xfrm>
              <a:custGeom>
                <a:avLst/>
                <a:gdLst>
                  <a:gd name="T0" fmla="*/ 84 w 84"/>
                  <a:gd name="T1" fmla="*/ 0 h 33"/>
                  <a:gd name="T2" fmla="*/ 0 w 84"/>
                  <a:gd name="T3" fmla="*/ 8 h 33"/>
                  <a:gd name="T4" fmla="*/ 54 w 84"/>
                  <a:gd name="T5" fmla="*/ 33 h 33"/>
                  <a:gd name="T6" fmla="*/ 84 w 84"/>
                  <a:gd name="T7" fmla="*/ 0 h 33"/>
                  <a:gd name="T8" fmla="*/ 84 w 84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33"/>
                  <a:gd name="T17" fmla="*/ 84 w 84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33">
                    <a:moveTo>
                      <a:pt x="84" y="0"/>
                    </a:moveTo>
                    <a:lnTo>
                      <a:pt x="0" y="8"/>
                    </a:lnTo>
                    <a:lnTo>
                      <a:pt x="54" y="33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5" name="Freeform 184"/>
              <p:cNvSpPr>
                <a:spLocks/>
              </p:cNvSpPr>
              <p:nvPr/>
            </p:nvSpPr>
            <p:spPr bwMode="auto">
              <a:xfrm>
                <a:off x="5547" y="3465"/>
                <a:ext cx="81" cy="60"/>
              </a:xfrm>
              <a:custGeom>
                <a:avLst/>
                <a:gdLst>
                  <a:gd name="T0" fmla="*/ 0 w 325"/>
                  <a:gd name="T1" fmla="*/ 0 h 181"/>
                  <a:gd name="T2" fmla="*/ 137 w 325"/>
                  <a:gd name="T3" fmla="*/ 59 h 181"/>
                  <a:gd name="T4" fmla="*/ 264 w 325"/>
                  <a:gd name="T5" fmla="*/ 120 h 181"/>
                  <a:gd name="T6" fmla="*/ 321 w 325"/>
                  <a:gd name="T7" fmla="*/ 155 h 181"/>
                  <a:gd name="T8" fmla="*/ 325 w 325"/>
                  <a:gd name="T9" fmla="*/ 170 h 181"/>
                  <a:gd name="T10" fmla="*/ 317 w 325"/>
                  <a:gd name="T11" fmla="*/ 181 h 181"/>
                  <a:gd name="T12" fmla="*/ 278 w 325"/>
                  <a:gd name="T13" fmla="*/ 167 h 181"/>
                  <a:gd name="T14" fmla="*/ 146 w 325"/>
                  <a:gd name="T15" fmla="*/ 86 h 181"/>
                  <a:gd name="T16" fmla="*/ 0 w 325"/>
                  <a:gd name="T17" fmla="*/ 0 h 181"/>
                  <a:gd name="T18" fmla="*/ 0 w 325"/>
                  <a:gd name="T19" fmla="*/ 0 h 1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5"/>
                  <a:gd name="T31" fmla="*/ 0 h 181"/>
                  <a:gd name="T32" fmla="*/ 325 w 325"/>
                  <a:gd name="T33" fmla="*/ 181 h 1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5" h="181">
                    <a:moveTo>
                      <a:pt x="0" y="0"/>
                    </a:moveTo>
                    <a:lnTo>
                      <a:pt x="137" y="59"/>
                    </a:lnTo>
                    <a:lnTo>
                      <a:pt x="264" y="120"/>
                    </a:lnTo>
                    <a:lnTo>
                      <a:pt x="321" y="155"/>
                    </a:lnTo>
                    <a:lnTo>
                      <a:pt x="325" y="170"/>
                    </a:lnTo>
                    <a:lnTo>
                      <a:pt x="317" y="181"/>
                    </a:lnTo>
                    <a:lnTo>
                      <a:pt x="278" y="167"/>
                    </a:lnTo>
                    <a:lnTo>
                      <a:pt x="146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5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6" name="Freeform 185"/>
              <p:cNvSpPr>
                <a:spLocks/>
              </p:cNvSpPr>
              <p:nvPr/>
            </p:nvSpPr>
            <p:spPr bwMode="auto">
              <a:xfrm>
                <a:off x="5550" y="3545"/>
                <a:ext cx="7" cy="26"/>
              </a:xfrm>
              <a:custGeom>
                <a:avLst/>
                <a:gdLst>
                  <a:gd name="T0" fmla="*/ 0 w 29"/>
                  <a:gd name="T1" fmla="*/ 9 h 79"/>
                  <a:gd name="T2" fmla="*/ 8 w 29"/>
                  <a:gd name="T3" fmla="*/ 51 h 79"/>
                  <a:gd name="T4" fmla="*/ 21 w 29"/>
                  <a:gd name="T5" fmla="*/ 73 h 79"/>
                  <a:gd name="T6" fmla="*/ 29 w 29"/>
                  <a:gd name="T7" fmla="*/ 79 h 79"/>
                  <a:gd name="T8" fmla="*/ 29 w 29"/>
                  <a:gd name="T9" fmla="*/ 59 h 79"/>
                  <a:gd name="T10" fmla="*/ 14 w 29"/>
                  <a:gd name="T11" fmla="*/ 23 h 79"/>
                  <a:gd name="T12" fmla="*/ 3 w 29"/>
                  <a:gd name="T13" fmla="*/ 0 h 79"/>
                  <a:gd name="T14" fmla="*/ 0 w 29"/>
                  <a:gd name="T15" fmla="*/ 9 h 79"/>
                  <a:gd name="T16" fmla="*/ 0 w 29"/>
                  <a:gd name="T17" fmla="*/ 9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9"/>
                  <a:gd name="T28" fmla="*/ 0 h 79"/>
                  <a:gd name="T29" fmla="*/ 29 w 29"/>
                  <a:gd name="T30" fmla="*/ 79 h 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9" h="79">
                    <a:moveTo>
                      <a:pt x="0" y="9"/>
                    </a:moveTo>
                    <a:lnTo>
                      <a:pt x="8" y="51"/>
                    </a:lnTo>
                    <a:lnTo>
                      <a:pt x="21" y="73"/>
                    </a:lnTo>
                    <a:lnTo>
                      <a:pt x="29" y="79"/>
                    </a:lnTo>
                    <a:lnTo>
                      <a:pt x="29" y="59"/>
                    </a:lnTo>
                    <a:lnTo>
                      <a:pt x="14" y="23"/>
                    </a:lnTo>
                    <a:lnTo>
                      <a:pt x="3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7" name="Freeform 186"/>
              <p:cNvSpPr>
                <a:spLocks/>
              </p:cNvSpPr>
              <p:nvPr/>
            </p:nvSpPr>
            <p:spPr bwMode="auto">
              <a:xfrm>
                <a:off x="5578" y="3556"/>
                <a:ext cx="6" cy="25"/>
              </a:xfrm>
              <a:custGeom>
                <a:avLst/>
                <a:gdLst>
                  <a:gd name="T0" fmla="*/ 0 w 26"/>
                  <a:gd name="T1" fmla="*/ 17 h 76"/>
                  <a:gd name="T2" fmla="*/ 0 w 26"/>
                  <a:gd name="T3" fmla="*/ 46 h 76"/>
                  <a:gd name="T4" fmla="*/ 8 w 26"/>
                  <a:gd name="T5" fmla="*/ 64 h 76"/>
                  <a:gd name="T6" fmla="*/ 17 w 26"/>
                  <a:gd name="T7" fmla="*/ 76 h 76"/>
                  <a:gd name="T8" fmla="*/ 26 w 26"/>
                  <a:gd name="T9" fmla="*/ 74 h 76"/>
                  <a:gd name="T10" fmla="*/ 17 w 26"/>
                  <a:gd name="T11" fmla="*/ 32 h 76"/>
                  <a:gd name="T12" fmla="*/ 8 w 26"/>
                  <a:gd name="T13" fmla="*/ 0 h 76"/>
                  <a:gd name="T14" fmla="*/ 0 w 26"/>
                  <a:gd name="T15" fmla="*/ 17 h 76"/>
                  <a:gd name="T16" fmla="*/ 0 w 26"/>
                  <a:gd name="T17" fmla="*/ 17 h 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76"/>
                  <a:gd name="T29" fmla="*/ 26 w 26"/>
                  <a:gd name="T30" fmla="*/ 76 h 7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76">
                    <a:moveTo>
                      <a:pt x="0" y="17"/>
                    </a:moveTo>
                    <a:lnTo>
                      <a:pt x="0" y="46"/>
                    </a:lnTo>
                    <a:lnTo>
                      <a:pt x="8" y="64"/>
                    </a:lnTo>
                    <a:lnTo>
                      <a:pt x="17" y="76"/>
                    </a:lnTo>
                    <a:lnTo>
                      <a:pt x="26" y="74"/>
                    </a:lnTo>
                    <a:lnTo>
                      <a:pt x="17" y="32"/>
                    </a:lnTo>
                    <a:lnTo>
                      <a:pt x="8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8" name="Freeform 187"/>
              <p:cNvSpPr>
                <a:spLocks/>
              </p:cNvSpPr>
              <p:nvPr/>
            </p:nvSpPr>
            <p:spPr bwMode="auto">
              <a:xfrm>
                <a:off x="5523" y="3540"/>
                <a:ext cx="2" cy="8"/>
              </a:xfrm>
              <a:custGeom>
                <a:avLst/>
                <a:gdLst>
                  <a:gd name="T0" fmla="*/ 7 w 11"/>
                  <a:gd name="T1" fmla="*/ 0 h 23"/>
                  <a:gd name="T2" fmla="*/ 0 w 11"/>
                  <a:gd name="T3" fmla="*/ 15 h 23"/>
                  <a:gd name="T4" fmla="*/ 3 w 11"/>
                  <a:gd name="T5" fmla="*/ 23 h 23"/>
                  <a:gd name="T6" fmla="*/ 11 w 11"/>
                  <a:gd name="T7" fmla="*/ 19 h 23"/>
                  <a:gd name="T8" fmla="*/ 7 w 11"/>
                  <a:gd name="T9" fmla="*/ 0 h 23"/>
                  <a:gd name="T10" fmla="*/ 7 w 11"/>
                  <a:gd name="T11" fmla="*/ 0 h 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23"/>
                  <a:gd name="T20" fmla="*/ 11 w 11"/>
                  <a:gd name="T21" fmla="*/ 23 h 2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23">
                    <a:moveTo>
                      <a:pt x="7" y="0"/>
                    </a:moveTo>
                    <a:lnTo>
                      <a:pt x="0" y="15"/>
                    </a:lnTo>
                    <a:lnTo>
                      <a:pt x="3" y="23"/>
                    </a:lnTo>
                    <a:lnTo>
                      <a:pt x="11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399" name="Freeform 188"/>
              <p:cNvSpPr>
                <a:spLocks/>
              </p:cNvSpPr>
              <p:nvPr/>
            </p:nvSpPr>
            <p:spPr bwMode="auto">
              <a:xfrm>
                <a:off x="5605" y="3574"/>
                <a:ext cx="16" cy="21"/>
              </a:xfrm>
              <a:custGeom>
                <a:avLst/>
                <a:gdLst>
                  <a:gd name="T0" fmla="*/ 10 w 63"/>
                  <a:gd name="T1" fmla="*/ 21 h 62"/>
                  <a:gd name="T2" fmla="*/ 30 w 63"/>
                  <a:gd name="T3" fmla="*/ 47 h 62"/>
                  <a:gd name="T4" fmla="*/ 46 w 63"/>
                  <a:gd name="T5" fmla="*/ 62 h 62"/>
                  <a:gd name="T6" fmla="*/ 63 w 63"/>
                  <a:gd name="T7" fmla="*/ 59 h 62"/>
                  <a:gd name="T8" fmla="*/ 45 w 63"/>
                  <a:gd name="T9" fmla="*/ 42 h 62"/>
                  <a:gd name="T10" fmla="*/ 17 w 63"/>
                  <a:gd name="T11" fmla="*/ 17 h 62"/>
                  <a:gd name="T12" fmla="*/ 0 w 63"/>
                  <a:gd name="T13" fmla="*/ 0 h 62"/>
                  <a:gd name="T14" fmla="*/ 10 w 63"/>
                  <a:gd name="T15" fmla="*/ 21 h 62"/>
                  <a:gd name="T16" fmla="*/ 10 w 63"/>
                  <a:gd name="T17" fmla="*/ 21 h 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3"/>
                  <a:gd name="T28" fmla="*/ 0 h 62"/>
                  <a:gd name="T29" fmla="*/ 63 w 63"/>
                  <a:gd name="T30" fmla="*/ 62 h 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3" h="62">
                    <a:moveTo>
                      <a:pt x="10" y="21"/>
                    </a:moveTo>
                    <a:lnTo>
                      <a:pt x="30" y="47"/>
                    </a:lnTo>
                    <a:lnTo>
                      <a:pt x="46" y="62"/>
                    </a:lnTo>
                    <a:lnTo>
                      <a:pt x="63" y="59"/>
                    </a:lnTo>
                    <a:lnTo>
                      <a:pt x="45" y="42"/>
                    </a:lnTo>
                    <a:lnTo>
                      <a:pt x="17" y="17"/>
                    </a:lnTo>
                    <a:lnTo>
                      <a:pt x="0" y="0"/>
                    </a:lnTo>
                    <a:lnTo>
                      <a:pt x="10" y="21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0" name="Freeform 189"/>
              <p:cNvSpPr>
                <a:spLocks/>
              </p:cNvSpPr>
              <p:nvPr/>
            </p:nvSpPr>
            <p:spPr bwMode="auto">
              <a:xfrm>
                <a:off x="5430" y="3680"/>
                <a:ext cx="22" cy="35"/>
              </a:xfrm>
              <a:custGeom>
                <a:avLst/>
                <a:gdLst>
                  <a:gd name="T0" fmla="*/ 25 w 84"/>
                  <a:gd name="T1" fmla="*/ 0 h 104"/>
                  <a:gd name="T2" fmla="*/ 84 w 84"/>
                  <a:gd name="T3" fmla="*/ 7 h 104"/>
                  <a:gd name="T4" fmla="*/ 68 w 84"/>
                  <a:gd name="T5" fmla="*/ 34 h 104"/>
                  <a:gd name="T6" fmla="*/ 56 w 84"/>
                  <a:gd name="T7" fmla="*/ 74 h 104"/>
                  <a:gd name="T8" fmla="*/ 55 w 84"/>
                  <a:gd name="T9" fmla="*/ 102 h 104"/>
                  <a:gd name="T10" fmla="*/ 0 w 84"/>
                  <a:gd name="T11" fmla="*/ 104 h 104"/>
                  <a:gd name="T12" fmla="*/ 5 w 84"/>
                  <a:gd name="T13" fmla="*/ 64 h 104"/>
                  <a:gd name="T14" fmla="*/ 15 w 84"/>
                  <a:gd name="T15" fmla="*/ 28 h 104"/>
                  <a:gd name="T16" fmla="*/ 25 w 84"/>
                  <a:gd name="T17" fmla="*/ 0 h 104"/>
                  <a:gd name="T18" fmla="*/ 25 w 84"/>
                  <a:gd name="T19" fmla="*/ 0 h 1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4"/>
                  <a:gd name="T31" fmla="*/ 0 h 104"/>
                  <a:gd name="T32" fmla="*/ 84 w 84"/>
                  <a:gd name="T33" fmla="*/ 104 h 1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4" h="104">
                    <a:moveTo>
                      <a:pt x="25" y="0"/>
                    </a:moveTo>
                    <a:lnTo>
                      <a:pt x="84" y="7"/>
                    </a:lnTo>
                    <a:lnTo>
                      <a:pt x="68" y="34"/>
                    </a:lnTo>
                    <a:lnTo>
                      <a:pt x="56" y="74"/>
                    </a:lnTo>
                    <a:lnTo>
                      <a:pt x="55" y="102"/>
                    </a:lnTo>
                    <a:lnTo>
                      <a:pt x="0" y="104"/>
                    </a:lnTo>
                    <a:lnTo>
                      <a:pt x="5" y="64"/>
                    </a:lnTo>
                    <a:lnTo>
                      <a:pt x="15" y="2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1" name="Freeform 190"/>
              <p:cNvSpPr>
                <a:spLocks/>
              </p:cNvSpPr>
              <p:nvPr/>
            </p:nvSpPr>
            <p:spPr bwMode="auto">
              <a:xfrm>
                <a:off x="5426" y="3722"/>
                <a:ext cx="35" cy="39"/>
              </a:xfrm>
              <a:custGeom>
                <a:avLst/>
                <a:gdLst>
                  <a:gd name="T0" fmla="*/ 0 w 140"/>
                  <a:gd name="T1" fmla="*/ 0 h 116"/>
                  <a:gd name="T2" fmla="*/ 55 w 140"/>
                  <a:gd name="T3" fmla="*/ 6 h 116"/>
                  <a:gd name="T4" fmla="*/ 106 w 140"/>
                  <a:gd name="T5" fmla="*/ 0 h 116"/>
                  <a:gd name="T6" fmla="*/ 109 w 140"/>
                  <a:gd name="T7" fmla="*/ 65 h 116"/>
                  <a:gd name="T8" fmla="*/ 140 w 140"/>
                  <a:gd name="T9" fmla="*/ 116 h 116"/>
                  <a:gd name="T10" fmla="*/ 27 w 140"/>
                  <a:gd name="T11" fmla="*/ 116 h 116"/>
                  <a:gd name="T12" fmla="*/ 1 w 140"/>
                  <a:gd name="T13" fmla="*/ 50 h 116"/>
                  <a:gd name="T14" fmla="*/ 0 w 140"/>
                  <a:gd name="T15" fmla="*/ 0 h 116"/>
                  <a:gd name="T16" fmla="*/ 0 w 140"/>
                  <a:gd name="T17" fmla="*/ 0 h 1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0"/>
                  <a:gd name="T28" fmla="*/ 0 h 116"/>
                  <a:gd name="T29" fmla="*/ 140 w 140"/>
                  <a:gd name="T30" fmla="*/ 116 h 1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0" h="116">
                    <a:moveTo>
                      <a:pt x="0" y="0"/>
                    </a:moveTo>
                    <a:lnTo>
                      <a:pt x="55" y="6"/>
                    </a:lnTo>
                    <a:lnTo>
                      <a:pt x="106" y="0"/>
                    </a:lnTo>
                    <a:lnTo>
                      <a:pt x="109" y="65"/>
                    </a:lnTo>
                    <a:lnTo>
                      <a:pt x="140" y="116"/>
                    </a:lnTo>
                    <a:lnTo>
                      <a:pt x="27" y="116"/>
                    </a:lnTo>
                    <a:lnTo>
                      <a:pt x="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2" name="Freeform 191"/>
              <p:cNvSpPr>
                <a:spLocks/>
              </p:cNvSpPr>
              <p:nvPr/>
            </p:nvSpPr>
            <p:spPr bwMode="auto">
              <a:xfrm>
                <a:off x="5430" y="3730"/>
                <a:ext cx="18" cy="22"/>
              </a:xfrm>
              <a:custGeom>
                <a:avLst/>
                <a:gdLst>
                  <a:gd name="T0" fmla="*/ 0 w 71"/>
                  <a:gd name="T1" fmla="*/ 0 h 68"/>
                  <a:gd name="T2" fmla="*/ 56 w 71"/>
                  <a:gd name="T3" fmla="*/ 0 h 68"/>
                  <a:gd name="T4" fmla="*/ 64 w 71"/>
                  <a:gd name="T5" fmla="*/ 37 h 68"/>
                  <a:gd name="T6" fmla="*/ 71 w 71"/>
                  <a:gd name="T7" fmla="*/ 68 h 68"/>
                  <a:gd name="T8" fmla="*/ 23 w 71"/>
                  <a:gd name="T9" fmla="*/ 68 h 68"/>
                  <a:gd name="T10" fmla="*/ 11 w 71"/>
                  <a:gd name="T11" fmla="*/ 50 h 68"/>
                  <a:gd name="T12" fmla="*/ 2 w 71"/>
                  <a:gd name="T13" fmla="*/ 21 h 68"/>
                  <a:gd name="T14" fmla="*/ 0 w 71"/>
                  <a:gd name="T15" fmla="*/ 0 h 68"/>
                  <a:gd name="T16" fmla="*/ 0 w 71"/>
                  <a:gd name="T17" fmla="*/ 0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1"/>
                  <a:gd name="T28" fmla="*/ 0 h 68"/>
                  <a:gd name="T29" fmla="*/ 71 w 71"/>
                  <a:gd name="T30" fmla="*/ 68 h 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1" h="68">
                    <a:moveTo>
                      <a:pt x="0" y="0"/>
                    </a:moveTo>
                    <a:lnTo>
                      <a:pt x="56" y="0"/>
                    </a:lnTo>
                    <a:lnTo>
                      <a:pt x="64" y="37"/>
                    </a:lnTo>
                    <a:lnTo>
                      <a:pt x="71" y="68"/>
                    </a:lnTo>
                    <a:lnTo>
                      <a:pt x="23" y="68"/>
                    </a:lnTo>
                    <a:lnTo>
                      <a:pt x="11" y="50"/>
                    </a:lnTo>
                    <a:lnTo>
                      <a:pt x="2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3" name="Freeform 192"/>
              <p:cNvSpPr>
                <a:spLocks/>
              </p:cNvSpPr>
              <p:nvPr/>
            </p:nvSpPr>
            <p:spPr bwMode="auto">
              <a:xfrm>
                <a:off x="5434" y="3736"/>
                <a:ext cx="10" cy="12"/>
              </a:xfrm>
              <a:custGeom>
                <a:avLst/>
                <a:gdLst>
                  <a:gd name="T0" fmla="*/ 0 w 42"/>
                  <a:gd name="T1" fmla="*/ 0 h 37"/>
                  <a:gd name="T2" fmla="*/ 33 w 42"/>
                  <a:gd name="T3" fmla="*/ 0 h 37"/>
                  <a:gd name="T4" fmla="*/ 36 w 42"/>
                  <a:gd name="T5" fmla="*/ 23 h 37"/>
                  <a:gd name="T6" fmla="*/ 42 w 42"/>
                  <a:gd name="T7" fmla="*/ 35 h 37"/>
                  <a:gd name="T8" fmla="*/ 18 w 42"/>
                  <a:gd name="T9" fmla="*/ 37 h 37"/>
                  <a:gd name="T10" fmla="*/ 7 w 42"/>
                  <a:gd name="T11" fmla="*/ 19 h 37"/>
                  <a:gd name="T12" fmla="*/ 0 w 42"/>
                  <a:gd name="T13" fmla="*/ 0 h 37"/>
                  <a:gd name="T14" fmla="*/ 0 w 42"/>
                  <a:gd name="T15" fmla="*/ 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"/>
                  <a:gd name="T25" fmla="*/ 0 h 37"/>
                  <a:gd name="T26" fmla="*/ 42 w 42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" h="37">
                    <a:moveTo>
                      <a:pt x="0" y="0"/>
                    </a:moveTo>
                    <a:lnTo>
                      <a:pt x="33" y="0"/>
                    </a:lnTo>
                    <a:lnTo>
                      <a:pt x="36" y="23"/>
                    </a:lnTo>
                    <a:lnTo>
                      <a:pt x="42" y="35"/>
                    </a:lnTo>
                    <a:lnTo>
                      <a:pt x="18" y="37"/>
                    </a:lnTo>
                    <a:lnTo>
                      <a:pt x="7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4" name="Freeform 193"/>
              <p:cNvSpPr>
                <a:spLocks/>
              </p:cNvSpPr>
              <p:nvPr/>
            </p:nvSpPr>
            <p:spPr bwMode="auto">
              <a:xfrm>
                <a:off x="5436" y="3686"/>
                <a:ext cx="10" cy="11"/>
              </a:xfrm>
              <a:custGeom>
                <a:avLst/>
                <a:gdLst>
                  <a:gd name="T0" fmla="*/ 9 w 43"/>
                  <a:gd name="T1" fmla="*/ 0 h 35"/>
                  <a:gd name="T2" fmla="*/ 43 w 43"/>
                  <a:gd name="T3" fmla="*/ 3 h 35"/>
                  <a:gd name="T4" fmla="*/ 30 w 43"/>
                  <a:gd name="T5" fmla="*/ 24 h 35"/>
                  <a:gd name="T6" fmla="*/ 27 w 43"/>
                  <a:gd name="T7" fmla="*/ 35 h 35"/>
                  <a:gd name="T8" fmla="*/ 0 w 43"/>
                  <a:gd name="T9" fmla="*/ 33 h 35"/>
                  <a:gd name="T10" fmla="*/ 4 w 43"/>
                  <a:gd name="T11" fmla="*/ 15 h 35"/>
                  <a:gd name="T12" fmla="*/ 9 w 43"/>
                  <a:gd name="T13" fmla="*/ 0 h 35"/>
                  <a:gd name="T14" fmla="*/ 9 w 43"/>
                  <a:gd name="T15" fmla="*/ 0 h 3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"/>
                  <a:gd name="T25" fmla="*/ 0 h 35"/>
                  <a:gd name="T26" fmla="*/ 43 w 43"/>
                  <a:gd name="T27" fmla="*/ 35 h 3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" h="35">
                    <a:moveTo>
                      <a:pt x="9" y="0"/>
                    </a:moveTo>
                    <a:lnTo>
                      <a:pt x="43" y="3"/>
                    </a:lnTo>
                    <a:lnTo>
                      <a:pt x="30" y="24"/>
                    </a:lnTo>
                    <a:lnTo>
                      <a:pt x="27" y="35"/>
                    </a:lnTo>
                    <a:lnTo>
                      <a:pt x="0" y="33"/>
                    </a:lnTo>
                    <a:lnTo>
                      <a:pt x="4" y="1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5" name="Freeform 194"/>
              <p:cNvSpPr>
                <a:spLocks/>
              </p:cNvSpPr>
              <p:nvPr/>
            </p:nvSpPr>
            <p:spPr bwMode="auto">
              <a:xfrm>
                <a:off x="5434" y="3702"/>
                <a:ext cx="8" cy="6"/>
              </a:xfrm>
              <a:custGeom>
                <a:avLst/>
                <a:gdLst>
                  <a:gd name="T0" fmla="*/ 7 w 33"/>
                  <a:gd name="T1" fmla="*/ 0 h 18"/>
                  <a:gd name="T2" fmla="*/ 33 w 33"/>
                  <a:gd name="T3" fmla="*/ 0 h 18"/>
                  <a:gd name="T4" fmla="*/ 30 w 33"/>
                  <a:gd name="T5" fmla="*/ 18 h 18"/>
                  <a:gd name="T6" fmla="*/ 0 w 33"/>
                  <a:gd name="T7" fmla="*/ 17 h 18"/>
                  <a:gd name="T8" fmla="*/ 7 w 33"/>
                  <a:gd name="T9" fmla="*/ 0 h 18"/>
                  <a:gd name="T10" fmla="*/ 7 w 33"/>
                  <a:gd name="T11" fmla="*/ 0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"/>
                  <a:gd name="T19" fmla="*/ 0 h 18"/>
                  <a:gd name="T20" fmla="*/ 33 w 33"/>
                  <a:gd name="T21" fmla="*/ 18 h 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" h="18">
                    <a:moveTo>
                      <a:pt x="7" y="0"/>
                    </a:moveTo>
                    <a:lnTo>
                      <a:pt x="33" y="0"/>
                    </a:lnTo>
                    <a:lnTo>
                      <a:pt x="30" y="18"/>
                    </a:lnTo>
                    <a:lnTo>
                      <a:pt x="0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6" name="Freeform 195"/>
              <p:cNvSpPr>
                <a:spLocks/>
              </p:cNvSpPr>
              <p:nvPr/>
            </p:nvSpPr>
            <p:spPr bwMode="auto">
              <a:xfrm>
                <a:off x="5495" y="3358"/>
                <a:ext cx="31" cy="99"/>
              </a:xfrm>
              <a:custGeom>
                <a:avLst/>
                <a:gdLst>
                  <a:gd name="T0" fmla="*/ 50 w 126"/>
                  <a:gd name="T1" fmla="*/ 0 h 295"/>
                  <a:gd name="T2" fmla="*/ 126 w 126"/>
                  <a:gd name="T3" fmla="*/ 34 h 295"/>
                  <a:gd name="T4" fmla="*/ 111 w 126"/>
                  <a:gd name="T5" fmla="*/ 101 h 295"/>
                  <a:gd name="T6" fmla="*/ 73 w 126"/>
                  <a:gd name="T7" fmla="*/ 207 h 295"/>
                  <a:gd name="T8" fmla="*/ 27 w 126"/>
                  <a:gd name="T9" fmla="*/ 295 h 295"/>
                  <a:gd name="T10" fmla="*/ 37 w 126"/>
                  <a:gd name="T11" fmla="*/ 225 h 295"/>
                  <a:gd name="T12" fmla="*/ 18 w 126"/>
                  <a:gd name="T13" fmla="*/ 145 h 295"/>
                  <a:gd name="T14" fmla="*/ 0 w 126"/>
                  <a:gd name="T15" fmla="*/ 138 h 295"/>
                  <a:gd name="T16" fmla="*/ 16 w 126"/>
                  <a:gd name="T17" fmla="*/ 98 h 295"/>
                  <a:gd name="T18" fmla="*/ 37 w 126"/>
                  <a:gd name="T19" fmla="*/ 49 h 295"/>
                  <a:gd name="T20" fmla="*/ 50 w 126"/>
                  <a:gd name="T21" fmla="*/ 0 h 295"/>
                  <a:gd name="T22" fmla="*/ 50 w 126"/>
                  <a:gd name="T23" fmla="*/ 0 h 2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6"/>
                  <a:gd name="T37" fmla="*/ 0 h 295"/>
                  <a:gd name="T38" fmla="*/ 126 w 126"/>
                  <a:gd name="T39" fmla="*/ 295 h 29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6" h="295">
                    <a:moveTo>
                      <a:pt x="50" y="0"/>
                    </a:moveTo>
                    <a:lnTo>
                      <a:pt x="126" y="34"/>
                    </a:lnTo>
                    <a:lnTo>
                      <a:pt x="111" y="101"/>
                    </a:lnTo>
                    <a:lnTo>
                      <a:pt x="73" y="207"/>
                    </a:lnTo>
                    <a:lnTo>
                      <a:pt x="27" y="295"/>
                    </a:lnTo>
                    <a:lnTo>
                      <a:pt x="37" y="225"/>
                    </a:lnTo>
                    <a:lnTo>
                      <a:pt x="18" y="145"/>
                    </a:lnTo>
                    <a:lnTo>
                      <a:pt x="0" y="138"/>
                    </a:lnTo>
                    <a:lnTo>
                      <a:pt x="16" y="98"/>
                    </a:lnTo>
                    <a:lnTo>
                      <a:pt x="37" y="49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7" name="Freeform 196"/>
              <p:cNvSpPr>
                <a:spLocks/>
              </p:cNvSpPr>
              <p:nvPr/>
            </p:nvSpPr>
            <p:spPr bwMode="auto">
              <a:xfrm>
                <a:off x="5729" y="3339"/>
                <a:ext cx="55" cy="91"/>
              </a:xfrm>
              <a:custGeom>
                <a:avLst/>
                <a:gdLst>
                  <a:gd name="T0" fmla="*/ 0 w 220"/>
                  <a:gd name="T1" fmla="*/ 13 h 272"/>
                  <a:gd name="T2" fmla="*/ 54 w 220"/>
                  <a:gd name="T3" fmla="*/ 91 h 272"/>
                  <a:gd name="T4" fmla="*/ 127 w 220"/>
                  <a:gd name="T5" fmla="*/ 187 h 272"/>
                  <a:gd name="T6" fmla="*/ 220 w 220"/>
                  <a:gd name="T7" fmla="*/ 272 h 272"/>
                  <a:gd name="T8" fmla="*/ 157 w 220"/>
                  <a:gd name="T9" fmla="*/ 176 h 272"/>
                  <a:gd name="T10" fmla="*/ 121 w 220"/>
                  <a:gd name="T11" fmla="*/ 103 h 272"/>
                  <a:gd name="T12" fmla="*/ 26 w 220"/>
                  <a:gd name="T13" fmla="*/ 0 h 272"/>
                  <a:gd name="T14" fmla="*/ 0 w 220"/>
                  <a:gd name="T15" fmla="*/ 13 h 272"/>
                  <a:gd name="T16" fmla="*/ 0 w 220"/>
                  <a:gd name="T17" fmla="*/ 13 h 2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0"/>
                  <a:gd name="T28" fmla="*/ 0 h 272"/>
                  <a:gd name="T29" fmla="*/ 220 w 220"/>
                  <a:gd name="T30" fmla="*/ 272 h 27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0" h="272">
                    <a:moveTo>
                      <a:pt x="0" y="13"/>
                    </a:moveTo>
                    <a:lnTo>
                      <a:pt x="54" y="91"/>
                    </a:lnTo>
                    <a:lnTo>
                      <a:pt x="127" y="187"/>
                    </a:lnTo>
                    <a:lnTo>
                      <a:pt x="220" y="272"/>
                    </a:lnTo>
                    <a:lnTo>
                      <a:pt x="157" y="176"/>
                    </a:lnTo>
                    <a:lnTo>
                      <a:pt x="121" y="103"/>
                    </a:lnTo>
                    <a:lnTo>
                      <a:pt x="2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8" name="Freeform 197"/>
              <p:cNvSpPr>
                <a:spLocks/>
              </p:cNvSpPr>
              <p:nvPr/>
            </p:nvSpPr>
            <p:spPr bwMode="auto">
              <a:xfrm>
                <a:off x="5588" y="3388"/>
                <a:ext cx="140" cy="33"/>
              </a:xfrm>
              <a:custGeom>
                <a:avLst/>
                <a:gdLst>
                  <a:gd name="T0" fmla="*/ 0 w 559"/>
                  <a:gd name="T1" fmla="*/ 98 h 98"/>
                  <a:gd name="T2" fmla="*/ 77 w 559"/>
                  <a:gd name="T3" fmla="*/ 58 h 98"/>
                  <a:gd name="T4" fmla="*/ 196 w 559"/>
                  <a:gd name="T5" fmla="*/ 21 h 98"/>
                  <a:gd name="T6" fmla="*/ 320 w 559"/>
                  <a:gd name="T7" fmla="*/ 6 h 98"/>
                  <a:gd name="T8" fmla="*/ 433 w 559"/>
                  <a:gd name="T9" fmla="*/ 0 h 98"/>
                  <a:gd name="T10" fmla="*/ 481 w 559"/>
                  <a:gd name="T11" fmla="*/ 1 h 98"/>
                  <a:gd name="T12" fmla="*/ 523 w 559"/>
                  <a:gd name="T13" fmla="*/ 24 h 98"/>
                  <a:gd name="T14" fmla="*/ 559 w 559"/>
                  <a:gd name="T15" fmla="*/ 58 h 98"/>
                  <a:gd name="T16" fmla="*/ 556 w 559"/>
                  <a:gd name="T17" fmla="*/ 70 h 98"/>
                  <a:gd name="T18" fmla="*/ 531 w 559"/>
                  <a:gd name="T19" fmla="*/ 79 h 98"/>
                  <a:gd name="T20" fmla="*/ 481 w 559"/>
                  <a:gd name="T21" fmla="*/ 79 h 98"/>
                  <a:gd name="T22" fmla="*/ 393 w 559"/>
                  <a:gd name="T23" fmla="*/ 62 h 98"/>
                  <a:gd name="T24" fmla="*/ 297 w 559"/>
                  <a:gd name="T25" fmla="*/ 52 h 98"/>
                  <a:gd name="T26" fmla="*/ 199 w 559"/>
                  <a:gd name="T27" fmla="*/ 49 h 98"/>
                  <a:gd name="T28" fmla="*/ 112 w 559"/>
                  <a:gd name="T29" fmla="*/ 62 h 98"/>
                  <a:gd name="T30" fmla="*/ 40 w 559"/>
                  <a:gd name="T31" fmla="*/ 91 h 98"/>
                  <a:gd name="T32" fmla="*/ 0 w 559"/>
                  <a:gd name="T33" fmla="*/ 98 h 98"/>
                  <a:gd name="T34" fmla="*/ 0 w 559"/>
                  <a:gd name="T35" fmla="*/ 98 h 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59"/>
                  <a:gd name="T55" fmla="*/ 0 h 98"/>
                  <a:gd name="T56" fmla="*/ 559 w 559"/>
                  <a:gd name="T57" fmla="*/ 98 h 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59" h="98">
                    <a:moveTo>
                      <a:pt x="0" y="98"/>
                    </a:moveTo>
                    <a:lnTo>
                      <a:pt x="77" y="58"/>
                    </a:lnTo>
                    <a:lnTo>
                      <a:pt x="196" y="21"/>
                    </a:lnTo>
                    <a:lnTo>
                      <a:pt x="320" y="6"/>
                    </a:lnTo>
                    <a:lnTo>
                      <a:pt x="433" y="0"/>
                    </a:lnTo>
                    <a:lnTo>
                      <a:pt x="481" y="1"/>
                    </a:lnTo>
                    <a:lnTo>
                      <a:pt x="523" y="24"/>
                    </a:lnTo>
                    <a:lnTo>
                      <a:pt x="559" y="58"/>
                    </a:lnTo>
                    <a:lnTo>
                      <a:pt x="556" y="70"/>
                    </a:lnTo>
                    <a:lnTo>
                      <a:pt x="531" y="79"/>
                    </a:lnTo>
                    <a:lnTo>
                      <a:pt x="481" y="79"/>
                    </a:lnTo>
                    <a:lnTo>
                      <a:pt x="393" y="62"/>
                    </a:lnTo>
                    <a:lnTo>
                      <a:pt x="297" y="52"/>
                    </a:lnTo>
                    <a:lnTo>
                      <a:pt x="199" y="49"/>
                    </a:lnTo>
                    <a:lnTo>
                      <a:pt x="112" y="62"/>
                    </a:lnTo>
                    <a:lnTo>
                      <a:pt x="40" y="91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09" name="Freeform 198"/>
              <p:cNvSpPr>
                <a:spLocks/>
              </p:cNvSpPr>
              <p:nvPr/>
            </p:nvSpPr>
            <p:spPr bwMode="auto">
              <a:xfrm>
                <a:off x="5739" y="3429"/>
                <a:ext cx="11" cy="20"/>
              </a:xfrm>
              <a:custGeom>
                <a:avLst/>
                <a:gdLst>
                  <a:gd name="T0" fmla="*/ 0 w 47"/>
                  <a:gd name="T1" fmla="*/ 15 h 58"/>
                  <a:gd name="T2" fmla="*/ 2 w 47"/>
                  <a:gd name="T3" fmla="*/ 38 h 58"/>
                  <a:gd name="T4" fmla="*/ 18 w 47"/>
                  <a:gd name="T5" fmla="*/ 58 h 58"/>
                  <a:gd name="T6" fmla="*/ 40 w 47"/>
                  <a:gd name="T7" fmla="*/ 48 h 58"/>
                  <a:gd name="T8" fmla="*/ 47 w 47"/>
                  <a:gd name="T9" fmla="*/ 25 h 58"/>
                  <a:gd name="T10" fmla="*/ 29 w 47"/>
                  <a:gd name="T11" fmla="*/ 0 h 58"/>
                  <a:gd name="T12" fmla="*/ 0 w 47"/>
                  <a:gd name="T13" fmla="*/ 15 h 58"/>
                  <a:gd name="T14" fmla="*/ 0 w 47"/>
                  <a:gd name="T15" fmla="*/ 15 h 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58"/>
                  <a:gd name="T26" fmla="*/ 47 w 47"/>
                  <a:gd name="T27" fmla="*/ 58 h 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58">
                    <a:moveTo>
                      <a:pt x="0" y="15"/>
                    </a:moveTo>
                    <a:lnTo>
                      <a:pt x="2" y="38"/>
                    </a:lnTo>
                    <a:lnTo>
                      <a:pt x="18" y="58"/>
                    </a:lnTo>
                    <a:lnTo>
                      <a:pt x="40" y="48"/>
                    </a:lnTo>
                    <a:lnTo>
                      <a:pt x="47" y="25"/>
                    </a:lnTo>
                    <a:lnTo>
                      <a:pt x="29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C2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0" name="Freeform 199"/>
              <p:cNvSpPr>
                <a:spLocks/>
              </p:cNvSpPr>
              <p:nvPr/>
            </p:nvSpPr>
            <p:spPr bwMode="auto">
              <a:xfrm>
                <a:off x="5560" y="3418"/>
                <a:ext cx="212" cy="78"/>
              </a:xfrm>
              <a:custGeom>
                <a:avLst/>
                <a:gdLst>
                  <a:gd name="T0" fmla="*/ 26 w 849"/>
                  <a:gd name="T1" fmla="*/ 62 h 234"/>
                  <a:gd name="T2" fmla="*/ 82 w 849"/>
                  <a:gd name="T3" fmla="*/ 66 h 234"/>
                  <a:gd name="T4" fmla="*/ 155 w 849"/>
                  <a:gd name="T5" fmla="*/ 50 h 234"/>
                  <a:gd name="T6" fmla="*/ 224 w 849"/>
                  <a:gd name="T7" fmla="*/ 23 h 234"/>
                  <a:gd name="T8" fmla="*/ 285 w 849"/>
                  <a:gd name="T9" fmla="*/ 0 h 234"/>
                  <a:gd name="T10" fmla="*/ 367 w 849"/>
                  <a:gd name="T11" fmla="*/ 12 h 234"/>
                  <a:gd name="T12" fmla="*/ 459 w 849"/>
                  <a:gd name="T13" fmla="*/ 25 h 234"/>
                  <a:gd name="T14" fmla="*/ 524 w 849"/>
                  <a:gd name="T15" fmla="*/ 35 h 234"/>
                  <a:gd name="T16" fmla="*/ 608 w 849"/>
                  <a:gd name="T17" fmla="*/ 38 h 234"/>
                  <a:gd name="T18" fmla="*/ 650 w 849"/>
                  <a:gd name="T19" fmla="*/ 30 h 234"/>
                  <a:gd name="T20" fmla="*/ 655 w 849"/>
                  <a:gd name="T21" fmla="*/ 84 h 234"/>
                  <a:gd name="T22" fmla="*/ 678 w 849"/>
                  <a:gd name="T23" fmla="*/ 124 h 234"/>
                  <a:gd name="T24" fmla="*/ 730 w 849"/>
                  <a:gd name="T25" fmla="*/ 150 h 234"/>
                  <a:gd name="T26" fmla="*/ 778 w 849"/>
                  <a:gd name="T27" fmla="*/ 132 h 234"/>
                  <a:gd name="T28" fmla="*/ 825 w 849"/>
                  <a:gd name="T29" fmla="*/ 73 h 234"/>
                  <a:gd name="T30" fmla="*/ 849 w 849"/>
                  <a:gd name="T31" fmla="*/ 94 h 234"/>
                  <a:gd name="T32" fmla="*/ 757 w 849"/>
                  <a:gd name="T33" fmla="*/ 234 h 234"/>
                  <a:gd name="T34" fmla="*/ 670 w 849"/>
                  <a:gd name="T35" fmla="*/ 159 h 234"/>
                  <a:gd name="T36" fmla="*/ 563 w 849"/>
                  <a:gd name="T37" fmla="*/ 98 h 234"/>
                  <a:gd name="T38" fmla="*/ 408 w 849"/>
                  <a:gd name="T39" fmla="*/ 64 h 234"/>
                  <a:gd name="T40" fmla="*/ 254 w 849"/>
                  <a:gd name="T41" fmla="*/ 43 h 234"/>
                  <a:gd name="T42" fmla="*/ 155 w 849"/>
                  <a:gd name="T43" fmla="*/ 83 h 234"/>
                  <a:gd name="T44" fmla="*/ 67 w 849"/>
                  <a:gd name="T45" fmla="*/ 94 h 234"/>
                  <a:gd name="T46" fmla="*/ 0 w 849"/>
                  <a:gd name="T47" fmla="*/ 71 h 234"/>
                  <a:gd name="T48" fmla="*/ 26 w 849"/>
                  <a:gd name="T49" fmla="*/ 62 h 234"/>
                  <a:gd name="T50" fmla="*/ 26 w 849"/>
                  <a:gd name="T51" fmla="*/ 62 h 23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49"/>
                  <a:gd name="T79" fmla="*/ 0 h 234"/>
                  <a:gd name="T80" fmla="*/ 849 w 849"/>
                  <a:gd name="T81" fmla="*/ 234 h 23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49" h="234">
                    <a:moveTo>
                      <a:pt x="26" y="62"/>
                    </a:moveTo>
                    <a:lnTo>
                      <a:pt x="82" y="66"/>
                    </a:lnTo>
                    <a:lnTo>
                      <a:pt x="155" y="50"/>
                    </a:lnTo>
                    <a:lnTo>
                      <a:pt x="224" y="23"/>
                    </a:lnTo>
                    <a:lnTo>
                      <a:pt x="285" y="0"/>
                    </a:lnTo>
                    <a:lnTo>
                      <a:pt x="367" y="12"/>
                    </a:lnTo>
                    <a:lnTo>
                      <a:pt x="459" y="25"/>
                    </a:lnTo>
                    <a:lnTo>
                      <a:pt x="524" y="35"/>
                    </a:lnTo>
                    <a:lnTo>
                      <a:pt x="608" y="38"/>
                    </a:lnTo>
                    <a:lnTo>
                      <a:pt x="650" y="30"/>
                    </a:lnTo>
                    <a:lnTo>
                      <a:pt x="655" y="84"/>
                    </a:lnTo>
                    <a:lnTo>
                      <a:pt x="678" y="124"/>
                    </a:lnTo>
                    <a:lnTo>
                      <a:pt x="730" y="150"/>
                    </a:lnTo>
                    <a:lnTo>
                      <a:pt x="778" y="132"/>
                    </a:lnTo>
                    <a:lnTo>
                      <a:pt x="825" y="73"/>
                    </a:lnTo>
                    <a:lnTo>
                      <a:pt x="849" y="94"/>
                    </a:lnTo>
                    <a:lnTo>
                      <a:pt x="757" y="234"/>
                    </a:lnTo>
                    <a:lnTo>
                      <a:pt x="670" y="159"/>
                    </a:lnTo>
                    <a:lnTo>
                      <a:pt x="563" y="98"/>
                    </a:lnTo>
                    <a:lnTo>
                      <a:pt x="408" y="64"/>
                    </a:lnTo>
                    <a:lnTo>
                      <a:pt x="254" y="43"/>
                    </a:lnTo>
                    <a:lnTo>
                      <a:pt x="155" y="83"/>
                    </a:lnTo>
                    <a:lnTo>
                      <a:pt x="67" y="94"/>
                    </a:lnTo>
                    <a:lnTo>
                      <a:pt x="0" y="71"/>
                    </a:lnTo>
                    <a:lnTo>
                      <a:pt x="26" y="62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1" name="Freeform 200"/>
              <p:cNvSpPr>
                <a:spLocks/>
              </p:cNvSpPr>
              <p:nvPr/>
            </p:nvSpPr>
            <p:spPr bwMode="auto">
              <a:xfrm>
                <a:off x="5553" y="3355"/>
                <a:ext cx="206" cy="183"/>
              </a:xfrm>
              <a:custGeom>
                <a:avLst/>
                <a:gdLst>
                  <a:gd name="T0" fmla="*/ 610 w 827"/>
                  <a:gd name="T1" fmla="*/ 0 h 549"/>
                  <a:gd name="T2" fmla="*/ 558 w 827"/>
                  <a:gd name="T3" fmla="*/ 2 h 549"/>
                  <a:gd name="T4" fmla="*/ 503 w 827"/>
                  <a:gd name="T5" fmla="*/ 10 h 549"/>
                  <a:gd name="T6" fmla="*/ 462 w 827"/>
                  <a:gd name="T7" fmla="*/ 16 h 549"/>
                  <a:gd name="T8" fmla="*/ 419 w 827"/>
                  <a:gd name="T9" fmla="*/ 25 h 549"/>
                  <a:gd name="T10" fmla="*/ 376 w 827"/>
                  <a:gd name="T11" fmla="*/ 36 h 549"/>
                  <a:gd name="T12" fmla="*/ 322 w 827"/>
                  <a:gd name="T13" fmla="*/ 49 h 549"/>
                  <a:gd name="T14" fmla="*/ 254 w 827"/>
                  <a:gd name="T15" fmla="*/ 71 h 549"/>
                  <a:gd name="T16" fmla="*/ 195 w 827"/>
                  <a:gd name="T17" fmla="*/ 92 h 549"/>
                  <a:gd name="T18" fmla="*/ 149 w 827"/>
                  <a:gd name="T19" fmla="*/ 115 h 549"/>
                  <a:gd name="T20" fmla="*/ 95 w 827"/>
                  <a:gd name="T21" fmla="*/ 148 h 549"/>
                  <a:gd name="T22" fmla="*/ 42 w 827"/>
                  <a:gd name="T23" fmla="*/ 184 h 549"/>
                  <a:gd name="T24" fmla="*/ 1 w 827"/>
                  <a:gd name="T25" fmla="*/ 214 h 549"/>
                  <a:gd name="T26" fmla="*/ 9 w 827"/>
                  <a:gd name="T27" fmla="*/ 252 h 549"/>
                  <a:gd name="T28" fmla="*/ 49 w 827"/>
                  <a:gd name="T29" fmla="*/ 286 h 549"/>
                  <a:gd name="T30" fmla="*/ 90 w 827"/>
                  <a:gd name="T31" fmla="*/ 294 h 549"/>
                  <a:gd name="T32" fmla="*/ 140 w 827"/>
                  <a:gd name="T33" fmla="*/ 292 h 549"/>
                  <a:gd name="T34" fmla="*/ 199 w 827"/>
                  <a:gd name="T35" fmla="*/ 277 h 549"/>
                  <a:gd name="T36" fmla="*/ 263 w 827"/>
                  <a:gd name="T37" fmla="*/ 251 h 549"/>
                  <a:gd name="T38" fmla="*/ 299 w 827"/>
                  <a:gd name="T39" fmla="*/ 246 h 549"/>
                  <a:gd name="T40" fmla="*/ 349 w 827"/>
                  <a:gd name="T41" fmla="*/ 253 h 549"/>
                  <a:gd name="T42" fmla="*/ 417 w 827"/>
                  <a:gd name="T43" fmla="*/ 262 h 549"/>
                  <a:gd name="T44" fmla="*/ 461 w 827"/>
                  <a:gd name="T45" fmla="*/ 268 h 549"/>
                  <a:gd name="T46" fmla="*/ 501 w 827"/>
                  <a:gd name="T47" fmla="*/ 273 h 549"/>
                  <a:gd name="T48" fmla="*/ 552 w 827"/>
                  <a:gd name="T49" fmla="*/ 285 h 549"/>
                  <a:gd name="T50" fmla="*/ 616 w 827"/>
                  <a:gd name="T51" fmla="*/ 316 h 549"/>
                  <a:gd name="T52" fmla="*/ 666 w 827"/>
                  <a:gd name="T53" fmla="*/ 353 h 549"/>
                  <a:gd name="T54" fmla="*/ 713 w 827"/>
                  <a:gd name="T55" fmla="*/ 397 h 549"/>
                  <a:gd name="T56" fmla="*/ 765 w 827"/>
                  <a:gd name="T57" fmla="*/ 449 h 549"/>
                  <a:gd name="T58" fmla="*/ 767 w 827"/>
                  <a:gd name="T59" fmla="*/ 500 h 549"/>
                  <a:gd name="T60" fmla="*/ 719 w 827"/>
                  <a:gd name="T61" fmla="*/ 513 h 549"/>
                  <a:gd name="T62" fmla="*/ 734 w 827"/>
                  <a:gd name="T63" fmla="*/ 549 h 549"/>
                  <a:gd name="T64" fmla="*/ 783 w 827"/>
                  <a:gd name="T65" fmla="*/ 535 h 549"/>
                  <a:gd name="T66" fmla="*/ 818 w 827"/>
                  <a:gd name="T67" fmla="*/ 487 h 549"/>
                  <a:gd name="T68" fmla="*/ 823 w 827"/>
                  <a:gd name="T69" fmla="*/ 445 h 549"/>
                  <a:gd name="T70" fmla="*/ 782 w 827"/>
                  <a:gd name="T71" fmla="*/ 400 h 549"/>
                  <a:gd name="T72" fmla="*/ 720 w 827"/>
                  <a:gd name="T73" fmla="*/ 342 h 549"/>
                  <a:gd name="T74" fmla="*/ 650 w 827"/>
                  <a:gd name="T75" fmla="*/ 286 h 549"/>
                  <a:gd name="T76" fmla="*/ 582 w 827"/>
                  <a:gd name="T77" fmla="*/ 259 h 549"/>
                  <a:gd name="T78" fmla="*/ 530 w 827"/>
                  <a:gd name="T79" fmla="*/ 247 h 549"/>
                  <a:gd name="T80" fmla="*/ 484 w 827"/>
                  <a:gd name="T81" fmla="*/ 240 h 549"/>
                  <a:gd name="T82" fmla="*/ 438 w 827"/>
                  <a:gd name="T83" fmla="*/ 233 h 549"/>
                  <a:gd name="T84" fmla="*/ 393 w 827"/>
                  <a:gd name="T85" fmla="*/ 227 h 549"/>
                  <a:gd name="T86" fmla="*/ 344 w 827"/>
                  <a:gd name="T87" fmla="*/ 221 h 549"/>
                  <a:gd name="T88" fmla="*/ 294 w 827"/>
                  <a:gd name="T89" fmla="*/ 213 h 549"/>
                  <a:gd name="T90" fmla="*/ 258 w 827"/>
                  <a:gd name="T91" fmla="*/ 225 h 549"/>
                  <a:gd name="T92" fmla="*/ 200 w 827"/>
                  <a:gd name="T93" fmla="*/ 248 h 549"/>
                  <a:gd name="T94" fmla="*/ 137 w 827"/>
                  <a:gd name="T95" fmla="*/ 267 h 549"/>
                  <a:gd name="T96" fmla="*/ 91 w 827"/>
                  <a:gd name="T97" fmla="*/ 269 h 549"/>
                  <a:gd name="T98" fmla="*/ 49 w 827"/>
                  <a:gd name="T99" fmla="*/ 246 h 549"/>
                  <a:gd name="T100" fmla="*/ 50 w 827"/>
                  <a:gd name="T101" fmla="*/ 215 h 549"/>
                  <a:gd name="T102" fmla="*/ 99 w 827"/>
                  <a:gd name="T103" fmla="*/ 179 h 549"/>
                  <a:gd name="T104" fmla="*/ 154 w 827"/>
                  <a:gd name="T105" fmla="*/ 146 h 549"/>
                  <a:gd name="T106" fmla="*/ 213 w 827"/>
                  <a:gd name="T107" fmla="*/ 121 h 549"/>
                  <a:gd name="T108" fmla="*/ 276 w 827"/>
                  <a:gd name="T109" fmla="*/ 100 h 549"/>
                  <a:gd name="T110" fmla="*/ 347 w 827"/>
                  <a:gd name="T111" fmla="*/ 82 h 549"/>
                  <a:gd name="T112" fmla="*/ 420 w 827"/>
                  <a:gd name="T113" fmla="*/ 65 h 549"/>
                  <a:gd name="T114" fmla="*/ 476 w 827"/>
                  <a:gd name="T115" fmla="*/ 59 h 549"/>
                  <a:gd name="T116" fmla="*/ 547 w 827"/>
                  <a:gd name="T117" fmla="*/ 53 h 549"/>
                  <a:gd name="T118" fmla="*/ 609 w 827"/>
                  <a:gd name="T119" fmla="*/ 48 h 549"/>
                  <a:gd name="T120" fmla="*/ 651 w 827"/>
                  <a:gd name="T121" fmla="*/ 46 h 54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27"/>
                  <a:gd name="T184" fmla="*/ 0 h 549"/>
                  <a:gd name="T185" fmla="*/ 827 w 827"/>
                  <a:gd name="T186" fmla="*/ 549 h 54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27" h="549">
                    <a:moveTo>
                      <a:pt x="639" y="0"/>
                    </a:moveTo>
                    <a:lnTo>
                      <a:pt x="638" y="0"/>
                    </a:lnTo>
                    <a:lnTo>
                      <a:pt x="636" y="0"/>
                    </a:lnTo>
                    <a:lnTo>
                      <a:pt x="629" y="0"/>
                    </a:lnTo>
                    <a:lnTo>
                      <a:pt x="624" y="0"/>
                    </a:lnTo>
                    <a:lnTo>
                      <a:pt x="619" y="0"/>
                    </a:lnTo>
                    <a:lnTo>
                      <a:pt x="615" y="0"/>
                    </a:lnTo>
                    <a:lnTo>
                      <a:pt x="610" y="0"/>
                    </a:lnTo>
                    <a:lnTo>
                      <a:pt x="605" y="0"/>
                    </a:lnTo>
                    <a:lnTo>
                      <a:pt x="600" y="0"/>
                    </a:lnTo>
                    <a:lnTo>
                      <a:pt x="594" y="0"/>
                    </a:lnTo>
                    <a:lnTo>
                      <a:pt x="588" y="1"/>
                    </a:lnTo>
                    <a:lnTo>
                      <a:pt x="582" y="2"/>
                    </a:lnTo>
                    <a:lnTo>
                      <a:pt x="574" y="2"/>
                    </a:lnTo>
                    <a:lnTo>
                      <a:pt x="566" y="2"/>
                    </a:lnTo>
                    <a:lnTo>
                      <a:pt x="558" y="2"/>
                    </a:lnTo>
                    <a:lnTo>
                      <a:pt x="552" y="3"/>
                    </a:lnTo>
                    <a:lnTo>
                      <a:pt x="543" y="4"/>
                    </a:lnTo>
                    <a:lnTo>
                      <a:pt x="535" y="6"/>
                    </a:lnTo>
                    <a:lnTo>
                      <a:pt x="526" y="7"/>
                    </a:lnTo>
                    <a:lnTo>
                      <a:pt x="519" y="8"/>
                    </a:lnTo>
                    <a:lnTo>
                      <a:pt x="512" y="8"/>
                    </a:lnTo>
                    <a:lnTo>
                      <a:pt x="508" y="9"/>
                    </a:lnTo>
                    <a:lnTo>
                      <a:pt x="503" y="10"/>
                    </a:lnTo>
                    <a:lnTo>
                      <a:pt x="498" y="10"/>
                    </a:lnTo>
                    <a:lnTo>
                      <a:pt x="493" y="10"/>
                    </a:lnTo>
                    <a:lnTo>
                      <a:pt x="488" y="11"/>
                    </a:lnTo>
                    <a:lnTo>
                      <a:pt x="483" y="13"/>
                    </a:lnTo>
                    <a:lnTo>
                      <a:pt x="479" y="14"/>
                    </a:lnTo>
                    <a:lnTo>
                      <a:pt x="472" y="14"/>
                    </a:lnTo>
                    <a:lnTo>
                      <a:pt x="467" y="15"/>
                    </a:lnTo>
                    <a:lnTo>
                      <a:pt x="462" y="16"/>
                    </a:lnTo>
                    <a:lnTo>
                      <a:pt x="457" y="18"/>
                    </a:lnTo>
                    <a:lnTo>
                      <a:pt x="452" y="18"/>
                    </a:lnTo>
                    <a:lnTo>
                      <a:pt x="447" y="21"/>
                    </a:lnTo>
                    <a:lnTo>
                      <a:pt x="442" y="21"/>
                    </a:lnTo>
                    <a:lnTo>
                      <a:pt x="436" y="23"/>
                    </a:lnTo>
                    <a:lnTo>
                      <a:pt x="430" y="23"/>
                    </a:lnTo>
                    <a:lnTo>
                      <a:pt x="425" y="25"/>
                    </a:lnTo>
                    <a:lnTo>
                      <a:pt x="419" y="25"/>
                    </a:lnTo>
                    <a:lnTo>
                      <a:pt x="413" y="27"/>
                    </a:lnTo>
                    <a:lnTo>
                      <a:pt x="408" y="27"/>
                    </a:lnTo>
                    <a:lnTo>
                      <a:pt x="403" y="30"/>
                    </a:lnTo>
                    <a:lnTo>
                      <a:pt x="398" y="31"/>
                    </a:lnTo>
                    <a:lnTo>
                      <a:pt x="393" y="32"/>
                    </a:lnTo>
                    <a:lnTo>
                      <a:pt x="388" y="33"/>
                    </a:lnTo>
                    <a:lnTo>
                      <a:pt x="381" y="34"/>
                    </a:lnTo>
                    <a:lnTo>
                      <a:pt x="376" y="36"/>
                    </a:lnTo>
                    <a:lnTo>
                      <a:pt x="371" y="37"/>
                    </a:lnTo>
                    <a:lnTo>
                      <a:pt x="362" y="39"/>
                    </a:lnTo>
                    <a:lnTo>
                      <a:pt x="353" y="42"/>
                    </a:lnTo>
                    <a:lnTo>
                      <a:pt x="348" y="44"/>
                    </a:lnTo>
                    <a:lnTo>
                      <a:pt x="341" y="45"/>
                    </a:lnTo>
                    <a:lnTo>
                      <a:pt x="336" y="46"/>
                    </a:lnTo>
                    <a:lnTo>
                      <a:pt x="332" y="47"/>
                    </a:lnTo>
                    <a:lnTo>
                      <a:pt x="322" y="49"/>
                    </a:lnTo>
                    <a:lnTo>
                      <a:pt x="313" y="53"/>
                    </a:lnTo>
                    <a:lnTo>
                      <a:pt x="304" y="55"/>
                    </a:lnTo>
                    <a:lnTo>
                      <a:pt x="295" y="59"/>
                    </a:lnTo>
                    <a:lnTo>
                      <a:pt x="288" y="61"/>
                    </a:lnTo>
                    <a:lnTo>
                      <a:pt x="280" y="64"/>
                    </a:lnTo>
                    <a:lnTo>
                      <a:pt x="271" y="67"/>
                    </a:lnTo>
                    <a:lnTo>
                      <a:pt x="262" y="69"/>
                    </a:lnTo>
                    <a:lnTo>
                      <a:pt x="254" y="71"/>
                    </a:lnTo>
                    <a:lnTo>
                      <a:pt x="245" y="73"/>
                    </a:lnTo>
                    <a:lnTo>
                      <a:pt x="237" y="76"/>
                    </a:lnTo>
                    <a:lnTo>
                      <a:pt x="230" y="79"/>
                    </a:lnTo>
                    <a:lnTo>
                      <a:pt x="222" y="82"/>
                    </a:lnTo>
                    <a:lnTo>
                      <a:pt x="217" y="85"/>
                    </a:lnTo>
                    <a:lnTo>
                      <a:pt x="208" y="87"/>
                    </a:lnTo>
                    <a:lnTo>
                      <a:pt x="203" y="90"/>
                    </a:lnTo>
                    <a:lnTo>
                      <a:pt x="195" y="92"/>
                    </a:lnTo>
                    <a:lnTo>
                      <a:pt x="189" y="94"/>
                    </a:lnTo>
                    <a:lnTo>
                      <a:pt x="182" y="98"/>
                    </a:lnTo>
                    <a:lnTo>
                      <a:pt x="177" y="100"/>
                    </a:lnTo>
                    <a:lnTo>
                      <a:pt x="172" y="102"/>
                    </a:lnTo>
                    <a:lnTo>
                      <a:pt x="167" y="106"/>
                    </a:lnTo>
                    <a:lnTo>
                      <a:pt x="160" y="108"/>
                    </a:lnTo>
                    <a:lnTo>
                      <a:pt x="155" y="111"/>
                    </a:lnTo>
                    <a:lnTo>
                      <a:pt x="149" y="115"/>
                    </a:lnTo>
                    <a:lnTo>
                      <a:pt x="142" y="118"/>
                    </a:lnTo>
                    <a:lnTo>
                      <a:pt x="136" y="122"/>
                    </a:lnTo>
                    <a:lnTo>
                      <a:pt x="130" y="125"/>
                    </a:lnTo>
                    <a:lnTo>
                      <a:pt x="123" y="130"/>
                    </a:lnTo>
                    <a:lnTo>
                      <a:pt x="117" y="136"/>
                    </a:lnTo>
                    <a:lnTo>
                      <a:pt x="109" y="139"/>
                    </a:lnTo>
                    <a:lnTo>
                      <a:pt x="103" y="144"/>
                    </a:lnTo>
                    <a:lnTo>
                      <a:pt x="95" y="148"/>
                    </a:lnTo>
                    <a:lnTo>
                      <a:pt x="88" y="154"/>
                    </a:lnTo>
                    <a:lnTo>
                      <a:pt x="81" y="157"/>
                    </a:lnTo>
                    <a:lnTo>
                      <a:pt x="74" y="162"/>
                    </a:lnTo>
                    <a:lnTo>
                      <a:pt x="68" y="167"/>
                    </a:lnTo>
                    <a:lnTo>
                      <a:pt x="63" y="171"/>
                    </a:lnTo>
                    <a:lnTo>
                      <a:pt x="55" y="176"/>
                    </a:lnTo>
                    <a:lnTo>
                      <a:pt x="49" y="179"/>
                    </a:lnTo>
                    <a:lnTo>
                      <a:pt x="42" y="184"/>
                    </a:lnTo>
                    <a:lnTo>
                      <a:pt x="37" y="187"/>
                    </a:lnTo>
                    <a:lnTo>
                      <a:pt x="32" y="191"/>
                    </a:lnTo>
                    <a:lnTo>
                      <a:pt x="27" y="194"/>
                    </a:lnTo>
                    <a:lnTo>
                      <a:pt x="22" y="198"/>
                    </a:lnTo>
                    <a:lnTo>
                      <a:pt x="18" y="202"/>
                    </a:lnTo>
                    <a:lnTo>
                      <a:pt x="10" y="207"/>
                    </a:lnTo>
                    <a:lnTo>
                      <a:pt x="5" y="212"/>
                    </a:lnTo>
                    <a:lnTo>
                      <a:pt x="1" y="214"/>
                    </a:lnTo>
                    <a:lnTo>
                      <a:pt x="0" y="215"/>
                    </a:lnTo>
                    <a:lnTo>
                      <a:pt x="0" y="217"/>
                    </a:lnTo>
                    <a:lnTo>
                      <a:pt x="0" y="224"/>
                    </a:lnTo>
                    <a:lnTo>
                      <a:pt x="0" y="228"/>
                    </a:lnTo>
                    <a:lnTo>
                      <a:pt x="2" y="233"/>
                    </a:lnTo>
                    <a:lnTo>
                      <a:pt x="4" y="239"/>
                    </a:lnTo>
                    <a:lnTo>
                      <a:pt x="6" y="246"/>
                    </a:lnTo>
                    <a:lnTo>
                      <a:pt x="9" y="252"/>
                    </a:lnTo>
                    <a:lnTo>
                      <a:pt x="13" y="259"/>
                    </a:lnTo>
                    <a:lnTo>
                      <a:pt x="17" y="265"/>
                    </a:lnTo>
                    <a:lnTo>
                      <a:pt x="23" y="271"/>
                    </a:lnTo>
                    <a:lnTo>
                      <a:pt x="28" y="276"/>
                    </a:lnTo>
                    <a:lnTo>
                      <a:pt x="35" y="282"/>
                    </a:lnTo>
                    <a:lnTo>
                      <a:pt x="38" y="283"/>
                    </a:lnTo>
                    <a:lnTo>
                      <a:pt x="42" y="285"/>
                    </a:lnTo>
                    <a:lnTo>
                      <a:pt x="49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3" y="291"/>
                    </a:lnTo>
                    <a:lnTo>
                      <a:pt x="68" y="292"/>
                    </a:lnTo>
                    <a:lnTo>
                      <a:pt x="74" y="293"/>
                    </a:lnTo>
                    <a:lnTo>
                      <a:pt x="79" y="293"/>
                    </a:lnTo>
                    <a:lnTo>
                      <a:pt x="85" y="294"/>
                    </a:lnTo>
                    <a:lnTo>
                      <a:pt x="90" y="294"/>
                    </a:lnTo>
                    <a:lnTo>
                      <a:pt x="96" y="296"/>
                    </a:lnTo>
                    <a:lnTo>
                      <a:pt x="101" y="294"/>
                    </a:lnTo>
                    <a:lnTo>
                      <a:pt x="108" y="294"/>
                    </a:lnTo>
                    <a:lnTo>
                      <a:pt x="114" y="294"/>
                    </a:lnTo>
                    <a:lnTo>
                      <a:pt x="119" y="294"/>
                    </a:lnTo>
                    <a:lnTo>
                      <a:pt x="126" y="294"/>
                    </a:lnTo>
                    <a:lnTo>
                      <a:pt x="133" y="293"/>
                    </a:lnTo>
                    <a:lnTo>
                      <a:pt x="140" y="292"/>
                    </a:lnTo>
                    <a:lnTo>
                      <a:pt x="148" y="292"/>
                    </a:lnTo>
                    <a:lnTo>
                      <a:pt x="154" y="290"/>
                    </a:lnTo>
                    <a:lnTo>
                      <a:pt x="160" y="289"/>
                    </a:lnTo>
                    <a:lnTo>
                      <a:pt x="168" y="286"/>
                    </a:lnTo>
                    <a:lnTo>
                      <a:pt x="176" y="284"/>
                    </a:lnTo>
                    <a:lnTo>
                      <a:pt x="182" y="282"/>
                    </a:lnTo>
                    <a:lnTo>
                      <a:pt x="191" y="279"/>
                    </a:lnTo>
                    <a:lnTo>
                      <a:pt x="199" y="277"/>
                    </a:lnTo>
                    <a:lnTo>
                      <a:pt x="207" y="275"/>
                    </a:lnTo>
                    <a:lnTo>
                      <a:pt x="214" y="271"/>
                    </a:lnTo>
                    <a:lnTo>
                      <a:pt x="222" y="268"/>
                    </a:lnTo>
                    <a:lnTo>
                      <a:pt x="231" y="265"/>
                    </a:lnTo>
                    <a:lnTo>
                      <a:pt x="241" y="261"/>
                    </a:lnTo>
                    <a:lnTo>
                      <a:pt x="249" y="256"/>
                    </a:lnTo>
                    <a:lnTo>
                      <a:pt x="259" y="253"/>
                    </a:lnTo>
                    <a:lnTo>
                      <a:pt x="263" y="251"/>
                    </a:lnTo>
                    <a:lnTo>
                      <a:pt x="268" y="248"/>
                    </a:lnTo>
                    <a:lnTo>
                      <a:pt x="273" y="246"/>
                    </a:lnTo>
                    <a:lnTo>
                      <a:pt x="279" y="244"/>
                    </a:lnTo>
                    <a:lnTo>
                      <a:pt x="280" y="244"/>
                    </a:lnTo>
                    <a:lnTo>
                      <a:pt x="282" y="244"/>
                    </a:lnTo>
                    <a:lnTo>
                      <a:pt x="288" y="245"/>
                    </a:lnTo>
                    <a:lnTo>
                      <a:pt x="295" y="246"/>
                    </a:lnTo>
                    <a:lnTo>
                      <a:pt x="299" y="246"/>
                    </a:lnTo>
                    <a:lnTo>
                      <a:pt x="304" y="246"/>
                    </a:lnTo>
                    <a:lnTo>
                      <a:pt x="309" y="247"/>
                    </a:lnTo>
                    <a:lnTo>
                      <a:pt x="316" y="248"/>
                    </a:lnTo>
                    <a:lnTo>
                      <a:pt x="321" y="248"/>
                    </a:lnTo>
                    <a:lnTo>
                      <a:pt x="327" y="251"/>
                    </a:lnTo>
                    <a:lnTo>
                      <a:pt x="334" y="251"/>
                    </a:lnTo>
                    <a:lnTo>
                      <a:pt x="341" y="253"/>
                    </a:lnTo>
                    <a:lnTo>
                      <a:pt x="349" y="253"/>
                    </a:lnTo>
                    <a:lnTo>
                      <a:pt x="356" y="254"/>
                    </a:lnTo>
                    <a:lnTo>
                      <a:pt x="365" y="255"/>
                    </a:lnTo>
                    <a:lnTo>
                      <a:pt x="374" y="256"/>
                    </a:lnTo>
                    <a:lnTo>
                      <a:pt x="381" y="258"/>
                    </a:lnTo>
                    <a:lnTo>
                      <a:pt x="390" y="259"/>
                    </a:lnTo>
                    <a:lnTo>
                      <a:pt x="399" y="260"/>
                    </a:lnTo>
                    <a:lnTo>
                      <a:pt x="408" y="261"/>
                    </a:lnTo>
                    <a:lnTo>
                      <a:pt x="417" y="262"/>
                    </a:lnTo>
                    <a:lnTo>
                      <a:pt x="427" y="265"/>
                    </a:lnTo>
                    <a:lnTo>
                      <a:pt x="431" y="265"/>
                    </a:lnTo>
                    <a:lnTo>
                      <a:pt x="436" y="265"/>
                    </a:lnTo>
                    <a:lnTo>
                      <a:pt x="442" y="266"/>
                    </a:lnTo>
                    <a:lnTo>
                      <a:pt x="447" y="267"/>
                    </a:lnTo>
                    <a:lnTo>
                      <a:pt x="451" y="267"/>
                    </a:lnTo>
                    <a:lnTo>
                      <a:pt x="456" y="267"/>
                    </a:lnTo>
                    <a:lnTo>
                      <a:pt x="461" y="268"/>
                    </a:lnTo>
                    <a:lnTo>
                      <a:pt x="466" y="269"/>
                    </a:lnTo>
                    <a:lnTo>
                      <a:pt x="471" y="269"/>
                    </a:lnTo>
                    <a:lnTo>
                      <a:pt x="476" y="269"/>
                    </a:lnTo>
                    <a:lnTo>
                      <a:pt x="481" y="270"/>
                    </a:lnTo>
                    <a:lnTo>
                      <a:pt x="487" y="271"/>
                    </a:lnTo>
                    <a:lnTo>
                      <a:pt x="492" y="271"/>
                    </a:lnTo>
                    <a:lnTo>
                      <a:pt x="497" y="271"/>
                    </a:lnTo>
                    <a:lnTo>
                      <a:pt x="501" y="273"/>
                    </a:lnTo>
                    <a:lnTo>
                      <a:pt x="507" y="274"/>
                    </a:lnTo>
                    <a:lnTo>
                      <a:pt x="511" y="274"/>
                    </a:lnTo>
                    <a:lnTo>
                      <a:pt x="516" y="275"/>
                    </a:lnTo>
                    <a:lnTo>
                      <a:pt x="521" y="276"/>
                    </a:lnTo>
                    <a:lnTo>
                      <a:pt x="526" y="277"/>
                    </a:lnTo>
                    <a:lnTo>
                      <a:pt x="535" y="279"/>
                    </a:lnTo>
                    <a:lnTo>
                      <a:pt x="544" y="282"/>
                    </a:lnTo>
                    <a:lnTo>
                      <a:pt x="552" y="285"/>
                    </a:lnTo>
                    <a:lnTo>
                      <a:pt x="562" y="290"/>
                    </a:lnTo>
                    <a:lnTo>
                      <a:pt x="570" y="292"/>
                    </a:lnTo>
                    <a:lnTo>
                      <a:pt x="578" y="296"/>
                    </a:lnTo>
                    <a:lnTo>
                      <a:pt x="587" y="299"/>
                    </a:lnTo>
                    <a:lnTo>
                      <a:pt x="594" y="304"/>
                    </a:lnTo>
                    <a:lnTo>
                      <a:pt x="601" y="307"/>
                    </a:lnTo>
                    <a:lnTo>
                      <a:pt x="610" y="312"/>
                    </a:lnTo>
                    <a:lnTo>
                      <a:pt x="616" y="316"/>
                    </a:lnTo>
                    <a:lnTo>
                      <a:pt x="624" y="321"/>
                    </a:lnTo>
                    <a:lnTo>
                      <a:pt x="630" y="326"/>
                    </a:lnTo>
                    <a:lnTo>
                      <a:pt x="637" y="330"/>
                    </a:lnTo>
                    <a:lnTo>
                      <a:pt x="643" y="335"/>
                    </a:lnTo>
                    <a:lnTo>
                      <a:pt x="650" y="339"/>
                    </a:lnTo>
                    <a:lnTo>
                      <a:pt x="655" y="344"/>
                    </a:lnTo>
                    <a:lnTo>
                      <a:pt x="661" y="349"/>
                    </a:lnTo>
                    <a:lnTo>
                      <a:pt x="666" y="353"/>
                    </a:lnTo>
                    <a:lnTo>
                      <a:pt x="673" y="358"/>
                    </a:lnTo>
                    <a:lnTo>
                      <a:pt x="677" y="361"/>
                    </a:lnTo>
                    <a:lnTo>
                      <a:pt x="682" y="366"/>
                    </a:lnTo>
                    <a:lnTo>
                      <a:pt x="687" y="369"/>
                    </a:lnTo>
                    <a:lnTo>
                      <a:pt x="691" y="374"/>
                    </a:lnTo>
                    <a:lnTo>
                      <a:pt x="698" y="382"/>
                    </a:lnTo>
                    <a:lnTo>
                      <a:pt x="706" y="390"/>
                    </a:lnTo>
                    <a:lnTo>
                      <a:pt x="713" y="397"/>
                    </a:lnTo>
                    <a:lnTo>
                      <a:pt x="720" y="403"/>
                    </a:lnTo>
                    <a:lnTo>
                      <a:pt x="727" y="410"/>
                    </a:lnTo>
                    <a:lnTo>
                      <a:pt x="734" y="416"/>
                    </a:lnTo>
                    <a:lnTo>
                      <a:pt x="741" y="422"/>
                    </a:lnTo>
                    <a:lnTo>
                      <a:pt x="749" y="429"/>
                    </a:lnTo>
                    <a:lnTo>
                      <a:pt x="755" y="436"/>
                    </a:lnTo>
                    <a:lnTo>
                      <a:pt x="760" y="443"/>
                    </a:lnTo>
                    <a:lnTo>
                      <a:pt x="765" y="449"/>
                    </a:lnTo>
                    <a:lnTo>
                      <a:pt x="769" y="456"/>
                    </a:lnTo>
                    <a:lnTo>
                      <a:pt x="772" y="461"/>
                    </a:lnTo>
                    <a:lnTo>
                      <a:pt x="776" y="468"/>
                    </a:lnTo>
                    <a:lnTo>
                      <a:pt x="776" y="475"/>
                    </a:lnTo>
                    <a:lnTo>
                      <a:pt x="777" y="482"/>
                    </a:lnTo>
                    <a:lnTo>
                      <a:pt x="774" y="489"/>
                    </a:lnTo>
                    <a:lnTo>
                      <a:pt x="772" y="496"/>
                    </a:lnTo>
                    <a:lnTo>
                      <a:pt x="767" y="500"/>
                    </a:lnTo>
                    <a:lnTo>
                      <a:pt x="763" y="505"/>
                    </a:lnTo>
                    <a:lnTo>
                      <a:pt x="758" y="508"/>
                    </a:lnTo>
                    <a:lnTo>
                      <a:pt x="752" y="512"/>
                    </a:lnTo>
                    <a:lnTo>
                      <a:pt x="745" y="512"/>
                    </a:lnTo>
                    <a:lnTo>
                      <a:pt x="738" y="514"/>
                    </a:lnTo>
                    <a:lnTo>
                      <a:pt x="732" y="514"/>
                    </a:lnTo>
                    <a:lnTo>
                      <a:pt x="727" y="515"/>
                    </a:lnTo>
                    <a:lnTo>
                      <a:pt x="719" y="513"/>
                    </a:lnTo>
                    <a:lnTo>
                      <a:pt x="713" y="513"/>
                    </a:lnTo>
                    <a:lnTo>
                      <a:pt x="707" y="512"/>
                    </a:lnTo>
                    <a:lnTo>
                      <a:pt x="704" y="512"/>
                    </a:lnTo>
                    <a:lnTo>
                      <a:pt x="696" y="510"/>
                    </a:lnTo>
                    <a:lnTo>
                      <a:pt x="695" y="510"/>
                    </a:lnTo>
                    <a:lnTo>
                      <a:pt x="727" y="549"/>
                    </a:lnTo>
                    <a:lnTo>
                      <a:pt x="728" y="549"/>
                    </a:lnTo>
                    <a:lnTo>
                      <a:pt x="734" y="549"/>
                    </a:lnTo>
                    <a:lnTo>
                      <a:pt x="738" y="548"/>
                    </a:lnTo>
                    <a:lnTo>
                      <a:pt x="745" y="548"/>
                    </a:lnTo>
                    <a:lnTo>
                      <a:pt x="750" y="546"/>
                    </a:lnTo>
                    <a:lnTo>
                      <a:pt x="758" y="545"/>
                    </a:lnTo>
                    <a:lnTo>
                      <a:pt x="763" y="543"/>
                    </a:lnTo>
                    <a:lnTo>
                      <a:pt x="769" y="541"/>
                    </a:lnTo>
                    <a:lnTo>
                      <a:pt x="776" y="538"/>
                    </a:lnTo>
                    <a:lnTo>
                      <a:pt x="783" y="535"/>
                    </a:lnTo>
                    <a:lnTo>
                      <a:pt x="790" y="530"/>
                    </a:lnTo>
                    <a:lnTo>
                      <a:pt x="795" y="526"/>
                    </a:lnTo>
                    <a:lnTo>
                      <a:pt x="801" y="520"/>
                    </a:lnTo>
                    <a:lnTo>
                      <a:pt x="806" y="513"/>
                    </a:lnTo>
                    <a:lnTo>
                      <a:pt x="809" y="505"/>
                    </a:lnTo>
                    <a:lnTo>
                      <a:pt x="811" y="499"/>
                    </a:lnTo>
                    <a:lnTo>
                      <a:pt x="815" y="491"/>
                    </a:lnTo>
                    <a:lnTo>
                      <a:pt x="818" y="487"/>
                    </a:lnTo>
                    <a:lnTo>
                      <a:pt x="820" y="482"/>
                    </a:lnTo>
                    <a:lnTo>
                      <a:pt x="823" y="476"/>
                    </a:lnTo>
                    <a:lnTo>
                      <a:pt x="824" y="472"/>
                    </a:lnTo>
                    <a:lnTo>
                      <a:pt x="826" y="468"/>
                    </a:lnTo>
                    <a:lnTo>
                      <a:pt x="827" y="461"/>
                    </a:lnTo>
                    <a:lnTo>
                      <a:pt x="827" y="456"/>
                    </a:lnTo>
                    <a:lnTo>
                      <a:pt x="826" y="450"/>
                    </a:lnTo>
                    <a:lnTo>
                      <a:pt x="823" y="445"/>
                    </a:lnTo>
                    <a:lnTo>
                      <a:pt x="818" y="441"/>
                    </a:lnTo>
                    <a:lnTo>
                      <a:pt x="813" y="434"/>
                    </a:lnTo>
                    <a:lnTo>
                      <a:pt x="809" y="429"/>
                    </a:lnTo>
                    <a:lnTo>
                      <a:pt x="805" y="424"/>
                    </a:lnTo>
                    <a:lnTo>
                      <a:pt x="800" y="419"/>
                    </a:lnTo>
                    <a:lnTo>
                      <a:pt x="795" y="414"/>
                    </a:lnTo>
                    <a:lnTo>
                      <a:pt x="788" y="407"/>
                    </a:lnTo>
                    <a:lnTo>
                      <a:pt x="782" y="400"/>
                    </a:lnTo>
                    <a:lnTo>
                      <a:pt x="776" y="393"/>
                    </a:lnTo>
                    <a:lnTo>
                      <a:pt x="769" y="386"/>
                    </a:lnTo>
                    <a:lnTo>
                      <a:pt x="761" y="380"/>
                    </a:lnTo>
                    <a:lnTo>
                      <a:pt x="754" y="372"/>
                    </a:lnTo>
                    <a:lnTo>
                      <a:pt x="746" y="365"/>
                    </a:lnTo>
                    <a:lnTo>
                      <a:pt x="738" y="358"/>
                    </a:lnTo>
                    <a:lnTo>
                      <a:pt x="729" y="350"/>
                    </a:lnTo>
                    <a:lnTo>
                      <a:pt x="720" y="342"/>
                    </a:lnTo>
                    <a:lnTo>
                      <a:pt x="711" y="334"/>
                    </a:lnTo>
                    <a:lnTo>
                      <a:pt x="704" y="327"/>
                    </a:lnTo>
                    <a:lnTo>
                      <a:pt x="695" y="320"/>
                    </a:lnTo>
                    <a:lnTo>
                      <a:pt x="687" y="313"/>
                    </a:lnTo>
                    <a:lnTo>
                      <a:pt x="677" y="305"/>
                    </a:lnTo>
                    <a:lnTo>
                      <a:pt x="669" y="299"/>
                    </a:lnTo>
                    <a:lnTo>
                      <a:pt x="659" y="292"/>
                    </a:lnTo>
                    <a:lnTo>
                      <a:pt x="650" y="286"/>
                    </a:lnTo>
                    <a:lnTo>
                      <a:pt x="641" y="282"/>
                    </a:lnTo>
                    <a:lnTo>
                      <a:pt x="633" y="277"/>
                    </a:lnTo>
                    <a:lnTo>
                      <a:pt x="624" y="271"/>
                    </a:lnTo>
                    <a:lnTo>
                      <a:pt x="615" y="268"/>
                    </a:lnTo>
                    <a:lnTo>
                      <a:pt x="607" y="265"/>
                    </a:lnTo>
                    <a:lnTo>
                      <a:pt x="600" y="263"/>
                    </a:lnTo>
                    <a:lnTo>
                      <a:pt x="589" y="261"/>
                    </a:lnTo>
                    <a:lnTo>
                      <a:pt x="582" y="259"/>
                    </a:lnTo>
                    <a:lnTo>
                      <a:pt x="571" y="256"/>
                    </a:lnTo>
                    <a:lnTo>
                      <a:pt x="562" y="254"/>
                    </a:lnTo>
                    <a:lnTo>
                      <a:pt x="557" y="252"/>
                    </a:lnTo>
                    <a:lnTo>
                      <a:pt x="552" y="251"/>
                    </a:lnTo>
                    <a:lnTo>
                      <a:pt x="547" y="250"/>
                    </a:lnTo>
                    <a:lnTo>
                      <a:pt x="541" y="250"/>
                    </a:lnTo>
                    <a:lnTo>
                      <a:pt x="535" y="248"/>
                    </a:lnTo>
                    <a:lnTo>
                      <a:pt x="530" y="247"/>
                    </a:lnTo>
                    <a:lnTo>
                      <a:pt x="525" y="246"/>
                    </a:lnTo>
                    <a:lnTo>
                      <a:pt x="520" y="246"/>
                    </a:lnTo>
                    <a:lnTo>
                      <a:pt x="514" y="244"/>
                    </a:lnTo>
                    <a:lnTo>
                      <a:pt x="507" y="244"/>
                    </a:lnTo>
                    <a:lnTo>
                      <a:pt x="501" y="243"/>
                    </a:lnTo>
                    <a:lnTo>
                      <a:pt x="496" y="242"/>
                    </a:lnTo>
                    <a:lnTo>
                      <a:pt x="490" y="240"/>
                    </a:lnTo>
                    <a:lnTo>
                      <a:pt x="484" y="240"/>
                    </a:lnTo>
                    <a:lnTo>
                      <a:pt x="479" y="238"/>
                    </a:lnTo>
                    <a:lnTo>
                      <a:pt x="472" y="238"/>
                    </a:lnTo>
                    <a:lnTo>
                      <a:pt x="467" y="237"/>
                    </a:lnTo>
                    <a:lnTo>
                      <a:pt x="461" y="236"/>
                    </a:lnTo>
                    <a:lnTo>
                      <a:pt x="454" y="236"/>
                    </a:lnTo>
                    <a:lnTo>
                      <a:pt x="449" y="235"/>
                    </a:lnTo>
                    <a:lnTo>
                      <a:pt x="443" y="233"/>
                    </a:lnTo>
                    <a:lnTo>
                      <a:pt x="438" y="233"/>
                    </a:lnTo>
                    <a:lnTo>
                      <a:pt x="433" y="232"/>
                    </a:lnTo>
                    <a:lnTo>
                      <a:pt x="427" y="232"/>
                    </a:lnTo>
                    <a:lnTo>
                      <a:pt x="421" y="230"/>
                    </a:lnTo>
                    <a:lnTo>
                      <a:pt x="415" y="230"/>
                    </a:lnTo>
                    <a:lnTo>
                      <a:pt x="408" y="229"/>
                    </a:lnTo>
                    <a:lnTo>
                      <a:pt x="403" y="229"/>
                    </a:lnTo>
                    <a:lnTo>
                      <a:pt x="398" y="228"/>
                    </a:lnTo>
                    <a:lnTo>
                      <a:pt x="393" y="227"/>
                    </a:lnTo>
                    <a:lnTo>
                      <a:pt x="388" y="225"/>
                    </a:lnTo>
                    <a:lnTo>
                      <a:pt x="381" y="225"/>
                    </a:lnTo>
                    <a:lnTo>
                      <a:pt x="376" y="225"/>
                    </a:lnTo>
                    <a:lnTo>
                      <a:pt x="371" y="224"/>
                    </a:lnTo>
                    <a:lnTo>
                      <a:pt x="366" y="223"/>
                    </a:lnTo>
                    <a:lnTo>
                      <a:pt x="362" y="223"/>
                    </a:lnTo>
                    <a:lnTo>
                      <a:pt x="352" y="222"/>
                    </a:lnTo>
                    <a:lnTo>
                      <a:pt x="344" y="221"/>
                    </a:lnTo>
                    <a:lnTo>
                      <a:pt x="334" y="220"/>
                    </a:lnTo>
                    <a:lnTo>
                      <a:pt x="326" y="218"/>
                    </a:lnTo>
                    <a:lnTo>
                      <a:pt x="318" y="217"/>
                    </a:lnTo>
                    <a:lnTo>
                      <a:pt x="313" y="216"/>
                    </a:lnTo>
                    <a:lnTo>
                      <a:pt x="305" y="215"/>
                    </a:lnTo>
                    <a:lnTo>
                      <a:pt x="302" y="214"/>
                    </a:lnTo>
                    <a:lnTo>
                      <a:pt x="297" y="213"/>
                    </a:lnTo>
                    <a:lnTo>
                      <a:pt x="294" y="213"/>
                    </a:lnTo>
                    <a:lnTo>
                      <a:pt x="291" y="213"/>
                    </a:lnTo>
                    <a:lnTo>
                      <a:pt x="288" y="215"/>
                    </a:lnTo>
                    <a:lnTo>
                      <a:pt x="282" y="215"/>
                    </a:lnTo>
                    <a:lnTo>
                      <a:pt x="280" y="217"/>
                    </a:lnTo>
                    <a:lnTo>
                      <a:pt x="275" y="220"/>
                    </a:lnTo>
                    <a:lnTo>
                      <a:pt x="271" y="222"/>
                    </a:lnTo>
                    <a:lnTo>
                      <a:pt x="264" y="223"/>
                    </a:lnTo>
                    <a:lnTo>
                      <a:pt x="258" y="225"/>
                    </a:lnTo>
                    <a:lnTo>
                      <a:pt x="252" y="228"/>
                    </a:lnTo>
                    <a:lnTo>
                      <a:pt x="245" y="231"/>
                    </a:lnTo>
                    <a:lnTo>
                      <a:pt x="239" y="233"/>
                    </a:lnTo>
                    <a:lnTo>
                      <a:pt x="231" y="237"/>
                    </a:lnTo>
                    <a:lnTo>
                      <a:pt x="225" y="240"/>
                    </a:lnTo>
                    <a:lnTo>
                      <a:pt x="217" y="244"/>
                    </a:lnTo>
                    <a:lnTo>
                      <a:pt x="208" y="246"/>
                    </a:lnTo>
                    <a:lnTo>
                      <a:pt x="200" y="248"/>
                    </a:lnTo>
                    <a:lnTo>
                      <a:pt x="192" y="251"/>
                    </a:lnTo>
                    <a:lnTo>
                      <a:pt x="185" y="254"/>
                    </a:lnTo>
                    <a:lnTo>
                      <a:pt x="177" y="256"/>
                    </a:lnTo>
                    <a:lnTo>
                      <a:pt x="168" y="259"/>
                    </a:lnTo>
                    <a:lnTo>
                      <a:pt x="160" y="261"/>
                    </a:lnTo>
                    <a:lnTo>
                      <a:pt x="154" y="265"/>
                    </a:lnTo>
                    <a:lnTo>
                      <a:pt x="145" y="265"/>
                    </a:lnTo>
                    <a:lnTo>
                      <a:pt x="137" y="267"/>
                    </a:lnTo>
                    <a:lnTo>
                      <a:pt x="131" y="268"/>
                    </a:lnTo>
                    <a:lnTo>
                      <a:pt x="124" y="269"/>
                    </a:lnTo>
                    <a:lnTo>
                      <a:pt x="117" y="269"/>
                    </a:lnTo>
                    <a:lnTo>
                      <a:pt x="112" y="270"/>
                    </a:lnTo>
                    <a:lnTo>
                      <a:pt x="105" y="270"/>
                    </a:lnTo>
                    <a:lnTo>
                      <a:pt x="101" y="271"/>
                    </a:lnTo>
                    <a:lnTo>
                      <a:pt x="96" y="269"/>
                    </a:lnTo>
                    <a:lnTo>
                      <a:pt x="91" y="269"/>
                    </a:lnTo>
                    <a:lnTo>
                      <a:pt x="86" y="268"/>
                    </a:lnTo>
                    <a:lnTo>
                      <a:pt x="83" y="267"/>
                    </a:lnTo>
                    <a:lnTo>
                      <a:pt x="74" y="265"/>
                    </a:lnTo>
                    <a:lnTo>
                      <a:pt x="68" y="261"/>
                    </a:lnTo>
                    <a:lnTo>
                      <a:pt x="61" y="256"/>
                    </a:lnTo>
                    <a:lnTo>
                      <a:pt x="58" y="254"/>
                    </a:lnTo>
                    <a:lnTo>
                      <a:pt x="51" y="250"/>
                    </a:lnTo>
                    <a:lnTo>
                      <a:pt x="49" y="246"/>
                    </a:lnTo>
                    <a:lnTo>
                      <a:pt x="41" y="238"/>
                    </a:lnTo>
                    <a:lnTo>
                      <a:pt x="37" y="233"/>
                    </a:lnTo>
                    <a:lnTo>
                      <a:pt x="36" y="228"/>
                    </a:lnTo>
                    <a:lnTo>
                      <a:pt x="36" y="225"/>
                    </a:lnTo>
                    <a:lnTo>
                      <a:pt x="40" y="223"/>
                    </a:lnTo>
                    <a:lnTo>
                      <a:pt x="44" y="220"/>
                    </a:lnTo>
                    <a:lnTo>
                      <a:pt x="50" y="215"/>
                    </a:lnTo>
                    <a:lnTo>
                      <a:pt x="58" y="209"/>
                    </a:lnTo>
                    <a:lnTo>
                      <a:pt x="65" y="202"/>
                    </a:lnTo>
                    <a:lnTo>
                      <a:pt x="70" y="199"/>
                    </a:lnTo>
                    <a:lnTo>
                      <a:pt x="76" y="194"/>
                    </a:lnTo>
                    <a:lnTo>
                      <a:pt x="82" y="191"/>
                    </a:lnTo>
                    <a:lnTo>
                      <a:pt x="88" y="187"/>
                    </a:lnTo>
                    <a:lnTo>
                      <a:pt x="94" y="183"/>
                    </a:lnTo>
                    <a:lnTo>
                      <a:pt x="99" y="179"/>
                    </a:lnTo>
                    <a:lnTo>
                      <a:pt x="105" y="175"/>
                    </a:lnTo>
                    <a:lnTo>
                      <a:pt x="112" y="170"/>
                    </a:lnTo>
                    <a:lnTo>
                      <a:pt x="118" y="166"/>
                    </a:lnTo>
                    <a:lnTo>
                      <a:pt x="126" y="161"/>
                    </a:lnTo>
                    <a:lnTo>
                      <a:pt x="132" y="157"/>
                    </a:lnTo>
                    <a:lnTo>
                      <a:pt x="140" y="154"/>
                    </a:lnTo>
                    <a:lnTo>
                      <a:pt x="146" y="148"/>
                    </a:lnTo>
                    <a:lnTo>
                      <a:pt x="154" y="146"/>
                    </a:lnTo>
                    <a:lnTo>
                      <a:pt x="160" y="141"/>
                    </a:lnTo>
                    <a:lnTo>
                      <a:pt x="168" y="138"/>
                    </a:lnTo>
                    <a:lnTo>
                      <a:pt x="176" y="134"/>
                    </a:lnTo>
                    <a:lnTo>
                      <a:pt x="183" y="131"/>
                    </a:lnTo>
                    <a:lnTo>
                      <a:pt x="191" y="129"/>
                    </a:lnTo>
                    <a:lnTo>
                      <a:pt x="199" y="126"/>
                    </a:lnTo>
                    <a:lnTo>
                      <a:pt x="205" y="123"/>
                    </a:lnTo>
                    <a:lnTo>
                      <a:pt x="213" y="121"/>
                    </a:lnTo>
                    <a:lnTo>
                      <a:pt x="219" y="117"/>
                    </a:lnTo>
                    <a:lnTo>
                      <a:pt x="228" y="115"/>
                    </a:lnTo>
                    <a:lnTo>
                      <a:pt x="236" y="113"/>
                    </a:lnTo>
                    <a:lnTo>
                      <a:pt x="244" y="110"/>
                    </a:lnTo>
                    <a:lnTo>
                      <a:pt x="252" y="108"/>
                    </a:lnTo>
                    <a:lnTo>
                      <a:pt x="261" y="106"/>
                    </a:lnTo>
                    <a:lnTo>
                      <a:pt x="268" y="102"/>
                    </a:lnTo>
                    <a:lnTo>
                      <a:pt x="276" y="100"/>
                    </a:lnTo>
                    <a:lnTo>
                      <a:pt x="285" y="98"/>
                    </a:lnTo>
                    <a:lnTo>
                      <a:pt x="294" y="95"/>
                    </a:lnTo>
                    <a:lnTo>
                      <a:pt x="302" y="93"/>
                    </a:lnTo>
                    <a:lnTo>
                      <a:pt x="311" y="91"/>
                    </a:lnTo>
                    <a:lnTo>
                      <a:pt x="320" y="88"/>
                    </a:lnTo>
                    <a:lnTo>
                      <a:pt x="330" y="86"/>
                    </a:lnTo>
                    <a:lnTo>
                      <a:pt x="338" y="84"/>
                    </a:lnTo>
                    <a:lnTo>
                      <a:pt x="347" y="82"/>
                    </a:lnTo>
                    <a:lnTo>
                      <a:pt x="356" y="79"/>
                    </a:lnTo>
                    <a:lnTo>
                      <a:pt x="365" y="77"/>
                    </a:lnTo>
                    <a:lnTo>
                      <a:pt x="374" y="75"/>
                    </a:lnTo>
                    <a:lnTo>
                      <a:pt x="383" y="72"/>
                    </a:lnTo>
                    <a:lnTo>
                      <a:pt x="392" y="71"/>
                    </a:lnTo>
                    <a:lnTo>
                      <a:pt x="402" y="69"/>
                    </a:lnTo>
                    <a:lnTo>
                      <a:pt x="411" y="67"/>
                    </a:lnTo>
                    <a:lnTo>
                      <a:pt x="420" y="65"/>
                    </a:lnTo>
                    <a:lnTo>
                      <a:pt x="429" y="64"/>
                    </a:lnTo>
                    <a:lnTo>
                      <a:pt x="439" y="63"/>
                    </a:lnTo>
                    <a:lnTo>
                      <a:pt x="448" y="61"/>
                    </a:lnTo>
                    <a:lnTo>
                      <a:pt x="457" y="61"/>
                    </a:lnTo>
                    <a:lnTo>
                      <a:pt x="462" y="60"/>
                    </a:lnTo>
                    <a:lnTo>
                      <a:pt x="467" y="59"/>
                    </a:lnTo>
                    <a:lnTo>
                      <a:pt x="471" y="59"/>
                    </a:lnTo>
                    <a:lnTo>
                      <a:pt x="476" y="59"/>
                    </a:lnTo>
                    <a:lnTo>
                      <a:pt x="485" y="57"/>
                    </a:lnTo>
                    <a:lnTo>
                      <a:pt x="494" y="56"/>
                    </a:lnTo>
                    <a:lnTo>
                      <a:pt x="503" y="56"/>
                    </a:lnTo>
                    <a:lnTo>
                      <a:pt x="512" y="55"/>
                    </a:lnTo>
                    <a:lnTo>
                      <a:pt x="521" y="54"/>
                    </a:lnTo>
                    <a:lnTo>
                      <a:pt x="530" y="54"/>
                    </a:lnTo>
                    <a:lnTo>
                      <a:pt x="538" y="53"/>
                    </a:lnTo>
                    <a:lnTo>
                      <a:pt x="547" y="53"/>
                    </a:lnTo>
                    <a:lnTo>
                      <a:pt x="556" y="50"/>
                    </a:lnTo>
                    <a:lnTo>
                      <a:pt x="564" y="50"/>
                    </a:lnTo>
                    <a:lnTo>
                      <a:pt x="571" y="49"/>
                    </a:lnTo>
                    <a:lnTo>
                      <a:pt x="579" y="49"/>
                    </a:lnTo>
                    <a:lnTo>
                      <a:pt x="587" y="48"/>
                    </a:lnTo>
                    <a:lnTo>
                      <a:pt x="594" y="48"/>
                    </a:lnTo>
                    <a:lnTo>
                      <a:pt x="601" y="48"/>
                    </a:lnTo>
                    <a:lnTo>
                      <a:pt x="609" y="48"/>
                    </a:lnTo>
                    <a:lnTo>
                      <a:pt x="615" y="48"/>
                    </a:lnTo>
                    <a:lnTo>
                      <a:pt x="621" y="47"/>
                    </a:lnTo>
                    <a:lnTo>
                      <a:pt x="627" y="46"/>
                    </a:lnTo>
                    <a:lnTo>
                      <a:pt x="633" y="46"/>
                    </a:lnTo>
                    <a:lnTo>
                      <a:pt x="637" y="46"/>
                    </a:lnTo>
                    <a:lnTo>
                      <a:pt x="642" y="46"/>
                    </a:lnTo>
                    <a:lnTo>
                      <a:pt x="647" y="46"/>
                    </a:lnTo>
                    <a:lnTo>
                      <a:pt x="651" y="46"/>
                    </a:lnTo>
                    <a:lnTo>
                      <a:pt x="657" y="46"/>
                    </a:lnTo>
                    <a:lnTo>
                      <a:pt x="663" y="46"/>
                    </a:lnTo>
                    <a:lnTo>
                      <a:pt x="665" y="46"/>
                    </a:lnTo>
                    <a:lnTo>
                      <a:pt x="666" y="46"/>
                    </a:lnTo>
                    <a:lnTo>
                      <a:pt x="6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2" name="Freeform 201"/>
              <p:cNvSpPr>
                <a:spLocks/>
              </p:cNvSpPr>
              <p:nvPr/>
            </p:nvSpPr>
            <p:spPr bwMode="auto">
              <a:xfrm>
                <a:off x="5566" y="3412"/>
                <a:ext cx="16" cy="29"/>
              </a:xfrm>
              <a:custGeom>
                <a:avLst/>
                <a:gdLst>
                  <a:gd name="T0" fmla="*/ 23 w 67"/>
                  <a:gd name="T1" fmla="*/ 20 h 86"/>
                  <a:gd name="T2" fmla="*/ 25 w 67"/>
                  <a:gd name="T3" fmla="*/ 21 h 86"/>
                  <a:gd name="T4" fmla="*/ 31 w 67"/>
                  <a:gd name="T5" fmla="*/ 27 h 86"/>
                  <a:gd name="T6" fmla="*/ 34 w 67"/>
                  <a:gd name="T7" fmla="*/ 29 h 86"/>
                  <a:gd name="T8" fmla="*/ 36 w 67"/>
                  <a:gd name="T9" fmla="*/ 34 h 86"/>
                  <a:gd name="T10" fmla="*/ 37 w 67"/>
                  <a:gd name="T11" fmla="*/ 38 h 86"/>
                  <a:gd name="T12" fmla="*/ 40 w 67"/>
                  <a:gd name="T13" fmla="*/ 43 h 86"/>
                  <a:gd name="T14" fmla="*/ 39 w 67"/>
                  <a:gd name="T15" fmla="*/ 48 h 86"/>
                  <a:gd name="T16" fmla="*/ 37 w 67"/>
                  <a:gd name="T17" fmla="*/ 53 h 86"/>
                  <a:gd name="T18" fmla="*/ 36 w 67"/>
                  <a:gd name="T19" fmla="*/ 58 h 86"/>
                  <a:gd name="T20" fmla="*/ 34 w 67"/>
                  <a:gd name="T21" fmla="*/ 61 h 86"/>
                  <a:gd name="T22" fmla="*/ 28 w 67"/>
                  <a:gd name="T23" fmla="*/ 65 h 86"/>
                  <a:gd name="T24" fmla="*/ 23 w 67"/>
                  <a:gd name="T25" fmla="*/ 68 h 86"/>
                  <a:gd name="T26" fmla="*/ 18 w 67"/>
                  <a:gd name="T27" fmla="*/ 68 h 86"/>
                  <a:gd name="T28" fmla="*/ 14 w 67"/>
                  <a:gd name="T29" fmla="*/ 72 h 86"/>
                  <a:gd name="T30" fmla="*/ 9 w 67"/>
                  <a:gd name="T31" fmla="*/ 72 h 86"/>
                  <a:gd name="T32" fmla="*/ 4 w 67"/>
                  <a:gd name="T33" fmla="*/ 74 h 86"/>
                  <a:gd name="T34" fmla="*/ 0 w 67"/>
                  <a:gd name="T35" fmla="*/ 76 h 86"/>
                  <a:gd name="T36" fmla="*/ 2 w 67"/>
                  <a:gd name="T37" fmla="*/ 80 h 86"/>
                  <a:gd name="T38" fmla="*/ 4 w 67"/>
                  <a:gd name="T39" fmla="*/ 84 h 86"/>
                  <a:gd name="T40" fmla="*/ 7 w 67"/>
                  <a:gd name="T41" fmla="*/ 86 h 86"/>
                  <a:gd name="T42" fmla="*/ 8 w 67"/>
                  <a:gd name="T43" fmla="*/ 84 h 86"/>
                  <a:gd name="T44" fmla="*/ 14 w 67"/>
                  <a:gd name="T45" fmla="*/ 84 h 86"/>
                  <a:gd name="T46" fmla="*/ 18 w 67"/>
                  <a:gd name="T47" fmla="*/ 83 h 86"/>
                  <a:gd name="T48" fmla="*/ 23 w 67"/>
                  <a:gd name="T49" fmla="*/ 82 h 86"/>
                  <a:gd name="T50" fmla="*/ 28 w 67"/>
                  <a:gd name="T51" fmla="*/ 81 h 86"/>
                  <a:gd name="T52" fmla="*/ 35 w 67"/>
                  <a:gd name="T53" fmla="*/ 80 h 86"/>
                  <a:gd name="T54" fmla="*/ 40 w 67"/>
                  <a:gd name="T55" fmla="*/ 78 h 86"/>
                  <a:gd name="T56" fmla="*/ 46 w 67"/>
                  <a:gd name="T57" fmla="*/ 75 h 86"/>
                  <a:gd name="T58" fmla="*/ 52 w 67"/>
                  <a:gd name="T59" fmla="*/ 72 h 86"/>
                  <a:gd name="T60" fmla="*/ 57 w 67"/>
                  <a:gd name="T61" fmla="*/ 68 h 86"/>
                  <a:gd name="T62" fmla="*/ 59 w 67"/>
                  <a:gd name="T63" fmla="*/ 63 h 86"/>
                  <a:gd name="T64" fmla="*/ 63 w 67"/>
                  <a:gd name="T65" fmla="*/ 58 h 86"/>
                  <a:gd name="T66" fmla="*/ 66 w 67"/>
                  <a:gd name="T67" fmla="*/ 52 h 86"/>
                  <a:gd name="T68" fmla="*/ 67 w 67"/>
                  <a:gd name="T69" fmla="*/ 45 h 86"/>
                  <a:gd name="T70" fmla="*/ 66 w 67"/>
                  <a:gd name="T71" fmla="*/ 37 h 86"/>
                  <a:gd name="T72" fmla="*/ 66 w 67"/>
                  <a:gd name="T73" fmla="*/ 32 h 86"/>
                  <a:gd name="T74" fmla="*/ 63 w 67"/>
                  <a:gd name="T75" fmla="*/ 26 h 86"/>
                  <a:gd name="T76" fmla="*/ 62 w 67"/>
                  <a:gd name="T77" fmla="*/ 21 h 86"/>
                  <a:gd name="T78" fmla="*/ 58 w 67"/>
                  <a:gd name="T79" fmla="*/ 17 h 86"/>
                  <a:gd name="T80" fmla="*/ 55 w 67"/>
                  <a:gd name="T81" fmla="*/ 13 h 86"/>
                  <a:gd name="T82" fmla="*/ 52 w 67"/>
                  <a:gd name="T83" fmla="*/ 10 h 86"/>
                  <a:gd name="T84" fmla="*/ 49 w 67"/>
                  <a:gd name="T85" fmla="*/ 7 h 86"/>
                  <a:gd name="T86" fmla="*/ 41 w 67"/>
                  <a:gd name="T87" fmla="*/ 3 h 86"/>
                  <a:gd name="T88" fmla="*/ 35 w 67"/>
                  <a:gd name="T89" fmla="*/ 2 h 86"/>
                  <a:gd name="T90" fmla="*/ 31 w 67"/>
                  <a:gd name="T91" fmla="*/ 0 h 86"/>
                  <a:gd name="T92" fmla="*/ 30 w 67"/>
                  <a:gd name="T93" fmla="*/ 0 h 86"/>
                  <a:gd name="T94" fmla="*/ 23 w 67"/>
                  <a:gd name="T95" fmla="*/ 20 h 86"/>
                  <a:gd name="T96" fmla="*/ 23 w 67"/>
                  <a:gd name="T97" fmla="*/ 20 h 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7"/>
                  <a:gd name="T148" fmla="*/ 0 h 86"/>
                  <a:gd name="T149" fmla="*/ 67 w 67"/>
                  <a:gd name="T150" fmla="*/ 86 h 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7" h="86">
                    <a:moveTo>
                      <a:pt x="23" y="20"/>
                    </a:moveTo>
                    <a:lnTo>
                      <a:pt x="25" y="21"/>
                    </a:lnTo>
                    <a:lnTo>
                      <a:pt x="31" y="27"/>
                    </a:lnTo>
                    <a:lnTo>
                      <a:pt x="34" y="29"/>
                    </a:lnTo>
                    <a:lnTo>
                      <a:pt x="36" y="34"/>
                    </a:lnTo>
                    <a:lnTo>
                      <a:pt x="37" y="38"/>
                    </a:lnTo>
                    <a:lnTo>
                      <a:pt x="40" y="43"/>
                    </a:lnTo>
                    <a:lnTo>
                      <a:pt x="39" y="48"/>
                    </a:lnTo>
                    <a:lnTo>
                      <a:pt x="37" y="53"/>
                    </a:lnTo>
                    <a:lnTo>
                      <a:pt x="36" y="58"/>
                    </a:lnTo>
                    <a:lnTo>
                      <a:pt x="34" y="61"/>
                    </a:lnTo>
                    <a:lnTo>
                      <a:pt x="28" y="65"/>
                    </a:lnTo>
                    <a:lnTo>
                      <a:pt x="23" y="68"/>
                    </a:lnTo>
                    <a:lnTo>
                      <a:pt x="18" y="68"/>
                    </a:lnTo>
                    <a:lnTo>
                      <a:pt x="14" y="72"/>
                    </a:lnTo>
                    <a:lnTo>
                      <a:pt x="9" y="72"/>
                    </a:lnTo>
                    <a:lnTo>
                      <a:pt x="4" y="74"/>
                    </a:lnTo>
                    <a:lnTo>
                      <a:pt x="0" y="76"/>
                    </a:lnTo>
                    <a:lnTo>
                      <a:pt x="2" y="80"/>
                    </a:lnTo>
                    <a:lnTo>
                      <a:pt x="4" y="84"/>
                    </a:lnTo>
                    <a:lnTo>
                      <a:pt x="7" y="86"/>
                    </a:lnTo>
                    <a:lnTo>
                      <a:pt x="8" y="84"/>
                    </a:lnTo>
                    <a:lnTo>
                      <a:pt x="14" y="84"/>
                    </a:lnTo>
                    <a:lnTo>
                      <a:pt x="18" y="83"/>
                    </a:lnTo>
                    <a:lnTo>
                      <a:pt x="23" y="82"/>
                    </a:lnTo>
                    <a:lnTo>
                      <a:pt x="28" y="81"/>
                    </a:lnTo>
                    <a:lnTo>
                      <a:pt x="35" y="80"/>
                    </a:lnTo>
                    <a:lnTo>
                      <a:pt x="40" y="78"/>
                    </a:lnTo>
                    <a:lnTo>
                      <a:pt x="46" y="75"/>
                    </a:lnTo>
                    <a:lnTo>
                      <a:pt x="52" y="72"/>
                    </a:lnTo>
                    <a:lnTo>
                      <a:pt x="57" y="68"/>
                    </a:lnTo>
                    <a:lnTo>
                      <a:pt x="59" y="63"/>
                    </a:lnTo>
                    <a:lnTo>
                      <a:pt x="63" y="58"/>
                    </a:lnTo>
                    <a:lnTo>
                      <a:pt x="66" y="52"/>
                    </a:lnTo>
                    <a:lnTo>
                      <a:pt x="67" y="45"/>
                    </a:lnTo>
                    <a:lnTo>
                      <a:pt x="66" y="37"/>
                    </a:lnTo>
                    <a:lnTo>
                      <a:pt x="66" y="32"/>
                    </a:lnTo>
                    <a:lnTo>
                      <a:pt x="63" y="26"/>
                    </a:lnTo>
                    <a:lnTo>
                      <a:pt x="62" y="21"/>
                    </a:lnTo>
                    <a:lnTo>
                      <a:pt x="58" y="17"/>
                    </a:lnTo>
                    <a:lnTo>
                      <a:pt x="55" y="13"/>
                    </a:lnTo>
                    <a:lnTo>
                      <a:pt x="52" y="10"/>
                    </a:lnTo>
                    <a:lnTo>
                      <a:pt x="49" y="7"/>
                    </a:lnTo>
                    <a:lnTo>
                      <a:pt x="41" y="3"/>
                    </a:lnTo>
                    <a:lnTo>
                      <a:pt x="35" y="2"/>
                    </a:lnTo>
                    <a:lnTo>
                      <a:pt x="31" y="0"/>
                    </a:lnTo>
                    <a:lnTo>
                      <a:pt x="30" y="0"/>
                    </a:lnTo>
                    <a:lnTo>
                      <a:pt x="23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3" name="Freeform 202"/>
              <p:cNvSpPr>
                <a:spLocks/>
              </p:cNvSpPr>
              <p:nvPr/>
            </p:nvSpPr>
            <p:spPr bwMode="auto">
              <a:xfrm>
                <a:off x="5744" y="3446"/>
                <a:ext cx="30" cy="54"/>
              </a:xfrm>
              <a:custGeom>
                <a:avLst/>
                <a:gdLst>
                  <a:gd name="T0" fmla="*/ 88 w 116"/>
                  <a:gd name="T1" fmla="*/ 0 h 163"/>
                  <a:gd name="T2" fmla="*/ 87 w 116"/>
                  <a:gd name="T3" fmla="*/ 0 h 163"/>
                  <a:gd name="T4" fmla="*/ 86 w 116"/>
                  <a:gd name="T5" fmla="*/ 3 h 163"/>
                  <a:gd name="T6" fmla="*/ 84 w 116"/>
                  <a:gd name="T7" fmla="*/ 6 h 163"/>
                  <a:gd name="T8" fmla="*/ 82 w 116"/>
                  <a:gd name="T9" fmla="*/ 12 h 163"/>
                  <a:gd name="T10" fmla="*/ 79 w 116"/>
                  <a:gd name="T11" fmla="*/ 19 h 163"/>
                  <a:gd name="T12" fmla="*/ 75 w 116"/>
                  <a:gd name="T13" fmla="*/ 27 h 163"/>
                  <a:gd name="T14" fmla="*/ 73 w 116"/>
                  <a:gd name="T15" fmla="*/ 32 h 163"/>
                  <a:gd name="T16" fmla="*/ 70 w 116"/>
                  <a:gd name="T17" fmla="*/ 36 h 163"/>
                  <a:gd name="T18" fmla="*/ 68 w 116"/>
                  <a:gd name="T19" fmla="*/ 42 h 163"/>
                  <a:gd name="T20" fmla="*/ 66 w 116"/>
                  <a:gd name="T21" fmla="*/ 47 h 163"/>
                  <a:gd name="T22" fmla="*/ 62 w 116"/>
                  <a:gd name="T23" fmla="*/ 53 h 163"/>
                  <a:gd name="T24" fmla="*/ 60 w 116"/>
                  <a:gd name="T25" fmla="*/ 57 h 163"/>
                  <a:gd name="T26" fmla="*/ 56 w 116"/>
                  <a:gd name="T27" fmla="*/ 63 h 163"/>
                  <a:gd name="T28" fmla="*/ 53 w 116"/>
                  <a:gd name="T29" fmla="*/ 69 h 163"/>
                  <a:gd name="T30" fmla="*/ 50 w 116"/>
                  <a:gd name="T31" fmla="*/ 74 h 163"/>
                  <a:gd name="T32" fmla="*/ 46 w 116"/>
                  <a:gd name="T33" fmla="*/ 80 h 163"/>
                  <a:gd name="T34" fmla="*/ 42 w 116"/>
                  <a:gd name="T35" fmla="*/ 86 h 163"/>
                  <a:gd name="T36" fmla="*/ 39 w 116"/>
                  <a:gd name="T37" fmla="*/ 93 h 163"/>
                  <a:gd name="T38" fmla="*/ 34 w 116"/>
                  <a:gd name="T39" fmla="*/ 99 h 163"/>
                  <a:gd name="T40" fmla="*/ 29 w 116"/>
                  <a:gd name="T41" fmla="*/ 105 h 163"/>
                  <a:gd name="T42" fmla="*/ 25 w 116"/>
                  <a:gd name="T43" fmla="*/ 111 h 163"/>
                  <a:gd name="T44" fmla="*/ 20 w 116"/>
                  <a:gd name="T45" fmla="*/ 118 h 163"/>
                  <a:gd name="T46" fmla="*/ 15 w 116"/>
                  <a:gd name="T47" fmla="*/ 124 h 163"/>
                  <a:gd name="T48" fmla="*/ 10 w 116"/>
                  <a:gd name="T49" fmla="*/ 131 h 163"/>
                  <a:gd name="T50" fmla="*/ 5 w 116"/>
                  <a:gd name="T51" fmla="*/ 137 h 163"/>
                  <a:gd name="T52" fmla="*/ 0 w 116"/>
                  <a:gd name="T53" fmla="*/ 143 h 163"/>
                  <a:gd name="T54" fmla="*/ 20 w 116"/>
                  <a:gd name="T55" fmla="*/ 163 h 163"/>
                  <a:gd name="T56" fmla="*/ 20 w 116"/>
                  <a:gd name="T57" fmla="*/ 161 h 163"/>
                  <a:gd name="T58" fmla="*/ 23 w 116"/>
                  <a:gd name="T59" fmla="*/ 158 h 163"/>
                  <a:gd name="T60" fmla="*/ 26 w 116"/>
                  <a:gd name="T61" fmla="*/ 155 h 163"/>
                  <a:gd name="T62" fmla="*/ 32 w 116"/>
                  <a:gd name="T63" fmla="*/ 149 h 163"/>
                  <a:gd name="T64" fmla="*/ 37 w 116"/>
                  <a:gd name="T65" fmla="*/ 142 h 163"/>
                  <a:gd name="T66" fmla="*/ 44 w 116"/>
                  <a:gd name="T67" fmla="*/ 135 h 163"/>
                  <a:gd name="T68" fmla="*/ 47 w 116"/>
                  <a:gd name="T69" fmla="*/ 131 h 163"/>
                  <a:gd name="T70" fmla="*/ 51 w 116"/>
                  <a:gd name="T71" fmla="*/ 126 h 163"/>
                  <a:gd name="T72" fmla="*/ 55 w 116"/>
                  <a:gd name="T73" fmla="*/ 122 h 163"/>
                  <a:gd name="T74" fmla="*/ 59 w 116"/>
                  <a:gd name="T75" fmla="*/ 118 h 163"/>
                  <a:gd name="T76" fmla="*/ 62 w 116"/>
                  <a:gd name="T77" fmla="*/ 112 h 163"/>
                  <a:gd name="T78" fmla="*/ 68 w 116"/>
                  <a:gd name="T79" fmla="*/ 107 h 163"/>
                  <a:gd name="T80" fmla="*/ 70 w 116"/>
                  <a:gd name="T81" fmla="*/ 101 h 163"/>
                  <a:gd name="T82" fmla="*/ 75 w 116"/>
                  <a:gd name="T83" fmla="*/ 96 h 163"/>
                  <a:gd name="T84" fmla="*/ 79 w 116"/>
                  <a:gd name="T85" fmla="*/ 90 h 163"/>
                  <a:gd name="T86" fmla="*/ 83 w 116"/>
                  <a:gd name="T87" fmla="*/ 86 h 163"/>
                  <a:gd name="T88" fmla="*/ 87 w 116"/>
                  <a:gd name="T89" fmla="*/ 79 h 163"/>
                  <a:gd name="T90" fmla="*/ 91 w 116"/>
                  <a:gd name="T91" fmla="*/ 74 h 163"/>
                  <a:gd name="T92" fmla="*/ 95 w 116"/>
                  <a:gd name="T93" fmla="*/ 67 h 163"/>
                  <a:gd name="T94" fmla="*/ 98 w 116"/>
                  <a:gd name="T95" fmla="*/ 63 h 163"/>
                  <a:gd name="T96" fmla="*/ 102 w 116"/>
                  <a:gd name="T97" fmla="*/ 56 h 163"/>
                  <a:gd name="T98" fmla="*/ 105 w 116"/>
                  <a:gd name="T99" fmla="*/ 51 h 163"/>
                  <a:gd name="T100" fmla="*/ 107 w 116"/>
                  <a:gd name="T101" fmla="*/ 44 h 163"/>
                  <a:gd name="T102" fmla="*/ 110 w 116"/>
                  <a:gd name="T103" fmla="*/ 40 h 163"/>
                  <a:gd name="T104" fmla="*/ 113 w 116"/>
                  <a:gd name="T105" fmla="*/ 33 h 163"/>
                  <a:gd name="T106" fmla="*/ 116 w 116"/>
                  <a:gd name="T107" fmla="*/ 28 h 163"/>
                  <a:gd name="T108" fmla="*/ 88 w 116"/>
                  <a:gd name="T109" fmla="*/ 0 h 163"/>
                  <a:gd name="T110" fmla="*/ 88 w 116"/>
                  <a:gd name="T111" fmla="*/ 0 h 16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6"/>
                  <a:gd name="T169" fmla="*/ 0 h 163"/>
                  <a:gd name="T170" fmla="*/ 116 w 116"/>
                  <a:gd name="T171" fmla="*/ 163 h 16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6" h="163">
                    <a:moveTo>
                      <a:pt x="88" y="0"/>
                    </a:moveTo>
                    <a:lnTo>
                      <a:pt x="87" y="0"/>
                    </a:lnTo>
                    <a:lnTo>
                      <a:pt x="86" y="3"/>
                    </a:lnTo>
                    <a:lnTo>
                      <a:pt x="84" y="6"/>
                    </a:lnTo>
                    <a:lnTo>
                      <a:pt x="82" y="12"/>
                    </a:lnTo>
                    <a:lnTo>
                      <a:pt x="79" y="19"/>
                    </a:lnTo>
                    <a:lnTo>
                      <a:pt x="75" y="27"/>
                    </a:lnTo>
                    <a:lnTo>
                      <a:pt x="73" y="32"/>
                    </a:lnTo>
                    <a:lnTo>
                      <a:pt x="70" y="36"/>
                    </a:lnTo>
                    <a:lnTo>
                      <a:pt x="68" y="42"/>
                    </a:lnTo>
                    <a:lnTo>
                      <a:pt x="66" y="47"/>
                    </a:lnTo>
                    <a:lnTo>
                      <a:pt x="62" y="53"/>
                    </a:lnTo>
                    <a:lnTo>
                      <a:pt x="60" y="57"/>
                    </a:lnTo>
                    <a:lnTo>
                      <a:pt x="56" y="63"/>
                    </a:lnTo>
                    <a:lnTo>
                      <a:pt x="53" y="69"/>
                    </a:lnTo>
                    <a:lnTo>
                      <a:pt x="50" y="74"/>
                    </a:lnTo>
                    <a:lnTo>
                      <a:pt x="46" y="80"/>
                    </a:lnTo>
                    <a:lnTo>
                      <a:pt x="42" y="86"/>
                    </a:lnTo>
                    <a:lnTo>
                      <a:pt x="39" y="93"/>
                    </a:lnTo>
                    <a:lnTo>
                      <a:pt x="34" y="99"/>
                    </a:lnTo>
                    <a:lnTo>
                      <a:pt x="29" y="105"/>
                    </a:lnTo>
                    <a:lnTo>
                      <a:pt x="25" y="111"/>
                    </a:lnTo>
                    <a:lnTo>
                      <a:pt x="20" y="118"/>
                    </a:lnTo>
                    <a:lnTo>
                      <a:pt x="15" y="124"/>
                    </a:lnTo>
                    <a:lnTo>
                      <a:pt x="10" y="131"/>
                    </a:lnTo>
                    <a:lnTo>
                      <a:pt x="5" y="137"/>
                    </a:lnTo>
                    <a:lnTo>
                      <a:pt x="0" y="143"/>
                    </a:lnTo>
                    <a:lnTo>
                      <a:pt x="20" y="163"/>
                    </a:lnTo>
                    <a:lnTo>
                      <a:pt x="20" y="161"/>
                    </a:lnTo>
                    <a:lnTo>
                      <a:pt x="23" y="158"/>
                    </a:lnTo>
                    <a:lnTo>
                      <a:pt x="26" y="155"/>
                    </a:lnTo>
                    <a:lnTo>
                      <a:pt x="32" y="149"/>
                    </a:lnTo>
                    <a:lnTo>
                      <a:pt x="37" y="142"/>
                    </a:lnTo>
                    <a:lnTo>
                      <a:pt x="44" y="135"/>
                    </a:lnTo>
                    <a:lnTo>
                      <a:pt x="47" y="131"/>
                    </a:lnTo>
                    <a:lnTo>
                      <a:pt x="51" y="126"/>
                    </a:lnTo>
                    <a:lnTo>
                      <a:pt x="55" y="122"/>
                    </a:lnTo>
                    <a:lnTo>
                      <a:pt x="59" y="118"/>
                    </a:lnTo>
                    <a:lnTo>
                      <a:pt x="62" y="112"/>
                    </a:lnTo>
                    <a:lnTo>
                      <a:pt x="68" y="107"/>
                    </a:lnTo>
                    <a:lnTo>
                      <a:pt x="70" y="101"/>
                    </a:lnTo>
                    <a:lnTo>
                      <a:pt x="75" y="96"/>
                    </a:lnTo>
                    <a:lnTo>
                      <a:pt x="79" y="90"/>
                    </a:lnTo>
                    <a:lnTo>
                      <a:pt x="83" y="86"/>
                    </a:lnTo>
                    <a:lnTo>
                      <a:pt x="87" y="79"/>
                    </a:lnTo>
                    <a:lnTo>
                      <a:pt x="91" y="74"/>
                    </a:lnTo>
                    <a:lnTo>
                      <a:pt x="95" y="67"/>
                    </a:lnTo>
                    <a:lnTo>
                      <a:pt x="98" y="63"/>
                    </a:lnTo>
                    <a:lnTo>
                      <a:pt x="102" y="56"/>
                    </a:lnTo>
                    <a:lnTo>
                      <a:pt x="105" y="51"/>
                    </a:lnTo>
                    <a:lnTo>
                      <a:pt x="107" y="44"/>
                    </a:lnTo>
                    <a:lnTo>
                      <a:pt x="110" y="40"/>
                    </a:lnTo>
                    <a:lnTo>
                      <a:pt x="113" y="33"/>
                    </a:lnTo>
                    <a:lnTo>
                      <a:pt x="116" y="28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4" name="Freeform 203"/>
              <p:cNvSpPr>
                <a:spLocks/>
              </p:cNvSpPr>
              <p:nvPr/>
            </p:nvSpPr>
            <p:spPr bwMode="auto">
              <a:xfrm>
                <a:off x="5593" y="3552"/>
                <a:ext cx="18" cy="24"/>
              </a:xfrm>
              <a:custGeom>
                <a:avLst/>
                <a:gdLst>
                  <a:gd name="T0" fmla="*/ 0 w 71"/>
                  <a:gd name="T1" fmla="*/ 5 h 72"/>
                  <a:gd name="T2" fmla="*/ 0 w 71"/>
                  <a:gd name="T3" fmla="*/ 4 h 72"/>
                  <a:gd name="T4" fmla="*/ 3 w 71"/>
                  <a:gd name="T5" fmla="*/ 4 h 72"/>
                  <a:gd name="T6" fmla="*/ 6 w 71"/>
                  <a:gd name="T7" fmla="*/ 1 h 72"/>
                  <a:gd name="T8" fmla="*/ 12 w 71"/>
                  <a:gd name="T9" fmla="*/ 1 h 72"/>
                  <a:gd name="T10" fmla="*/ 17 w 71"/>
                  <a:gd name="T11" fmla="*/ 0 h 72"/>
                  <a:gd name="T12" fmla="*/ 25 w 71"/>
                  <a:gd name="T13" fmla="*/ 0 h 72"/>
                  <a:gd name="T14" fmla="*/ 30 w 71"/>
                  <a:gd name="T15" fmla="*/ 0 h 72"/>
                  <a:gd name="T16" fmla="*/ 34 w 71"/>
                  <a:gd name="T17" fmla="*/ 0 h 72"/>
                  <a:gd name="T18" fmla="*/ 39 w 71"/>
                  <a:gd name="T19" fmla="*/ 0 h 72"/>
                  <a:gd name="T20" fmla="*/ 45 w 71"/>
                  <a:gd name="T21" fmla="*/ 1 h 72"/>
                  <a:gd name="T22" fmla="*/ 45 w 71"/>
                  <a:gd name="T23" fmla="*/ 3 h 72"/>
                  <a:gd name="T24" fmla="*/ 49 w 71"/>
                  <a:gd name="T25" fmla="*/ 6 h 72"/>
                  <a:gd name="T26" fmla="*/ 53 w 71"/>
                  <a:gd name="T27" fmla="*/ 11 h 72"/>
                  <a:gd name="T28" fmla="*/ 59 w 71"/>
                  <a:gd name="T29" fmla="*/ 18 h 72"/>
                  <a:gd name="T30" fmla="*/ 62 w 71"/>
                  <a:gd name="T31" fmla="*/ 24 h 72"/>
                  <a:gd name="T32" fmla="*/ 67 w 71"/>
                  <a:gd name="T33" fmla="*/ 34 h 72"/>
                  <a:gd name="T34" fmla="*/ 68 w 71"/>
                  <a:gd name="T35" fmla="*/ 38 h 72"/>
                  <a:gd name="T36" fmla="*/ 70 w 71"/>
                  <a:gd name="T37" fmla="*/ 43 h 72"/>
                  <a:gd name="T38" fmla="*/ 70 w 71"/>
                  <a:gd name="T39" fmla="*/ 48 h 72"/>
                  <a:gd name="T40" fmla="*/ 71 w 71"/>
                  <a:gd name="T41" fmla="*/ 52 h 72"/>
                  <a:gd name="T42" fmla="*/ 66 w 71"/>
                  <a:gd name="T43" fmla="*/ 59 h 72"/>
                  <a:gd name="T44" fmla="*/ 59 w 71"/>
                  <a:gd name="T45" fmla="*/ 65 h 72"/>
                  <a:gd name="T46" fmla="*/ 54 w 71"/>
                  <a:gd name="T47" fmla="*/ 67 h 72"/>
                  <a:gd name="T48" fmla="*/ 50 w 71"/>
                  <a:gd name="T49" fmla="*/ 68 h 72"/>
                  <a:gd name="T50" fmla="*/ 45 w 71"/>
                  <a:gd name="T51" fmla="*/ 69 h 72"/>
                  <a:gd name="T52" fmla="*/ 41 w 71"/>
                  <a:gd name="T53" fmla="*/ 71 h 72"/>
                  <a:gd name="T54" fmla="*/ 36 w 71"/>
                  <a:gd name="T55" fmla="*/ 71 h 72"/>
                  <a:gd name="T56" fmla="*/ 31 w 71"/>
                  <a:gd name="T57" fmla="*/ 71 h 72"/>
                  <a:gd name="T58" fmla="*/ 26 w 71"/>
                  <a:gd name="T59" fmla="*/ 71 h 72"/>
                  <a:gd name="T60" fmla="*/ 22 w 71"/>
                  <a:gd name="T61" fmla="*/ 72 h 72"/>
                  <a:gd name="T62" fmla="*/ 17 w 71"/>
                  <a:gd name="T63" fmla="*/ 72 h 72"/>
                  <a:gd name="T64" fmla="*/ 16 w 71"/>
                  <a:gd name="T65" fmla="*/ 72 h 72"/>
                  <a:gd name="T66" fmla="*/ 11 w 71"/>
                  <a:gd name="T67" fmla="*/ 52 h 72"/>
                  <a:gd name="T68" fmla="*/ 11 w 71"/>
                  <a:gd name="T69" fmla="*/ 52 h 72"/>
                  <a:gd name="T70" fmla="*/ 15 w 71"/>
                  <a:gd name="T71" fmla="*/ 52 h 72"/>
                  <a:gd name="T72" fmla="*/ 20 w 71"/>
                  <a:gd name="T73" fmla="*/ 52 h 72"/>
                  <a:gd name="T74" fmla="*/ 25 w 71"/>
                  <a:gd name="T75" fmla="*/ 52 h 72"/>
                  <a:gd name="T76" fmla="*/ 29 w 71"/>
                  <a:gd name="T77" fmla="*/ 50 h 72"/>
                  <a:gd name="T78" fmla="*/ 34 w 71"/>
                  <a:gd name="T79" fmla="*/ 50 h 72"/>
                  <a:gd name="T80" fmla="*/ 38 w 71"/>
                  <a:gd name="T81" fmla="*/ 46 h 72"/>
                  <a:gd name="T82" fmla="*/ 40 w 71"/>
                  <a:gd name="T83" fmla="*/ 44 h 72"/>
                  <a:gd name="T84" fmla="*/ 41 w 71"/>
                  <a:gd name="T85" fmla="*/ 37 h 72"/>
                  <a:gd name="T86" fmla="*/ 41 w 71"/>
                  <a:gd name="T87" fmla="*/ 31 h 72"/>
                  <a:gd name="T88" fmla="*/ 39 w 71"/>
                  <a:gd name="T89" fmla="*/ 24 h 72"/>
                  <a:gd name="T90" fmla="*/ 36 w 71"/>
                  <a:gd name="T91" fmla="*/ 22 h 72"/>
                  <a:gd name="T92" fmla="*/ 34 w 71"/>
                  <a:gd name="T93" fmla="*/ 21 h 72"/>
                  <a:gd name="T94" fmla="*/ 29 w 71"/>
                  <a:gd name="T95" fmla="*/ 21 h 72"/>
                  <a:gd name="T96" fmla="*/ 23 w 71"/>
                  <a:gd name="T97" fmla="*/ 21 h 72"/>
                  <a:gd name="T98" fmla="*/ 20 w 71"/>
                  <a:gd name="T99" fmla="*/ 21 h 72"/>
                  <a:gd name="T100" fmla="*/ 13 w 71"/>
                  <a:gd name="T101" fmla="*/ 21 h 72"/>
                  <a:gd name="T102" fmla="*/ 8 w 71"/>
                  <a:gd name="T103" fmla="*/ 21 h 72"/>
                  <a:gd name="T104" fmla="*/ 6 w 71"/>
                  <a:gd name="T105" fmla="*/ 21 h 72"/>
                  <a:gd name="T106" fmla="*/ 6 w 71"/>
                  <a:gd name="T107" fmla="*/ 22 h 72"/>
                  <a:gd name="T108" fmla="*/ 0 w 71"/>
                  <a:gd name="T109" fmla="*/ 5 h 72"/>
                  <a:gd name="T110" fmla="*/ 0 w 71"/>
                  <a:gd name="T111" fmla="*/ 5 h 7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1"/>
                  <a:gd name="T169" fmla="*/ 0 h 72"/>
                  <a:gd name="T170" fmla="*/ 71 w 71"/>
                  <a:gd name="T171" fmla="*/ 72 h 7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1" h="72">
                    <a:moveTo>
                      <a:pt x="0" y="5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6" y="1"/>
                    </a:lnTo>
                    <a:lnTo>
                      <a:pt x="12" y="1"/>
                    </a:lnTo>
                    <a:lnTo>
                      <a:pt x="17" y="0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9" y="0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9" y="6"/>
                    </a:lnTo>
                    <a:lnTo>
                      <a:pt x="53" y="11"/>
                    </a:lnTo>
                    <a:lnTo>
                      <a:pt x="59" y="18"/>
                    </a:lnTo>
                    <a:lnTo>
                      <a:pt x="62" y="24"/>
                    </a:lnTo>
                    <a:lnTo>
                      <a:pt x="67" y="34"/>
                    </a:lnTo>
                    <a:lnTo>
                      <a:pt x="68" y="38"/>
                    </a:lnTo>
                    <a:lnTo>
                      <a:pt x="70" y="43"/>
                    </a:lnTo>
                    <a:lnTo>
                      <a:pt x="70" y="48"/>
                    </a:lnTo>
                    <a:lnTo>
                      <a:pt x="71" y="52"/>
                    </a:lnTo>
                    <a:lnTo>
                      <a:pt x="66" y="59"/>
                    </a:lnTo>
                    <a:lnTo>
                      <a:pt x="59" y="65"/>
                    </a:lnTo>
                    <a:lnTo>
                      <a:pt x="54" y="67"/>
                    </a:lnTo>
                    <a:lnTo>
                      <a:pt x="50" y="68"/>
                    </a:lnTo>
                    <a:lnTo>
                      <a:pt x="45" y="69"/>
                    </a:lnTo>
                    <a:lnTo>
                      <a:pt x="41" y="71"/>
                    </a:lnTo>
                    <a:lnTo>
                      <a:pt x="36" y="71"/>
                    </a:lnTo>
                    <a:lnTo>
                      <a:pt x="31" y="71"/>
                    </a:lnTo>
                    <a:lnTo>
                      <a:pt x="26" y="71"/>
                    </a:lnTo>
                    <a:lnTo>
                      <a:pt x="22" y="72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1" y="52"/>
                    </a:lnTo>
                    <a:lnTo>
                      <a:pt x="15" y="52"/>
                    </a:lnTo>
                    <a:lnTo>
                      <a:pt x="20" y="52"/>
                    </a:lnTo>
                    <a:lnTo>
                      <a:pt x="25" y="52"/>
                    </a:lnTo>
                    <a:lnTo>
                      <a:pt x="29" y="50"/>
                    </a:lnTo>
                    <a:lnTo>
                      <a:pt x="34" y="50"/>
                    </a:lnTo>
                    <a:lnTo>
                      <a:pt x="38" y="46"/>
                    </a:lnTo>
                    <a:lnTo>
                      <a:pt x="40" y="44"/>
                    </a:lnTo>
                    <a:lnTo>
                      <a:pt x="41" y="37"/>
                    </a:lnTo>
                    <a:lnTo>
                      <a:pt x="41" y="31"/>
                    </a:lnTo>
                    <a:lnTo>
                      <a:pt x="39" y="24"/>
                    </a:lnTo>
                    <a:lnTo>
                      <a:pt x="36" y="22"/>
                    </a:lnTo>
                    <a:lnTo>
                      <a:pt x="34" y="21"/>
                    </a:lnTo>
                    <a:lnTo>
                      <a:pt x="29" y="21"/>
                    </a:lnTo>
                    <a:lnTo>
                      <a:pt x="23" y="21"/>
                    </a:lnTo>
                    <a:lnTo>
                      <a:pt x="20" y="21"/>
                    </a:lnTo>
                    <a:lnTo>
                      <a:pt x="13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6" y="2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5" name="Freeform 204"/>
              <p:cNvSpPr>
                <a:spLocks/>
              </p:cNvSpPr>
              <p:nvPr/>
            </p:nvSpPr>
            <p:spPr bwMode="auto">
              <a:xfrm>
                <a:off x="5618" y="3576"/>
                <a:ext cx="29" cy="26"/>
              </a:xfrm>
              <a:custGeom>
                <a:avLst/>
                <a:gdLst>
                  <a:gd name="T0" fmla="*/ 0 w 117"/>
                  <a:gd name="T1" fmla="*/ 77 h 79"/>
                  <a:gd name="T2" fmla="*/ 35 w 117"/>
                  <a:gd name="T3" fmla="*/ 71 h 79"/>
                  <a:gd name="T4" fmla="*/ 49 w 117"/>
                  <a:gd name="T5" fmla="*/ 58 h 79"/>
                  <a:gd name="T6" fmla="*/ 43 w 117"/>
                  <a:gd name="T7" fmla="*/ 39 h 79"/>
                  <a:gd name="T8" fmla="*/ 16 w 117"/>
                  <a:gd name="T9" fmla="*/ 0 h 79"/>
                  <a:gd name="T10" fmla="*/ 117 w 117"/>
                  <a:gd name="T11" fmla="*/ 53 h 79"/>
                  <a:gd name="T12" fmla="*/ 88 w 117"/>
                  <a:gd name="T13" fmla="*/ 79 h 79"/>
                  <a:gd name="T14" fmla="*/ 0 w 117"/>
                  <a:gd name="T15" fmla="*/ 77 h 79"/>
                  <a:gd name="T16" fmla="*/ 0 w 117"/>
                  <a:gd name="T17" fmla="*/ 77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79"/>
                  <a:gd name="T29" fmla="*/ 117 w 117"/>
                  <a:gd name="T30" fmla="*/ 79 h 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79">
                    <a:moveTo>
                      <a:pt x="0" y="77"/>
                    </a:moveTo>
                    <a:lnTo>
                      <a:pt x="35" y="71"/>
                    </a:lnTo>
                    <a:lnTo>
                      <a:pt x="49" y="58"/>
                    </a:lnTo>
                    <a:lnTo>
                      <a:pt x="43" y="39"/>
                    </a:lnTo>
                    <a:lnTo>
                      <a:pt x="16" y="0"/>
                    </a:lnTo>
                    <a:lnTo>
                      <a:pt x="117" y="53"/>
                    </a:lnTo>
                    <a:lnTo>
                      <a:pt x="88" y="79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6" name="Freeform 205"/>
              <p:cNvSpPr>
                <a:spLocks/>
              </p:cNvSpPr>
              <p:nvPr/>
            </p:nvSpPr>
            <p:spPr bwMode="auto">
              <a:xfrm>
                <a:off x="5546" y="3523"/>
                <a:ext cx="24" cy="60"/>
              </a:xfrm>
              <a:custGeom>
                <a:avLst/>
                <a:gdLst>
                  <a:gd name="T0" fmla="*/ 50 w 95"/>
                  <a:gd name="T1" fmla="*/ 2 h 180"/>
                  <a:gd name="T2" fmla="*/ 67 w 95"/>
                  <a:gd name="T3" fmla="*/ 40 h 180"/>
                  <a:gd name="T4" fmla="*/ 73 w 95"/>
                  <a:gd name="T5" fmla="*/ 79 h 180"/>
                  <a:gd name="T6" fmla="*/ 73 w 95"/>
                  <a:gd name="T7" fmla="*/ 123 h 180"/>
                  <a:gd name="T8" fmla="*/ 69 w 95"/>
                  <a:gd name="T9" fmla="*/ 140 h 180"/>
                  <a:gd name="T10" fmla="*/ 50 w 95"/>
                  <a:gd name="T11" fmla="*/ 155 h 180"/>
                  <a:gd name="T12" fmla="*/ 26 w 95"/>
                  <a:gd name="T13" fmla="*/ 158 h 180"/>
                  <a:gd name="T14" fmla="*/ 0 w 95"/>
                  <a:gd name="T15" fmla="*/ 150 h 180"/>
                  <a:gd name="T16" fmla="*/ 36 w 95"/>
                  <a:gd name="T17" fmla="*/ 178 h 180"/>
                  <a:gd name="T18" fmla="*/ 92 w 95"/>
                  <a:gd name="T19" fmla="*/ 180 h 180"/>
                  <a:gd name="T20" fmla="*/ 95 w 95"/>
                  <a:gd name="T21" fmla="*/ 140 h 180"/>
                  <a:gd name="T22" fmla="*/ 88 w 95"/>
                  <a:gd name="T23" fmla="*/ 48 h 180"/>
                  <a:gd name="T24" fmla="*/ 53 w 95"/>
                  <a:gd name="T25" fmla="*/ 0 h 180"/>
                  <a:gd name="T26" fmla="*/ 50 w 95"/>
                  <a:gd name="T27" fmla="*/ 2 h 180"/>
                  <a:gd name="T28" fmla="*/ 50 w 95"/>
                  <a:gd name="T29" fmla="*/ 2 h 18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5"/>
                  <a:gd name="T46" fmla="*/ 0 h 180"/>
                  <a:gd name="T47" fmla="*/ 95 w 95"/>
                  <a:gd name="T48" fmla="*/ 180 h 18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5" h="180">
                    <a:moveTo>
                      <a:pt x="50" y="2"/>
                    </a:moveTo>
                    <a:lnTo>
                      <a:pt x="67" y="40"/>
                    </a:lnTo>
                    <a:lnTo>
                      <a:pt x="73" y="79"/>
                    </a:lnTo>
                    <a:lnTo>
                      <a:pt x="73" y="123"/>
                    </a:lnTo>
                    <a:lnTo>
                      <a:pt x="69" y="140"/>
                    </a:lnTo>
                    <a:lnTo>
                      <a:pt x="50" y="155"/>
                    </a:lnTo>
                    <a:lnTo>
                      <a:pt x="26" y="158"/>
                    </a:lnTo>
                    <a:lnTo>
                      <a:pt x="0" y="150"/>
                    </a:lnTo>
                    <a:lnTo>
                      <a:pt x="36" y="178"/>
                    </a:lnTo>
                    <a:lnTo>
                      <a:pt x="92" y="180"/>
                    </a:lnTo>
                    <a:lnTo>
                      <a:pt x="95" y="140"/>
                    </a:lnTo>
                    <a:lnTo>
                      <a:pt x="88" y="48"/>
                    </a:lnTo>
                    <a:lnTo>
                      <a:pt x="53" y="0"/>
                    </a:lnTo>
                    <a:lnTo>
                      <a:pt x="50" y="2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7" name="Freeform 206"/>
              <p:cNvSpPr>
                <a:spLocks/>
              </p:cNvSpPr>
              <p:nvPr/>
            </p:nvSpPr>
            <p:spPr bwMode="auto">
              <a:xfrm>
                <a:off x="5517" y="3533"/>
                <a:ext cx="21" cy="27"/>
              </a:xfrm>
              <a:custGeom>
                <a:avLst/>
                <a:gdLst>
                  <a:gd name="T0" fmla="*/ 38 w 82"/>
                  <a:gd name="T1" fmla="*/ 0 h 80"/>
                  <a:gd name="T2" fmla="*/ 48 w 82"/>
                  <a:gd name="T3" fmla="*/ 28 h 80"/>
                  <a:gd name="T4" fmla="*/ 48 w 82"/>
                  <a:gd name="T5" fmla="*/ 44 h 80"/>
                  <a:gd name="T6" fmla="*/ 38 w 82"/>
                  <a:gd name="T7" fmla="*/ 55 h 80"/>
                  <a:gd name="T8" fmla="*/ 25 w 82"/>
                  <a:gd name="T9" fmla="*/ 60 h 80"/>
                  <a:gd name="T10" fmla="*/ 12 w 82"/>
                  <a:gd name="T11" fmla="*/ 55 h 80"/>
                  <a:gd name="T12" fmla="*/ 0 w 82"/>
                  <a:gd name="T13" fmla="*/ 46 h 80"/>
                  <a:gd name="T14" fmla="*/ 5 w 82"/>
                  <a:gd name="T15" fmla="*/ 72 h 80"/>
                  <a:gd name="T16" fmla="*/ 41 w 82"/>
                  <a:gd name="T17" fmla="*/ 80 h 80"/>
                  <a:gd name="T18" fmla="*/ 82 w 82"/>
                  <a:gd name="T19" fmla="*/ 29 h 80"/>
                  <a:gd name="T20" fmla="*/ 38 w 82"/>
                  <a:gd name="T21" fmla="*/ 0 h 80"/>
                  <a:gd name="T22" fmla="*/ 38 w 82"/>
                  <a:gd name="T23" fmla="*/ 0 h 8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"/>
                  <a:gd name="T37" fmla="*/ 0 h 80"/>
                  <a:gd name="T38" fmla="*/ 82 w 82"/>
                  <a:gd name="T39" fmla="*/ 80 h 8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" h="80">
                    <a:moveTo>
                      <a:pt x="38" y="0"/>
                    </a:moveTo>
                    <a:lnTo>
                      <a:pt x="48" y="28"/>
                    </a:lnTo>
                    <a:lnTo>
                      <a:pt x="48" y="44"/>
                    </a:lnTo>
                    <a:lnTo>
                      <a:pt x="38" y="55"/>
                    </a:lnTo>
                    <a:lnTo>
                      <a:pt x="25" y="60"/>
                    </a:lnTo>
                    <a:lnTo>
                      <a:pt x="12" y="55"/>
                    </a:lnTo>
                    <a:lnTo>
                      <a:pt x="0" y="46"/>
                    </a:lnTo>
                    <a:lnTo>
                      <a:pt x="5" y="72"/>
                    </a:lnTo>
                    <a:lnTo>
                      <a:pt x="41" y="80"/>
                    </a:lnTo>
                    <a:lnTo>
                      <a:pt x="82" y="2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8" name="Freeform 207"/>
              <p:cNvSpPr>
                <a:spLocks/>
              </p:cNvSpPr>
              <p:nvPr/>
            </p:nvSpPr>
            <p:spPr bwMode="auto">
              <a:xfrm>
                <a:off x="5571" y="3525"/>
                <a:ext cx="31" cy="71"/>
              </a:xfrm>
              <a:custGeom>
                <a:avLst/>
                <a:gdLst>
                  <a:gd name="T0" fmla="*/ 40 w 125"/>
                  <a:gd name="T1" fmla="*/ 5 h 213"/>
                  <a:gd name="T2" fmla="*/ 61 w 125"/>
                  <a:gd name="T3" fmla="*/ 28 h 213"/>
                  <a:gd name="T4" fmla="*/ 70 w 125"/>
                  <a:gd name="T5" fmla="*/ 61 h 213"/>
                  <a:gd name="T6" fmla="*/ 76 w 125"/>
                  <a:gd name="T7" fmla="*/ 109 h 213"/>
                  <a:gd name="T8" fmla="*/ 80 w 125"/>
                  <a:gd name="T9" fmla="*/ 156 h 213"/>
                  <a:gd name="T10" fmla="*/ 76 w 125"/>
                  <a:gd name="T11" fmla="*/ 173 h 213"/>
                  <a:gd name="T12" fmla="*/ 66 w 125"/>
                  <a:gd name="T13" fmla="*/ 185 h 213"/>
                  <a:gd name="T14" fmla="*/ 44 w 125"/>
                  <a:gd name="T15" fmla="*/ 189 h 213"/>
                  <a:gd name="T16" fmla="*/ 30 w 125"/>
                  <a:gd name="T17" fmla="*/ 183 h 213"/>
                  <a:gd name="T18" fmla="*/ 13 w 125"/>
                  <a:gd name="T19" fmla="*/ 160 h 213"/>
                  <a:gd name="T20" fmla="*/ 3 w 125"/>
                  <a:gd name="T21" fmla="*/ 123 h 213"/>
                  <a:gd name="T22" fmla="*/ 0 w 125"/>
                  <a:gd name="T23" fmla="*/ 166 h 213"/>
                  <a:gd name="T24" fmla="*/ 52 w 125"/>
                  <a:gd name="T25" fmla="*/ 213 h 213"/>
                  <a:gd name="T26" fmla="*/ 106 w 125"/>
                  <a:gd name="T27" fmla="*/ 211 h 213"/>
                  <a:gd name="T28" fmla="*/ 125 w 125"/>
                  <a:gd name="T29" fmla="*/ 198 h 213"/>
                  <a:gd name="T30" fmla="*/ 93 w 125"/>
                  <a:gd name="T31" fmla="*/ 135 h 213"/>
                  <a:gd name="T32" fmla="*/ 80 w 125"/>
                  <a:gd name="T33" fmla="*/ 69 h 213"/>
                  <a:gd name="T34" fmla="*/ 106 w 125"/>
                  <a:gd name="T35" fmla="*/ 53 h 213"/>
                  <a:gd name="T36" fmla="*/ 88 w 125"/>
                  <a:gd name="T37" fmla="*/ 16 h 213"/>
                  <a:gd name="T38" fmla="*/ 52 w 125"/>
                  <a:gd name="T39" fmla="*/ 0 h 213"/>
                  <a:gd name="T40" fmla="*/ 40 w 125"/>
                  <a:gd name="T41" fmla="*/ 5 h 213"/>
                  <a:gd name="T42" fmla="*/ 40 w 125"/>
                  <a:gd name="T43" fmla="*/ 5 h 21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5"/>
                  <a:gd name="T67" fmla="*/ 0 h 213"/>
                  <a:gd name="T68" fmla="*/ 125 w 125"/>
                  <a:gd name="T69" fmla="*/ 213 h 21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5" h="213">
                    <a:moveTo>
                      <a:pt x="40" y="5"/>
                    </a:moveTo>
                    <a:lnTo>
                      <a:pt x="61" y="28"/>
                    </a:lnTo>
                    <a:lnTo>
                      <a:pt x="70" y="61"/>
                    </a:lnTo>
                    <a:lnTo>
                      <a:pt x="76" y="109"/>
                    </a:lnTo>
                    <a:lnTo>
                      <a:pt x="80" y="156"/>
                    </a:lnTo>
                    <a:lnTo>
                      <a:pt x="76" y="173"/>
                    </a:lnTo>
                    <a:lnTo>
                      <a:pt x="66" y="185"/>
                    </a:lnTo>
                    <a:lnTo>
                      <a:pt x="44" y="189"/>
                    </a:lnTo>
                    <a:lnTo>
                      <a:pt x="30" y="183"/>
                    </a:lnTo>
                    <a:lnTo>
                      <a:pt x="13" y="160"/>
                    </a:lnTo>
                    <a:lnTo>
                      <a:pt x="3" y="123"/>
                    </a:lnTo>
                    <a:lnTo>
                      <a:pt x="0" y="166"/>
                    </a:lnTo>
                    <a:lnTo>
                      <a:pt x="52" y="213"/>
                    </a:lnTo>
                    <a:lnTo>
                      <a:pt x="106" y="211"/>
                    </a:lnTo>
                    <a:lnTo>
                      <a:pt x="125" y="198"/>
                    </a:lnTo>
                    <a:lnTo>
                      <a:pt x="93" y="135"/>
                    </a:lnTo>
                    <a:lnTo>
                      <a:pt x="80" y="69"/>
                    </a:lnTo>
                    <a:lnTo>
                      <a:pt x="106" y="53"/>
                    </a:lnTo>
                    <a:lnTo>
                      <a:pt x="88" y="16"/>
                    </a:lnTo>
                    <a:lnTo>
                      <a:pt x="52" y="0"/>
                    </a:lnTo>
                    <a:lnTo>
                      <a:pt x="40" y="5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19" name="Freeform 208"/>
              <p:cNvSpPr>
                <a:spLocks/>
              </p:cNvSpPr>
              <p:nvPr/>
            </p:nvSpPr>
            <p:spPr bwMode="auto">
              <a:xfrm>
                <a:off x="5567" y="3521"/>
                <a:ext cx="36" cy="79"/>
              </a:xfrm>
              <a:custGeom>
                <a:avLst/>
                <a:gdLst>
                  <a:gd name="T0" fmla="*/ 8 w 148"/>
                  <a:gd name="T1" fmla="*/ 40 h 237"/>
                  <a:gd name="T2" fmla="*/ 19 w 148"/>
                  <a:gd name="T3" fmla="*/ 20 h 237"/>
                  <a:gd name="T4" fmla="*/ 33 w 148"/>
                  <a:gd name="T5" fmla="*/ 7 h 237"/>
                  <a:gd name="T6" fmla="*/ 48 w 148"/>
                  <a:gd name="T7" fmla="*/ 1 h 237"/>
                  <a:gd name="T8" fmla="*/ 66 w 148"/>
                  <a:gd name="T9" fmla="*/ 0 h 237"/>
                  <a:gd name="T10" fmla="*/ 85 w 148"/>
                  <a:gd name="T11" fmla="*/ 4 h 237"/>
                  <a:gd name="T12" fmla="*/ 103 w 148"/>
                  <a:gd name="T13" fmla="*/ 14 h 237"/>
                  <a:gd name="T14" fmla="*/ 120 w 148"/>
                  <a:gd name="T15" fmla="*/ 30 h 237"/>
                  <a:gd name="T16" fmla="*/ 128 w 148"/>
                  <a:gd name="T17" fmla="*/ 47 h 237"/>
                  <a:gd name="T18" fmla="*/ 111 w 148"/>
                  <a:gd name="T19" fmla="*/ 70 h 237"/>
                  <a:gd name="T20" fmla="*/ 105 w 148"/>
                  <a:gd name="T21" fmla="*/ 58 h 237"/>
                  <a:gd name="T22" fmla="*/ 99 w 148"/>
                  <a:gd name="T23" fmla="*/ 46 h 237"/>
                  <a:gd name="T24" fmla="*/ 87 w 148"/>
                  <a:gd name="T25" fmla="*/ 32 h 237"/>
                  <a:gd name="T26" fmla="*/ 73 w 148"/>
                  <a:gd name="T27" fmla="*/ 23 h 237"/>
                  <a:gd name="T28" fmla="*/ 57 w 148"/>
                  <a:gd name="T29" fmla="*/ 20 h 237"/>
                  <a:gd name="T30" fmla="*/ 42 w 148"/>
                  <a:gd name="T31" fmla="*/ 25 h 237"/>
                  <a:gd name="T32" fmla="*/ 31 w 148"/>
                  <a:gd name="T33" fmla="*/ 37 h 237"/>
                  <a:gd name="T34" fmla="*/ 24 w 148"/>
                  <a:gd name="T35" fmla="*/ 55 h 237"/>
                  <a:gd name="T36" fmla="*/ 22 w 148"/>
                  <a:gd name="T37" fmla="*/ 78 h 237"/>
                  <a:gd name="T38" fmla="*/ 22 w 148"/>
                  <a:gd name="T39" fmla="*/ 94 h 237"/>
                  <a:gd name="T40" fmla="*/ 23 w 148"/>
                  <a:gd name="T41" fmla="*/ 112 h 237"/>
                  <a:gd name="T42" fmla="*/ 24 w 148"/>
                  <a:gd name="T43" fmla="*/ 132 h 237"/>
                  <a:gd name="T44" fmla="*/ 26 w 148"/>
                  <a:gd name="T45" fmla="*/ 149 h 237"/>
                  <a:gd name="T46" fmla="*/ 28 w 148"/>
                  <a:gd name="T47" fmla="*/ 167 h 237"/>
                  <a:gd name="T48" fmla="*/ 33 w 148"/>
                  <a:gd name="T49" fmla="*/ 177 h 237"/>
                  <a:gd name="T50" fmla="*/ 42 w 148"/>
                  <a:gd name="T51" fmla="*/ 191 h 237"/>
                  <a:gd name="T52" fmla="*/ 57 w 148"/>
                  <a:gd name="T53" fmla="*/ 204 h 237"/>
                  <a:gd name="T54" fmla="*/ 77 w 148"/>
                  <a:gd name="T55" fmla="*/ 210 h 237"/>
                  <a:gd name="T56" fmla="*/ 103 w 148"/>
                  <a:gd name="T57" fmla="*/ 208 h 237"/>
                  <a:gd name="T58" fmla="*/ 131 w 148"/>
                  <a:gd name="T59" fmla="*/ 199 h 237"/>
                  <a:gd name="T60" fmla="*/ 137 w 148"/>
                  <a:gd name="T61" fmla="*/ 225 h 237"/>
                  <a:gd name="T62" fmla="*/ 118 w 148"/>
                  <a:gd name="T63" fmla="*/ 230 h 237"/>
                  <a:gd name="T64" fmla="*/ 96 w 148"/>
                  <a:gd name="T65" fmla="*/ 236 h 237"/>
                  <a:gd name="T66" fmla="*/ 72 w 148"/>
                  <a:gd name="T67" fmla="*/ 237 h 237"/>
                  <a:gd name="T68" fmla="*/ 49 w 148"/>
                  <a:gd name="T69" fmla="*/ 230 h 237"/>
                  <a:gd name="T70" fmla="*/ 28 w 148"/>
                  <a:gd name="T71" fmla="*/ 219 h 237"/>
                  <a:gd name="T72" fmla="*/ 17 w 148"/>
                  <a:gd name="T73" fmla="*/ 206 h 237"/>
                  <a:gd name="T74" fmla="*/ 8 w 148"/>
                  <a:gd name="T75" fmla="*/ 190 h 237"/>
                  <a:gd name="T76" fmla="*/ 4 w 148"/>
                  <a:gd name="T77" fmla="*/ 172 h 237"/>
                  <a:gd name="T78" fmla="*/ 3 w 148"/>
                  <a:gd name="T79" fmla="*/ 147 h 237"/>
                  <a:gd name="T80" fmla="*/ 1 w 148"/>
                  <a:gd name="T81" fmla="*/ 130 h 237"/>
                  <a:gd name="T82" fmla="*/ 0 w 148"/>
                  <a:gd name="T83" fmla="*/ 112 h 237"/>
                  <a:gd name="T84" fmla="*/ 0 w 148"/>
                  <a:gd name="T85" fmla="*/ 90 h 237"/>
                  <a:gd name="T86" fmla="*/ 0 w 148"/>
                  <a:gd name="T87" fmla="*/ 70 h 237"/>
                  <a:gd name="T88" fmla="*/ 0 w 148"/>
                  <a:gd name="T89" fmla="*/ 59 h 237"/>
                  <a:gd name="T90" fmla="*/ 6 w 148"/>
                  <a:gd name="T91" fmla="*/ 45 h 2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8"/>
                  <a:gd name="T139" fmla="*/ 0 h 237"/>
                  <a:gd name="T140" fmla="*/ 148 w 148"/>
                  <a:gd name="T141" fmla="*/ 237 h 2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8" h="237">
                    <a:moveTo>
                      <a:pt x="6" y="45"/>
                    </a:moveTo>
                    <a:lnTo>
                      <a:pt x="6" y="44"/>
                    </a:lnTo>
                    <a:lnTo>
                      <a:pt x="8" y="40"/>
                    </a:lnTo>
                    <a:lnTo>
                      <a:pt x="10" y="33"/>
                    </a:lnTo>
                    <a:lnTo>
                      <a:pt x="14" y="28"/>
                    </a:lnTo>
                    <a:lnTo>
                      <a:pt x="19" y="20"/>
                    </a:lnTo>
                    <a:lnTo>
                      <a:pt x="26" y="14"/>
                    </a:lnTo>
                    <a:lnTo>
                      <a:pt x="28" y="9"/>
                    </a:lnTo>
                    <a:lnTo>
                      <a:pt x="33" y="7"/>
                    </a:lnTo>
                    <a:lnTo>
                      <a:pt x="37" y="5"/>
                    </a:lnTo>
                    <a:lnTo>
                      <a:pt x="42" y="4"/>
                    </a:lnTo>
                    <a:lnTo>
                      <a:pt x="48" y="1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78" y="1"/>
                    </a:lnTo>
                    <a:lnTo>
                      <a:pt x="85" y="4"/>
                    </a:lnTo>
                    <a:lnTo>
                      <a:pt x="91" y="7"/>
                    </a:lnTo>
                    <a:lnTo>
                      <a:pt x="96" y="9"/>
                    </a:lnTo>
                    <a:lnTo>
                      <a:pt x="103" y="14"/>
                    </a:lnTo>
                    <a:lnTo>
                      <a:pt x="108" y="17"/>
                    </a:lnTo>
                    <a:lnTo>
                      <a:pt x="114" y="24"/>
                    </a:lnTo>
                    <a:lnTo>
                      <a:pt x="120" y="30"/>
                    </a:lnTo>
                    <a:lnTo>
                      <a:pt x="125" y="38"/>
                    </a:lnTo>
                    <a:lnTo>
                      <a:pt x="127" y="43"/>
                    </a:lnTo>
                    <a:lnTo>
                      <a:pt x="128" y="47"/>
                    </a:lnTo>
                    <a:lnTo>
                      <a:pt x="130" y="53"/>
                    </a:lnTo>
                    <a:lnTo>
                      <a:pt x="132" y="58"/>
                    </a:lnTo>
                    <a:lnTo>
                      <a:pt x="111" y="70"/>
                    </a:lnTo>
                    <a:lnTo>
                      <a:pt x="109" y="68"/>
                    </a:lnTo>
                    <a:lnTo>
                      <a:pt x="107" y="62"/>
                    </a:lnTo>
                    <a:lnTo>
                      <a:pt x="105" y="58"/>
                    </a:lnTo>
                    <a:lnTo>
                      <a:pt x="104" y="54"/>
                    </a:lnTo>
                    <a:lnTo>
                      <a:pt x="102" y="51"/>
                    </a:lnTo>
                    <a:lnTo>
                      <a:pt x="99" y="46"/>
                    </a:lnTo>
                    <a:lnTo>
                      <a:pt x="96" y="42"/>
                    </a:lnTo>
                    <a:lnTo>
                      <a:pt x="93" y="37"/>
                    </a:lnTo>
                    <a:lnTo>
                      <a:pt x="87" y="32"/>
                    </a:lnTo>
                    <a:lnTo>
                      <a:pt x="85" y="30"/>
                    </a:lnTo>
                    <a:lnTo>
                      <a:pt x="78" y="25"/>
                    </a:lnTo>
                    <a:lnTo>
                      <a:pt x="73" y="23"/>
                    </a:lnTo>
                    <a:lnTo>
                      <a:pt x="68" y="21"/>
                    </a:lnTo>
                    <a:lnTo>
                      <a:pt x="63" y="21"/>
                    </a:lnTo>
                    <a:lnTo>
                      <a:pt x="57" y="20"/>
                    </a:lnTo>
                    <a:lnTo>
                      <a:pt x="50" y="21"/>
                    </a:lnTo>
                    <a:lnTo>
                      <a:pt x="45" y="22"/>
                    </a:lnTo>
                    <a:lnTo>
                      <a:pt x="42" y="25"/>
                    </a:lnTo>
                    <a:lnTo>
                      <a:pt x="37" y="28"/>
                    </a:lnTo>
                    <a:lnTo>
                      <a:pt x="33" y="32"/>
                    </a:lnTo>
                    <a:lnTo>
                      <a:pt x="31" y="37"/>
                    </a:lnTo>
                    <a:lnTo>
                      <a:pt x="30" y="44"/>
                    </a:lnTo>
                    <a:lnTo>
                      <a:pt x="27" y="50"/>
                    </a:lnTo>
                    <a:lnTo>
                      <a:pt x="24" y="55"/>
                    </a:lnTo>
                    <a:lnTo>
                      <a:pt x="23" y="63"/>
                    </a:lnTo>
                    <a:lnTo>
                      <a:pt x="23" y="70"/>
                    </a:lnTo>
                    <a:lnTo>
                      <a:pt x="22" y="78"/>
                    </a:lnTo>
                    <a:lnTo>
                      <a:pt x="22" y="86"/>
                    </a:lnTo>
                    <a:lnTo>
                      <a:pt x="22" y="91"/>
                    </a:lnTo>
                    <a:lnTo>
                      <a:pt x="22" y="94"/>
                    </a:lnTo>
                    <a:lnTo>
                      <a:pt x="22" y="99"/>
                    </a:lnTo>
                    <a:lnTo>
                      <a:pt x="23" y="104"/>
                    </a:lnTo>
                    <a:lnTo>
                      <a:pt x="23" y="112"/>
                    </a:lnTo>
                    <a:lnTo>
                      <a:pt x="23" y="120"/>
                    </a:lnTo>
                    <a:lnTo>
                      <a:pt x="23" y="126"/>
                    </a:lnTo>
                    <a:lnTo>
                      <a:pt x="24" y="132"/>
                    </a:lnTo>
                    <a:lnTo>
                      <a:pt x="24" y="138"/>
                    </a:lnTo>
                    <a:lnTo>
                      <a:pt x="24" y="144"/>
                    </a:lnTo>
                    <a:lnTo>
                      <a:pt x="26" y="149"/>
                    </a:lnTo>
                    <a:lnTo>
                      <a:pt x="27" y="154"/>
                    </a:lnTo>
                    <a:lnTo>
                      <a:pt x="27" y="161"/>
                    </a:lnTo>
                    <a:lnTo>
                      <a:pt x="28" y="167"/>
                    </a:lnTo>
                    <a:lnTo>
                      <a:pt x="30" y="172"/>
                    </a:lnTo>
                    <a:lnTo>
                      <a:pt x="32" y="176"/>
                    </a:lnTo>
                    <a:lnTo>
                      <a:pt x="33" y="177"/>
                    </a:lnTo>
                    <a:lnTo>
                      <a:pt x="36" y="181"/>
                    </a:lnTo>
                    <a:lnTo>
                      <a:pt x="39" y="187"/>
                    </a:lnTo>
                    <a:lnTo>
                      <a:pt x="42" y="191"/>
                    </a:lnTo>
                    <a:lnTo>
                      <a:pt x="45" y="197"/>
                    </a:lnTo>
                    <a:lnTo>
                      <a:pt x="50" y="201"/>
                    </a:lnTo>
                    <a:lnTo>
                      <a:pt x="57" y="204"/>
                    </a:lnTo>
                    <a:lnTo>
                      <a:pt x="63" y="208"/>
                    </a:lnTo>
                    <a:lnTo>
                      <a:pt x="69" y="210"/>
                    </a:lnTo>
                    <a:lnTo>
                      <a:pt x="77" y="210"/>
                    </a:lnTo>
                    <a:lnTo>
                      <a:pt x="85" y="210"/>
                    </a:lnTo>
                    <a:lnTo>
                      <a:pt x="94" y="210"/>
                    </a:lnTo>
                    <a:lnTo>
                      <a:pt x="103" y="208"/>
                    </a:lnTo>
                    <a:lnTo>
                      <a:pt x="113" y="206"/>
                    </a:lnTo>
                    <a:lnTo>
                      <a:pt x="122" y="203"/>
                    </a:lnTo>
                    <a:lnTo>
                      <a:pt x="131" y="199"/>
                    </a:lnTo>
                    <a:lnTo>
                      <a:pt x="148" y="221"/>
                    </a:lnTo>
                    <a:lnTo>
                      <a:pt x="144" y="222"/>
                    </a:lnTo>
                    <a:lnTo>
                      <a:pt x="137" y="225"/>
                    </a:lnTo>
                    <a:lnTo>
                      <a:pt x="131" y="227"/>
                    </a:lnTo>
                    <a:lnTo>
                      <a:pt x="126" y="229"/>
                    </a:lnTo>
                    <a:lnTo>
                      <a:pt x="118" y="230"/>
                    </a:lnTo>
                    <a:lnTo>
                      <a:pt x="113" y="233"/>
                    </a:lnTo>
                    <a:lnTo>
                      <a:pt x="104" y="235"/>
                    </a:lnTo>
                    <a:lnTo>
                      <a:pt x="96" y="236"/>
                    </a:lnTo>
                    <a:lnTo>
                      <a:pt x="89" y="237"/>
                    </a:lnTo>
                    <a:lnTo>
                      <a:pt x="81" y="237"/>
                    </a:lnTo>
                    <a:lnTo>
                      <a:pt x="72" y="237"/>
                    </a:lnTo>
                    <a:lnTo>
                      <a:pt x="64" y="235"/>
                    </a:lnTo>
                    <a:lnTo>
                      <a:pt x="57" y="233"/>
                    </a:lnTo>
                    <a:lnTo>
                      <a:pt x="49" y="230"/>
                    </a:lnTo>
                    <a:lnTo>
                      <a:pt x="41" y="227"/>
                    </a:lnTo>
                    <a:lnTo>
                      <a:pt x="35" y="222"/>
                    </a:lnTo>
                    <a:lnTo>
                      <a:pt x="28" y="219"/>
                    </a:lnTo>
                    <a:lnTo>
                      <a:pt x="24" y="214"/>
                    </a:lnTo>
                    <a:lnTo>
                      <a:pt x="19" y="210"/>
                    </a:lnTo>
                    <a:lnTo>
                      <a:pt x="17" y="206"/>
                    </a:lnTo>
                    <a:lnTo>
                      <a:pt x="13" y="201"/>
                    </a:lnTo>
                    <a:lnTo>
                      <a:pt x="10" y="197"/>
                    </a:lnTo>
                    <a:lnTo>
                      <a:pt x="8" y="190"/>
                    </a:lnTo>
                    <a:lnTo>
                      <a:pt x="6" y="184"/>
                    </a:lnTo>
                    <a:lnTo>
                      <a:pt x="5" y="178"/>
                    </a:lnTo>
                    <a:lnTo>
                      <a:pt x="4" y="172"/>
                    </a:lnTo>
                    <a:lnTo>
                      <a:pt x="3" y="164"/>
                    </a:lnTo>
                    <a:lnTo>
                      <a:pt x="3" y="157"/>
                    </a:lnTo>
                    <a:lnTo>
                      <a:pt x="3" y="147"/>
                    </a:lnTo>
                    <a:lnTo>
                      <a:pt x="3" y="139"/>
                    </a:lnTo>
                    <a:lnTo>
                      <a:pt x="1" y="135"/>
                    </a:lnTo>
                    <a:lnTo>
                      <a:pt x="1" y="130"/>
                    </a:lnTo>
                    <a:lnTo>
                      <a:pt x="1" y="126"/>
                    </a:lnTo>
                    <a:lnTo>
                      <a:pt x="1" y="121"/>
                    </a:lnTo>
                    <a:lnTo>
                      <a:pt x="0" y="112"/>
                    </a:lnTo>
                    <a:lnTo>
                      <a:pt x="0" y="105"/>
                    </a:lnTo>
                    <a:lnTo>
                      <a:pt x="0" y="97"/>
                    </a:lnTo>
                    <a:lnTo>
                      <a:pt x="0" y="90"/>
                    </a:lnTo>
                    <a:lnTo>
                      <a:pt x="0" y="83"/>
                    </a:lnTo>
                    <a:lnTo>
                      <a:pt x="0" y="77"/>
                    </a:lnTo>
                    <a:lnTo>
                      <a:pt x="0" y="70"/>
                    </a:lnTo>
                    <a:lnTo>
                      <a:pt x="0" y="66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0" y="54"/>
                    </a:lnTo>
                    <a:lnTo>
                      <a:pt x="0" y="53"/>
                    </a:lnTo>
                    <a:lnTo>
                      <a:pt x="6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0" name="Freeform 209"/>
              <p:cNvSpPr>
                <a:spLocks/>
              </p:cNvSpPr>
              <p:nvPr/>
            </p:nvSpPr>
            <p:spPr bwMode="auto">
              <a:xfrm>
                <a:off x="5589" y="3542"/>
                <a:ext cx="64" cy="69"/>
              </a:xfrm>
              <a:custGeom>
                <a:avLst/>
                <a:gdLst>
                  <a:gd name="T0" fmla="*/ 21 w 257"/>
                  <a:gd name="T1" fmla="*/ 1 h 209"/>
                  <a:gd name="T2" fmla="*/ 5 w 257"/>
                  <a:gd name="T3" fmla="*/ 13 h 209"/>
                  <a:gd name="T4" fmla="*/ 0 w 257"/>
                  <a:gd name="T5" fmla="*/ 22 h 209"/>
                  <a:gd name="T6" fmla="*/ 1 w 257"/>
                  <a:gd name="T7" fmla="*/ 34 h 209"/>
                  <a:gd name="T8" fmla="*/ 3 w 257"/>
                  <a:gd name="T9" fmla="*/ 45 h 209"/>
                  <a:gd name="T10" fmla="*/ 4 w 257"/>
                  <a:gd name="T11" fmla="*/ 57 h 209"/>
                  <a:gd name="T12" fmla="*/ 6 w 257"/>
                  <a:gd name="T13" fmla="*/ 68 h 209"/>
                  <a:gd name="T14" fmla="*/ 9 w 257"/>
                  <a:gd name="T15" fmla="*/ 79 h 209"/>
                  <a:gd name="T16" fmla="*/ 12 w 257"/>
                  <a:gd name="T17" fmla="*/ 88 h 209"/>
                  <a:gd name="T18" fmla="*/ 14 w 257"/>
                  <a:gd name="T19" fmla="*/ 96 h 209"/>
                  <a:gd name="T20" fmla="*/ 17 w 257"/>
                  <a:gd name="T21" fmla="*/ 106 h 209"/>
                  <a:gd name="T22" fmla="*/ 21 w 257"/>
                  <a:gd name="T23" fmla="*/ 116 h 209"/>
                  <a:gd name="T24" fmla="*/ 26 w 257"/>
                  <a:gd name="T25" fmla="*/ 129 h 209"/>
                  <a:gd name="T26" fmla="*/ 32 w 257"/>
                  <a:gd name="T27" fmla="*/ 143 h 209"/>
                  <a:gd name="T28" fmla="*/ 40 w 257"/>
                  <a:gd name="T29" fmla="*/ 154 h 209"/>
                  <a:gd name="T30" fmla="*/ 47 w 257"/>
                  <a:gd name="T31" fmla="*/ 167 h 209"/>
                  <a:gd name="T32" fmla="*/ 55 w 257"/>
                  <a:gd name="T33" fmla="*/ 177 h 209"/>
                  <a:gd name="T34" fmla="*/ 68 w 257"/>
                  <a:gd name="T35" fmla="*/ 188 h 209"/>
                  <a:gd name="T36" fmla="*/ 86 w 257"/>
                  <a:gd name="T37" fmla="*/ 198 h 209"/>
                  <a:gd name="T38" fmla="*/ 103 w 257"/>
                  <a:gd name="T39" fmla="*/ 204 h 209"/>
                  <a:gd name="T40" fmla="*/ 113 w 257"/>
                  <a:gd name="T41" fmla="*/ 207 h 209"/>
                  <a:gd name="T42" fmla="*/ 114 w 257"/>
                  <a:gd name="T43" fmla="*/ 207 h 209"/>
                  <a:gd name="T44" fmla="*/ 121 w 257"/>
                  <a:gd name="T45" fmla="*/ 207 h 209"/>
                  <a:gd name="T46" fmla="*/ 131 w 257"/>
                  <a:gd name="T47" fmla="*/ 206 h 209"/>
                  <a:gd name="T48" fmla="*/ 144 w 257"/>
                  <a:gd name="T49" fmla="*/ 206 h 209"/>
                  <a:gd name="T50" fmla="*/ 159 w 257"/>
                  <a:gd name="T51" fmla="*/ 206 h 209"/>
                  <a:gd name="T52" fmla="*/ 175 w 257"/>
                  <a:gd name="T53" fmla="*/ 204 h 209"/>
                  <a:gd name="T54" fmla="*/ 189 w 257"/>
                  <a:gd name="T55" fmla="*/ 204 h 209"/>
                  <a:gd name="T56" fmla="*/ 200 w 257"/>
                  <a:gd name="T57" fmla="*/ 202 h 209"/>
                  <a:gd name="T58" fmla="*/ 213 w 257"/>
                  <a:gd name="T59" fmla="*/ 196 h 209"/>
                  <a:gd name="T60" fmla="*/ 231 w 257"/>
                  <a:gd name="T61" fmla="*/ 183 h 209"/>
                  <a:gd name="T62" fmla="*/ 245 w 257"/>
                  <a:gd name="T63" fmla="*/ 169 h 209"/>
                  <a:gd name="T64" fmla="*/ 254 w 257"/>
                  <a:gd name="T65" fmla="*/ 160 h 209"/>
                  <a:gd name="T66" fmla="*/ 212 w 257"/>
                  <a:gd name="T67" fmla="*/ 150 h 209"/>
                  <a:gd name="T68" fmla="*/ 204 w 257"/>
                  <a:gd name="T69" fmla="*/ 160 h 209"/>
                  <a:gd name="T70" fmla="*/ 195 w 257"/>
                  <a:gd name="T71" fmla="*/ 169 h 209"/>
                  <a:gd name="T72" fmla="*/ 185 w 257"/>
                  <a:gd name="T73" fmla="*/ 174 h 209"/>
                  <a:gd name="T74" fmla="*/ 168 w 257"/>
                  <a:gd name="T75" fmla="*/ 176 h 209"/>
                  <a:gd name="T76" fmla="*/ 157 w 257"/>
                  <a:gd name="T77" fmla="*/ 177 h 209"/>
                  <a:gd name="T78" fmla="*/ 148 w 257"/>
                  <a:gd name="T79" fmla="*/ 179 h 209"/>
                  <a:gd name="T80" fmla="*/ 136 w 257"/>
                  <a:gd name="T81" fmla="*/ 179 h 209"/>
                  <a:gd name="T82" fmla="*/ 126 w 257"/>
                  <a:gd name="T83" fmla="*/ 179 h 209"/>
                  <a:gd name="T84" fmla="*/ 117 w 257"/>
                  <a:gd name="T85" fmla="*/ 177 h 209"/>
                  <a:gd name="T86" fmla="*/ 110 w 257"/>
                  <a:gd name="T87" fmla="*/ 176 h 209"/>
                  <a:gd name="T88" fmla="*/ 95 w 257"/>
                  <a:gd name="T89" fmla="*/ 169 h 209"/>
                  <a:gd name="T90" fmla="*/ 80 w 257"/>
                  <a:gd name="T91" fmla="*/ 158 h 209"/>
                  <a:gd name="T92" fmla="*/ 65 w 257"/>
                  <a:gd name="T93" fmla="*/ 142 h 209"/>
                  <a:gd name="T94" fmla="*/ 54 w 257"/>
                  <a:gd name="T95" fmla="*/ 125 h 209"/>
                  <a:gd name="T96" fmla="*/ 47 w 257"/>
                  <a:gd name="T97" fmla="*/ 114 h 209"/>
                  <a:gd name="T98" fmla="*/ 41 w 257"/>
                  <a:gd name="T99" fmla="*/ 102 h 209"/>
                  <a:gd name="T100" fmla="*/ 36 w 257"/>
                  <a:gd name="T101" fmla="*/ 88 h 209"/>
                  <a:gd name="T102" fmla="*/ 32 w 257"/>
                  <a:gd name="T103" fmla="*/ 73 h 209"/>
                  <a:gd name="T104" fmla="*/ 26 w 257"/>
                  <a:gd name="T105" fmla="*/ 58 h 209"/>
                  <a:gd name="T106" fmla="*/ 23 w 257"/>
                  <a:gd name="T107" fmla="*/ 45 h 209"/>
                  <a:gd name="T108" fmla="*/ 22 w 257"/>
                  <a:gd name="T109" fmla="*/ 34 h 209"/>
                  <a:gd name="T110" fmla="*/ 22 w 257"/>
                  <a:gd name="T111" fmla="*/ 27 h 209"/>
                  <a:gd name="T112" fmla="*/ 30 w 257"/>
                  <a:gd name="T113" fmla="*/ 19 h 209"/>
                  <a:gd name="T114" fmla="*/ 38 w 257"/>
                  <a:gd name="T115" fmla="*/ 15 h 209"/>
                  <a:gd name="T116" fmla="*/ 49 w 257"/>
                  <a:gd name="T117" fmla="*/ 14 h 209"/>
                  <a:gd name="T118" fmla="*/ 58 w 257"/>
                  <a:gd name="T119" fmla="*/ 11 h 209"/>
                  <a:gd name="T120" fmla="*/ 68 w 257"/>
                  <a:gd name="T121" fmla="*/ 11 h 209"/>
                  <a:gd name="T122" fmla="*/ 77 w 257"/>
                  <a:gd name="T123" fmla="*/ 11 h 209"/>
                  <a:gd name="T124" fmla="*/ 24 w 257"/>
                  <a:gd name="T125" fmla="*/ 0 h 20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57"/>
                  <a:gd name="T190" fmla="*/ 0 h 209"/>
                  <a:gd name="T191" fmla="*/ 257 w 257"/>
                  <a:gd name="T192" fmla="*/ 209 h 20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57" h="209">
                    <a:moveTo>
                      <a:pt x="24" y="0"/>
                    </a:moveTo>
                    <a:lnTo>
                      <a:pt x="21" y="1"/>
                    </a:lnTo>
                    <a:lnTo>
                      <a:pt x="13" y="7"/>
                    </a:lnTo>
                    <a:lnTo>
                      <a:pt x="5" y="13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9"/>
                    </a:lnTo>
                    <a:lnTo>
                      <a:pt x="1" y="34"/>
                    </a:lnTo>
                    <a:lnTo>
                      <a:pt x="3" y="39"/>
                    </a:lnTo>
                    <a:lnTo>
                      <a:pt x="3" y="45"/>
                    </a:lnTo>
                    <a:lnTo>
                      <a:pt x="4" y="51"/>
                    </a:lnTo>
                    <a:lnTo>
                      <a:pt x="4" y="57"/>
                    </a:lnTo>
                    <a:lnTo>
                      <a:pt x="6" y="62"/>
                    </a:lnTo>
                    <a:lnTo>
                      <a:pt x="6" y="68"/>
                    </a:lnTo>
                    <a:lnTo>
                      <a:pt x="9" y="74"/>
                    </a:lnTo>
                    <a:lnTo>
                      <a:pt x="9" y="79"/>
                    </a:lnTo>
                    <a:lnTo>
                      <a:pt x="12" y="84"/>
                    </a:lnTo>
                    <a:lnTo>
                      <a:pt x="12" y="88"/>
                    </a:lnTo>
                    <a:lnTo>
                      <a:pt x="14" y="93"/>
                    </a:lnTo>
                    <a:lnTo>
                      <a:pt x="14" y="96"/>
                    </a:lnTo>
                    <a:lnTo>
                      <a:pt x="15" y="100"/>
                    </a:lnTo>
                    <a:lnTo>
                      <a:pt x="17" y="106"/>
                    </a:lnTo>
                    <a:lnTo>
                      <a:pt x="19" y="111"/>
                    </a:lnTo>
                    <a:lnTo>
                      <a:pt x="21" y="116"/>
                    </a:lnTo>
                    <a:lnTo>
                      <a:pt x="23" y="123"/>
                    </a:lnTo>
                    <a:lnTo>
                      <a:pt x="26" y="129"/>
                    </a:lnTo>
                    <a:lnTo>
                      <a:pt x="30" y="137"/>
                    </a:lnTo>
                    <a:lnTo>
                      <a:pt x="32" y="143"/>
                    </a:lnTo>
                    <a:lnTo>
                      <a:pt x="36" y="150"/>
                    </a:lnTo>
                    <a:lnTo>
                      <a:pt x="40" y="154"/>
                    </a:lnTo>
                    <a:lnTo>
                      <a:pt x="44" y="161"/>
                    </a:lnTo>
                    <a:lnTo>
                      <a:pt x="47" y="167"/>
                    </a:lnTo>
                    <a:lnTo>
                      <a:pt x="51" y="173"/>
                    </a:lnTo>
                    <a:lnTo>
                      <a:pt x="55" y="177"/>
                    </a:lnTo>
                    <a:lnTo>
                      <a:pt x="60" y="182"/>
                    </a:lnTo>
                    <a:lnTo>
                      <a:pt x="68" y="188"/>
                    </a:lnTo>
                    <a:lnTo>
                      <a:pt x="77" y="194"/>
                    </a:lnTo>
                    <a:lnTo>
                      <a:pt x="86" y="198"/>
                    </a:lnTo>
                    <a:lnTo>
                      <a:pt x="95" y="202"/>
                    </a:lnTo>
                    <a:lnTo>
                      <a:pt x="103" y="204"/>
                    </a:lnTo>
                    <a:lnTo>
                      <a:pt x="109" y="206"/>
                    </a:lnTo>
                    <a:lnTo>
                      <a:pt x="113" y="207"/>
                    </a:lnTo>
                    <a:lnTo>
                      <a:pt x="114" y="209"/>
                    </a:lnTo>
                    <a:lnTo>
                      <a:pt x="114" y="207"/>
                    </a:lnTo>
                    <a:lnTo>
                      <a:pt x="117" y="207"/>
                    </a:lnTo>
                    <a:lnTo>
                      <a:pt x="121" y="207"/>
                    </a:lnTo>
                    <a:lnTo>
                      <a:pt x="126" y="207"/>
                    </a:lnTo>
                    <a:lnTo>
                      <a:pt x="131" y="206"/>
                    </a:lnTo>
                    <a:lnTo>
                      <a:pt x="137" y="206"/>
                    </a:lnTo>
                    <a:lnTo>
                      <a:pt x="144" y="206"/>
                    </a:lnTo>
                    <a:lnTo>
                      <a:pt x="152" y="206"/>
                    </a:lnTo>
                    <a:lnTo>
                      <a:pt x="159" y="206"/>
                    </a:lnTo>
                    <a:lnTo>
                      <a:pt x="167" y="205"/>
                    </a:lnTo>
                    <a:lnTo>
                      <a:pt x="175" y="204"/>
                    </a:lnTo>
                    <a:lnTo>
                      <a:pt x="182" y="204"/>
                    </a:lnTo>
                    <a:lnTo>
                      <a:pt x="189" y="204"/>
                    </a:lnTo>
                    <a:lnTo>
                      <a:pt x="195" y="203"/>
                    </a:lnTo>
                    <a:lnTo>
                      <a:pt x="200" y="202"/>
                    </a:lnTo>
                    <a:lnTo>
                      <a:pt x="205" y="200"/>
                    </a:lnTo>
                    <a:lnTo>
                      <a:pt x="213" y="196"/>
                    </a:lnTo>
                    <a:lnTo>
                      <a:pt x="222" y="190"/>
                    </a:lnTo>
                    <a:lnTo>
                      <a:pt x="231" y="183"/>
                    </a:lnTo>
                    <a:lnTo>
                      <a:pt x="240" y="176"/>
                    </a:lnTo>
                    <a:lnTo>
                      <a:pt x="245" y="169"/>
                    </a:lnTo>
                    <a:lnTo>
                      <a:pt x="250" y="164"/>
                    </a:lnTo>
                    <a:lnTo>
                      <a:pt x="254" y="160"/>
                    </a:lnTo>
                    <a:lnTo>
                      <a:pt x="257" y="159"/>
                    </a:lnTo>
                    <a:lnTo>
                      <a:pt x="212" y="150"/>
                    </a:lnTo>
                    <a:lnTo>
                      <a:pt x="209" y="152"/>
                    </a:lnTo>
                    <a:lnTo>
                      <a:pt x="204" y="160"/>
                    </a:lnTo>
                    <a:lnTo>
                      <a:pt x="199" y="165"/>
                    </a:lnTo>
                    <a:lnTo>
                      <a:pt x="195" y="169"/>
                    </a:lnTo>
                    <a:lnTo>
                      <a:pt x="190" y="172"/>
                    </a:lnTo>
                    <a:lnTo>
                      <a:pt x="185" y="174"/>
                    </a:lnTo>
                    <a:lnTo>
                      <a:pt x="177" y="175"/>
                    </a:lnTo>
                    <a:lnTo>
                      <a:pt x="168" y="176"/>
                    </a:lnTo>
                    <a:lnTo>
                      <a:pt x="163" y="176"/>
                    </a:lnTo>
                    <a:lnTo>
                      <a:pt x="157" y="177"/>
                    </a:lnTo>
                    <a:lnTo>
                      <a:pt x="152" y="177"/>
                    </a:lnTo>
                    <a:lnTo>
                      <a:pt x="148" y="179"/>
                    </a:lnTo>
                    <a:lnTo>
                      <a:pt x="141" y="179"/>
                    </a:lnTo>
                    <a:lnTo>
                      <a:pt x="136" y="179"/>
                    </a:lnTo>
                    <a:lnTo>
                      <a:pt x="131" y="179"/>
                    </a:lnTo>
                    <a:lnTo>
                      <a:pt x="126" y="179"/>
                    </a:lnTo>
                    <a:lnTo>
                      <a:pt x="121" y="177"/>
                    </a:lnTo>
                    <a:lnTo>
                      <a:pt x="117" y="177"/>
                    </a:lnTo>
                    <a:lnTo>
                      <a:pt x="113" y="176"/>
                    </a:lnTo>
                    <a:lnTo>
                      <a:pt x="110" y="176"/>
                    </a:lnTo>
                    <a:lnTo>
                      <a:pt x="103" y="173"/>
                    </a:lnTo>
                    <a:lnTo>
                      <a:pt x="95" y="169"/>
                    </a:lnTo>
                    <a:lnTo>
                      <a:pt x="87" y="164"/>
                    </a:lnTo>
                    <a:lnTo>
                      <a:pt x="80" y="158"/>
                    </a:lnTo>
                    <a:lnTo>
                      <a:pt x="72" y="150"/>
                    </a:lnTo>
                    <a:lnTo>
                      <a:pt x="65" y="142"/>
                    </a:lnTo>
                    <a:lnTo>
                      <a:pt x="59" y="133"/>
                    </a:lnTo>
                    <a:lnTo>
                      <a:pt x="54" y="125"/>
                    </a:lnTo>
                    <a:lnTo>
                      <a:pt x="50" y="119"/>
                    </a:lnTo>
                    <a:lnTo>
                      <a:pt x="47" y="114"/>
                    </a:lnTo>
                    <a:lnTo>
                      <a:pt x="44" y="108"/>
                    </a:lnTo>
                    <a:lnTo>
                      <a:pt x="41" y="102"/>
                    </a:lnTo>
                    <a:lnTo>
                      <a:pt x="38" y="95"/>
                    </a:lnTo>
                    <a:lnTo>
                      <a:pt x="36" y="88"/>
                    </a:lnTo>
                    <a:lnTo>
                      <a:pt x="33" y="80"/>
                    </a:lnTo>
                    <a:lnTo>
                      <a:pt x="32" y="73"/>
                    </a:lnTo>
                    <a:lnTo>
                      <a:pt x="28" y="65"/>
                    </a:lnTo>
                    <a:lnTo>
                      <a:pt x="26" y="58"/>
                    </a:lnTo>
                    <a:lnTo>
                      <a:pt x="24" y="50"/>
                    </a:lnTo>
                    <a:lnTo>
                      <a:pt x="23" y="45"/>
                    </a:lnTo>
                    <a:lnTo>
                      <a:pt x="23" y="38"/>
                    </a:lnTo>
                    <a:lnTo>
                      <a:pt x="22" y="34"/>
                    </a:lnTo>
                    <a:lnTo>
                      <a:pt x="22" y="29"/>
                    </a:lnTo>
                    <a:lnTo>
                      <a:pt x="22" y="27"/>
                    </a:lnTo>
                    <a:lnTo>
                      <a:pt x="23" y="21"/>
                    </a:lnTo>
                    <a:lnTo>
                      <a:pt x="30" y="19"/>
                    </a:lnTo>
                    <a:lnTo>
                      <a:pt x="33" y="16"/>
                    </a:lnTo>
                    <a:lnTo>
                      <a:pt x="38" y="15"/>
                    </a:lnTo>
                    <a:lnTo>
                      <a:pt x="44" y="14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58" y="11"/>
                    </a:lnTo>
                    <a:lnTo>
                      <a:pt x="63" y="11"/>
                    </a:lnTo>
                    <a:lnTo>
                      <a:pt x="68" y="11"/>
                    </a:lnTo>
                    <a:lnTo>
                      <a:pt x="74" y="11"/>
                    </a:lnTo>
                    <a:lnTo>
                      <a:pt x="77" y="1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1" name="Freeform 210"/>
              <p:cNvSpPr>
                <a:spLocks/>
              </p:cNvSpPr>
              <p:nvPr/>
            </p:nvSpPr>
            <p:spPr bwMode="auto">
              <a:xfrm>
                <a:off x="5593" y="3539"/>
                <a:ext cx="97" cy="61"/>
              </a:xfrm>
              <a:custGeom>
                <a:avLst/>
                <a:gdLst>
                  <a:gd name="T0" fmla="*/ 359 w 386"/>
                  <a:gd name="T1" fmla="*/ 131 h 185"/>
                  <a:gd name="T2" fmla="*/ 350 w 386"/>
                  <a:gd name="T3" fmla="*/ 146 h 185"/>
                  <a:gd name="T4" fmla="*/ 336 w 386"/>
                  <a:gd name="T5" fmla="*/ 157 h 185"/>
                  <a:gd name="T6" fmla="*/ 317 w 386"/>
                  <a:gd name="T7" fmla="*/ 161 h 185"/>
                  <a:gd name="T8" fmla="*/ 294 w 386"/>
                  <a:gd name="T9" fmla="*/ 161 h 185"/>
                  <a:gd name="T10" fmla="*/ 278 w 386"/>
                  <a:gd name="T11" fmla="*/ 159 h 185"/>
                  <a:gd name="T12" fmla="*/ 263 w 386"/>
                  <a:gd name="T13" fmla="*/ 157 h 185"/>
                  <a:gd name="T14" fmla="*/ 248 w 386"/>
                  <a:gd name="T15" fmla="*/ 153 h 185"/>
                  <a:gd name="T16" fmla="*/ 231 w 386"/>
                  <a:gd name="T17" fmla="*/ 150 h 185"/>
                  <a:gd name="T18" fmla="*/ 215 w 386"/>
                  <a:gd name="T19" fmla="*/ 144 h 185"/>
                  <a:gd name="T20" fmla="*/ 199 w 386"/>
                  <a:gd name="T21" fmla="*/ 139 h 185"/>
                  <a:gd name="T22" fmla="*/ 178 w 386"/>
                  <a:gd name="T23" fmla="*/ 131 h 185"/>
                  <a:gd name="T24" fmla="*/ 159 w 386"/>
                  <a:gd name="T25" fmla="*/ 123 h 185"/>
                  <a:gd name="T26" fmla="*/ 145 w 386"/>
                  <a:gd name="T27" fmla="*/ 113 h 185"/>
                  <a:gd name="T28" fmla="*/ 133 w 386"/>
                  <a:gd name="T29" fmla="*/ 99 h 185"/>
                  <a:gd name="T30" fmla="*/ 120 w 386"/>
                  <a:gd name="T31" fmla="*/ 84 h 185"/>
                  <a:gd name="T32" fmla="*/ 109 w 386"/>
                  <a:gd name="T33" fmla="*/ 69 h 185"/>
                  <a:gd name="T34" fmla="*/ 97 w 386"/>
                  <a:gd name="T35" fmla="*/ 53 h 185"/>
                  <a:gd name="T36" fmla="*/ 88 w 386"/>
                  <a:gd name="T37" fmla="*/ 38 h 185"/>
                  <a:gd name="T38" fmla="*/ 81 w 386"/>
                  <a:gd name="T39" fmla="*/ 23 h 185"/>
                  <a:gd name="T40" fmla="*/ 69 w 386"/>
                  <a:gd name="T41" fmla="*/ 7 h 185"/>
                  <a:gd name="T42" fmla="*/ 57 w 386"/>
                  <a:gd name="T43" fmla="*/ 0 h 185"/>
                  <a:gd name="T44" fmla="*/ 34 w 386"/>
                  <a:gd name="T45" fmla="*/ 1 h 185"/>
                  <a:gd name="T46" fmla="*/ 10 w 386"/>
                  <a:gd name="T47" fmla="*/ 7 h 185"/>
                  <a:gd name="T48" fmla="*/ 0 w 386"/>
                  <a:gd name="T49" fmla="*/ 17 h 185"/>
                  <a:gd name="T50" fmla="*/ 11 w 386"/>
                  <a:gd name="T51" fmla="*/ 27 h 185"/>
                  <a:gd name="T52" fmla="*/ 25 w 386"/>
                  <a:gd name="T53" fmla="*/ 25 h 185"/>
                  <a:gd name="T54" fmla="*/ 41 w 386"/>
                  <a:gd name="T55" fmla="*/ 23 h 185"/>
                  <a:gd name="T56" fmla="*/ 52 w 386"/>
                  <a:gd name="T57" fmla="*/ 27 h 185"/>
                  <a:gd name="T58" fmla="*/ 63 w 386"/>
                  <a:gd name="T59" fmla="*/ 39 h 185"/>
                  <a:gd name="T60" fmla="*/ 74 w 386"/>
                  <a:gd name="T61" fmla="*/ 59 h 185"/>
                  <a:gd name="T62" fmla="*/ 84 w 386"/>
                  <a:gd name="T63" fmla="*/ 79 h 185"/>
                  <a:gd name="T64" fmla="*/ 96 w 386"/>
                  <a:gd name="T65" fmla="*/ 97 h 185"/>
                  <a:gd name="T66" fmla="*/ 109 w 386"/>
                  <a:gd name="T67" fmla="*/ 112 h 185"/>
                  <a:gd name="T68" fmla="*/ 132 w 386"/>
                  <a:gd name="T69" fmla="*/ 134 h 185"/>
                  <a:gd name="T70" fmla="*/ 143 w 386"/>
                  <a:gd name="T71" fmla="*/ 144 h 185"/>
                  <a:gd name="T72" fmla="*/ 160 w 386"/>
                  <a:gd name="T73" fmla="*/ 153 h 185"/>
                  <a:gd name="T74" fmla="*/ 179 w 386"/>
                  <a:gd name="T75" fmla="*/ 162 h 185"/>
                  <a:gd name="T76" fmla="*/ 201 w 386"/>
                  <a:gd name="T77" fmla="*/ 169 h 185"/>
                  <a:gd name="T78" fmla="*/ 224 w 386"/>
                  <a:gd name="T79" fmla="*/ 174 h 185"/>
                  <a:gd name="T80" fmla="*/ 249 w 386"/>
                  <a:gd name="T81" fmla="*/ 180 h 185"/>
                  <a:gd name="T82" fmla="*/ 273 w 386"/>
                  <a:gd name="T83" fmla="*/ 182 h 185"/>
                  <a:gd name="T84" fmla="*/ 291 w 386"/>
                  <a:gd name="T85" fmla="*/ 184 h 185"/>
                  <a:gd name="T86" fmla="*/ 310 w 386"/>
                  <a:gd name="T87" fmla="*/ 184 h 185"/>
                  <a:gd name="T88" fmla="*/ 334 w 386"/>
                  <a:gd name="T89" fmla="*/ 184 h 185"/>
                  <a:gd name="T90" fmla="*/ 348 w 386"/>
                  <a:gd name="T91" fmla="*/ 181 h 185"/>
                  <a:gd name="T92" fmla="*/ 366 w 386"/>
                  <a:gd name="T93" fmla="*/ 173 h 185"/>
                  <a:gd name="T94" fmla="*/ 376 w 386"/>
                  <a:gd name="T95" fmla="*/ 160 h 185"/>
                  <a:gd name="T96" fmla="*/ 384 w 386"/>
                  <a:gd name="T97" fmla="*/ 148 h 185"/>
                  <a:gd name="T98" fmla="*/ 359 w 386"/>
                  <a:gd name="T99" fmla="*/ 128 h 18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86"/>
                  <a:gd name="T151" fmla="*/ 0 h 185"/>
                  <a:gd name="T152" fmla="*/ 386 w 386"/>
                  <a:gd name="T153" fmla="*/ 185 h 18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86" h="185">
                    <a:moveTo>
                      <a:pt x="359" y="128"/>
                    </a:moveTo>
                    <a:lnTo>
                      <a:pt x="359" y="128"/>
                    </a:lnTo>
                    <a:lnTo>
                      <a:pt x="359" y="131"/>
                    </a:lnTo>
                    <a:lnTo>
                      <a:pt x="357" y="136"/>
                    </a:lnTo>
                    <a:lnTo>
                      <a:pt x="355" y="140"/>
                    </a:lnTo>
                    <a:lnTo>
                      <a:pt x="350" y="146"/>
                    </a:lnTo>
                    <a:lnTo>
                      <a:pt x="345" y="152"/>
                    </a:lnTo>
                    <a:lnTo>
                      <a:pt x="341" y="153"/>
                    </a:lnTo>
                    <a:lnTo>
                      <a:pt x="336" y="157"/>
                    </a:lnTo>
                    <a:lnTo>
                      <a:pt x="331" y="159"/>
                    </a:lnTo>
                    <a:lnTo>
                      <a:pt x="325" y="161"/>
                    </a:lnTo>
                    <a:lnTo>
                      <a:pt x="317" y="161"/>
                    </a:lnTo>
                    <a:lnTo>
                      <a:pt x="310" y="161"/>
                    </a:lnTo>
                    <a:lnTo>
                      <a:pt x="301" y="161"/>
                    </a:lnTo>
                    <a:lnTo>
                      <a:pt x="294" y="161"/>
                    </a:lnTo>
                    <a:lnTo>
                      <a:pt x="289" y="160"/>
                    </a:lnTo>
                    <a:lnTo>
                      <a:pt x="283" y="159"/>
                    </a:lnTo>
                    <a:lnTo>
                      <a:pt x="278" y="159"/>
                    </a:lnTo>
                    <a:lnTo>
                      <a:pt x="274" y="159"/>
                    </a:lnTo>
                    <a:lnTo>
                      <a:pt x="268" y="157"/>
                    </a:lnTo>
                    <a:lnTo>
                      <a:pt x="263" y="157"/>
                    </a:lnTo>
                    <a:lnTo>
                      <a:pt x="258" y="155"/>
                    </a:lnTo>
                    <a:lnTo>
                      <a:pt x="254" y="155"/>
                    </a:lnTo>
                    <a:lnTo>
                      <a:pt x="248" y="153"/>
                    </a:lnTo>
                    <a:lnTo>
                      <a:pt x="242" y="152"/>
                    </a:lnTo>
                    <a:lnTo>
                      <a:pt x="237" y="151"/>
                    </a:lnTo>
                    <a:lnTo>
                      <a:pt x="231" y="150"/>
                    </a:lnTo>
                    <a:lnTo>
                      <a:pt x="226" y="147"/>
                    </a:lnTo>
                    <a:lnTo>
                      <a:pt x="221" y="146"/>
                    </a:lnTo>
                    <a:lnTo>
                      <a:pt x="215" y="144"/>
                    </a:lnTo>
                    <a:lnTo>
                      <a:pt x="210" y="144"/>
                    </a:lnTo>
                    <a:lnTo>
                      <a:pt x="204" y="140"/>
                    </a:lnTo>
                    <a:lnTo>
                      <a:pt x="199" y="139"/>
                    </a:lnTo>
                    <a:lnTo>
                      <a:pt x="194" y="137"/>
                    </a:lnTo>
                    <a:lnTo>
                      <a:pt x="188" y="136"/>
                    </a:lnTo>
                    <a:lnTo>
                      <a:pt x="178" y="131"/>
                    </a:lnTo>
                    <a:lnTo>
                      <a:pt x="169" y="128"/>
                    </a:lnTo>
                    <a:lnTo>
                      <a:pt x="164" y="125"/>
                    </a:lnTo>
                    <a:lnTo>
                      <a:pt x="159" y="123"/>
                    </a:lnTo>
                    <a:lnTo>
                      <a:pt x="154" y="120"/>
                    </a:lnTo>
                    <a:lnTo>
                      <a:pt x="150" y="116"/>
                    </a:lnTo>
                    <a:lnTo>
                      <a:pt x="145" y="113"/>
                    </a:lnTo>
                    <a:lnTo>
                      <a:pt x="141" y="108"/>
                    </a:lnTo>
                    <a:lnTo>
                      <a:pt x="137" y="104"/>
                    </a:lnTo>
                    <a:lnTo>
                      <a:pt x="133" y="99"/>
                    </a:lnTo>
                    <a:lnTo>
                      <a:pt x="128" y="94"/>
                    </a:lnTo>
                    <a:lnTo>
                      <a:pt x="124" y="90"/>
                    </a:lnTo>
                    <a:lnTo>
                      <a:pt x="120" y="84"/>
                    </a:lnTo>
                    <a:lnTo>
                      <a:pt x="117" y="79"/>
                    </a:lnTo>
                    <a:lnTo>
                      <a:pt x="111" y="74"/>
                    </a:lnTo>
                    <a:lnTo>
                      <a:pt x="109" y="69"/>
                    </a:lnTo>
                    <a:lnTo>
                      <a:pt x="105" y="63"/>
                    </a:lnTo>
                    <a:lnTo>
                      <a:pt x="102" y="59"/>
                    </a:lnTo>
                    <a:lnTo>
                      <a:pt x="97" y="53"/>
                    </a:lnTo>
                    <a:lnTo>
                      <a:pt x="95" y="47"/>
                    </a:lnTo>
                    <a:lnTo>
                      <a:pt x="92" y="43"/>
                    </a:lnTo>
                    <a:lnTo>
                      <a:pt x="88" y="38"/>
                    </a:lnTo>
                    <a:lnTo>
                      <a:pt x="86" y="33"/>
                    </a:lnTo>
                    <a:lnTo>
                      <a:pt x="83" y="28"/>
                    </a:lnTo>
                    <a:lnTo>
                      <a:pt x="81" y="23"/>
                    </a:lnTo>
                    <a:lnTo>
                      <a:pt x="78" y="20"/>
                    </a:lnTo>
                    <a:lnTo>
                      <a:pt x="73" y="13"/>
                    </a:lnTo>
                    <a:lnTo>
                      <a:pt x="69" y="7"/>
                    </a:lnTo>
                    <a:lnTo>
                      <a:pt x="66" y="3"/>
                    </a:lnTo>
                    <a:lnTo>
                      <a:pt x="64" y="2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2" y="0"/>
                    </a:lnTo>
                    <a:lnTo>
                      <a:pt x="34" y="1"/>
                    </a:lnTo>
                    <a:lnTo>
                      <a:pt x="25" y="2"/>
                    </a:lnTo>
                    <a:lnTo>
                      <a:pt x="18" y="5"/>
                    </a:lnTo>
                    <a:lnTo>
                      <a:pt x="10" y="7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5" y="23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25" y="25"/>
                    </a:lnTo>
                    <a:lnTo>
                      <a:pt x="29" y="24"/>
                    </a:lnTo>
                    <a:lnTo>
                      <a:pt x="34" y="23"/>
                    </a:lnTo>
                    <a:lnTo>
                      <a:pt x="41" y="23"/>
                    </a:lnTo>
                    <a:lnTo>
                      <a:pt x="47" y="24"/>
                    </a:lnTo>
                    <a:lnTo>
                      <a:pt x="50" y="24"/>
                    </a:lnTo>
                    <a:lnTo>
                      <a:pt x="52" y="27"/>
                    </a:lnTo>
                    <a:lnTo>
                      <a:pt x="55" y="30"/>
                    </a:lnTo>
                    <a:lnTo>
                      <a:pt x="60" y="35"/>
                    </a:lnTo>
                    <a:lnTo>
                      <a:pt x="63" y="39"/>
                    </a:lnTo>
                    <a:lnTo>
                      <a:pt x="66" y="46"/>
                    </a:lnTo>
                    <a:lnTo>
                      <a:pt x="70" y="52"/>
                    </a:lnTo>
                    <a:lnTo>
                      <a:pt x="74" y="59"/>
                    </a:lnTo>
                    <a:lnTo>
                      <a:pt x="78" y="66"/>
                    </a:lnTo>
                    <a:lnTo>
                      <a:pt x="82" y="73"/>
                    </a:lnTo>
                    <a:lnTo>
                      <a:pt x="84" y="79"/>
                    </a:lnTo>
                    <a:lnTo>
                      <a:pt x="88" y="86"/>
                    </a:lnTo>
                    <a:lnTo>
                      <a:pt x="92" y="92"/>
                    </a:lnTo>
                    <a:lnTo>
                      <a:pt x="96" y="97"/>
                    </a:lnTo>
                    <a:lnTo>
                      <a:pt x="100" y="101"/>
                    </a:lnTo>
                    <a:lnTo>
                      <a:pt x="104" y="106"/>
                    </a:lnTo>
                    <a:lnTo>
                      <a:pt x="109" y="112"/>
                    </a:lnTo>
                    <a:lnTo>
                      <a:pt x="117" y="119"/>
                    </a:lnTo>
                    <a:lnTo>
                      <a:pt x="123" y="125"/>
                    </a:lnTo>
                    <a:lnTo>
                      <a:pt x="132" y="134"/>
                    </a:lnTo>
                    <a:lnTo>
                      <a:pt x="135" y="137"/>
                    </a:lnTo>
                    <a:lnTo>
                      <a:pt x="140" y="140"/>
                    </a:lnTo>
                    <a:lnTo>
                      <a:pt x="143" y="144"/>
                    </a:lnTo>
                    <a:lnTo>
                      <a:pt x="149" y="147"/>
                    </a:lnTo>
                    <a:lnTo>
                      <a:pt x="154" y="151"/>
                    </a:lnTo>
                    <a:lnTo>
                      <a:pt x="160" y="153"/>
                    </a:lnTo>
                    <a:lnTo>
                      <a:pt x="165" y="157"/>
                    </a:lnTo>
                    <a:lnTo>
                      <a:pt x="174" y="161"/>
                    </a:lnTo>
                    <a:lnTo>
                      <a:pt x="179" y="162"/>
                    </a:lnTo>
                    <a:lnTo>
                      <a:pt x="187" y="165"/>
                    </a:lnTo>
                    <a:lnTo>
                      <a:pt x="194" y="167"/>
                    </a:lnTo>
                    <a:lnTo>
                      <a:pt x="201" y="169"/>
                    </a:lnTo>
                    <a:lnTo>
                      <a:pt x="208" y="172"/>
                    </a:lnTo>
                    <a:lnTo>
                      <a:pt x="217" y="173"/>
                    </a:lnTo>
                    <a:lnTo>
                      <a:pt x="224" y="174"/>
                    </a:lnTo>
                    <a:lnTo>
                      <a:pt x="232" y="176"/>
                    </a:lnTo>
                    <a:lnTo>
                      <a:pt x="240" y="177"/>
                    </a:lnTo>
                    <a:lnTo>
                      <a:pt x="249" y="180"/>
                    </a:lnTo>
                    <a:lnTo>
                      <a:pt x="257" y="180"/>
                    </a:lnTo>
                    <a:lnTo>
                      <a:pt x="265" y="182"/>
                    </a:lnTo>
                    <a:lnTo>
                      <a:pt x="273" y="182"/>
                    </a:lnTo>
                    <a:lnTo>
                      <a:pt x="282" y="183"/>
                    </a:lnTo>
                    <a:lnTo>
                      <a:pt x="287" y="183"/>
                    </a:lnTo>
                    <a:lnTo>
                      <a:pt x="291" y="184"/>
                    </a:lnTo>
                    <a:lnTo>
                      <a:pt x="296" y="184"/>
                    </a:lnTo>
                    <a:lnTo>
                      <a:pt x="303" y="185"/>
                    </a:lnTo>
                    <a:lnTo>
                      <a:pt x="310" y="184"/>
                    </a:lnTo>
                    <a:lnTo>
                      <a:pt x="319" y="184"/>
                    </a:lnTo>
                    <a:lnTo>
                      <a:pt x="326" y="184"/>
                    </a:lnTo>
                    <a:lnTo>
                      <a:pt x="334" y="184"/>
                    </a:lnTo>
                    <a:lnTo>
                      <a:pt x="339" y="182"/>
                    </a:lnTo>
                    <a:lnTo>
                      <a:pt x="344" y="182"/>
                    </a:lnTo>
                    <a:lnTo>
                      <a:pt x="348" y="181"/>
                    </a:lnTo>
                    <a:lnTo>
                      <a:pt x="354" y="180"/>
                    </a:lnTo>
                    <a:lnTo>
                      <a:pt x="359" y="176"/>
                    </a:lnTo>
                    <a:lnTo>
                      <a:pt x="366" y="173"/>
                    </a:lnTo>
                    <a:lnTo>
                      <a:pt x="370" y="169"/>
                    </a:lnTo>
                    <a:lnTo>
                      <a:pt x="373" y="165"/>
                    </a:lnTo>
                    <a:lnTo>
                      <a:pt x="376" y="160"/>
                    </a:lnTo>
                    <a:lnTo>
                      <a:pt x="380" y="155"/>
                    </a:lnTo>
                    <a:lnTo>
                      <a:pt x="382" y="151"/>
                    </a:lnTo>
                    <a:lnTo>
                      <a:pt x="384" y="148"/>
                    </a:lnTo>
                    <a:lnTo>
                      <a:pt x="385" y="145"/>
                    </a:lnTo>
                    <a:lnTo>
                      <a:pt x="386" y="144"/>
                    </a:lnTo>
                    <a:lnTo>
                      <a:pt x="359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2" name="Freeform 211"/>
              <p:cNvSpPr>
                <a:spLocks/>
              </p:cNvSpPr>
              <p:nvPr/>
            </p:nvSpPr>
            <p:spPr bwMode="auto">
              <a:xfrm>
                <a:off x="5536" y="3511"/>
                <a:ext cx="35" cy="78"/>
              </a:xfrm>
              <a:custGeom>
                <a:avLst/>
                <a:gdLst>
                  <a:gd name="T0" fmla="*/ 137 w 141"/>
                  <a:gd name="T1" fmla="*/ 228 h 234"/>
                  <a:gd name="T2" fmla="*/ 122 w 141"/>
                  <a:gd name="T3" fmla="*/ 230 h 234"/>
                  <a:gd name="T4" fmla="*/ 102 w 141"/>
                  <a:gd name="T5" fmla="*/ 234 h 234"/>
                  <a:gd name="T6" fmla="*/ 76 w 141"/>
                  <a:gd name="T7" fmla="*/ 233 h 234"/>
                  <a:gd name="T8" fmla="*/ 54 w 141"/>
                  <a:gd name="T9" fmla="*/ 226 h 234"/>
                  <a:gd name="T10" fmla="*/ 41 w 141"/>
                  <a:gd name="T11" fmla="*/ 212 h 234"/>
                  <a:gd name="T12" fmla="*/ 35 w 141"/>
                  <a:gd name="T13" fmla="*/ 199 h 234"/>
                  <a:gd name="T14" fmla="*/ 28 w 141"/>
                  <a:gd name="T15" fmla="*/ 182 h 234"/>
                  <a:gd name="T16" fmla="*/ 22 w 141"/>
                  <a:gd name="T17" fmla="*/ 164 h 234"/>
                  <a:gd name="T18" fmla="*/ 15 w 141"/>
                  <a:gd name="T19" fmla="*/ 143 h 234"/>
                  <a:gd name="T20" fmla="*/ 12 w 141"/>
                  <a:gd name="T21" fmla="*/ 122 h 234"/>
                  <a:gd name="T22" fmla="*/ 6 w 141"/>
                  <a:gd name="T23" fmla="*/ 100 h 234"/>
                  <a:gd name="T24" fmla="*/ 3 w 141"/>
                  <a:gd name="T25" fmla="*/ 81 h 234"/>
                  <a:gd name="T26" fmla="*/ 1 w 141"/>
                  <a:gd name="T27" fmla="*/ 64 h 234"/>
                  <a:gd name="T28" fmla="*/ 0 w 141"/>
                  <a:gd name="T29" fmla="*/ 49 h 234"/>
                  <a:gd name="T30" fmla="*/ 3 w 141"/>
                  <a:gd name="T31" fmla="*/ 31 h 234"/>
                  <a:gd name="T32" fmla="*/ 13 w 141"/>
                  <a:gd name="T33" fmla="*/ 18 h 234"/>
                  <a:gd name="T34" fmla="*/ 28 w 141"/>
                  <a:gd name="T35" fmla="*/ 7 h 234"/>
                  <a:gd name="T36" fmla="*/ 49 w 141"/>
                  <a:gd name="T37" fmla="*/ 0 h 234"/>
                  <a:gd name="T38" fmla="*/ 71 w 141"/>
                  <a:gd name="T39" fmla="*/ 3 h 234"/>
                  <a:gd name="T40" fmla="*/ 95 w 141"/>
                  <a:gd name="T41" fmla="*/ 15 h 234"/>
                  <a:gd name="T42" fmla="*/ 113 w 141"/>
                  <a:gd name="T43" fmla="*/ 31 h 234"/>
                  <a:gd name="T44" fmla="*/ 126 w 141"/>
                  <a:gd name="T45" fmla="*/ 48 h 234"/>
                  <a:gd name="T46" fmla="*/ 135 w 141"/>
                  <a:gd name="T47" fmla="*/ 64 h 234"/>
                  <a:gd name="T48" fmla="*/ 141 w 141"/>
                  <a:gd name="T49" fmla="*/ 76 h 234"/>
                  <a:gd name="T50" fmla="*/ 127 w 141"/>
                  <a:gd name="T51" fmla="*/ 107 h 234"/>
                  <a:gd name="T52" fmla="*/ 118 w 141"/>
                  <a:gd name="T53" fmla="*/ 92 h 234"/>
                  <a:gd name="T54" fmla="*/ 109 w 141"/>
                  <a:gd name="T55" fmla="*/ 72 h 234"/>
                  <a:gd name="T56" fmla="*/ 93 w 141"/>
                  <a:gd name="T57" fmla="*/ 49 h 234"/>
                  <a:gd name="T58" fmla="*/ 76 w 141"/>
                  <a:gd name="T59" fmla="*/ 33 h 234"/>
                  <a:gd name="T60" fmla="*/ 55 w 141"/>
                  <a:gd name="T61" fmla="*/ 26 h 234"/>
                  <a:gd name="T62" fmla="*/ 41 w 141"/>
                  <a:gd name="T63" fmla="*/ 27 h 234"/>
                  <a:gd name="T64" fmla="*/ 26 w 141"/>
                  <a:gd name="T65" fmla="*/ 38 h 234"/>
                  <a:gd name="T66" fmla="*/ 24 w 141"/>
                  <a:gd name="T67" fmla="*/ 53 h 234"/>
                  <a:gd name="T68" fmla="*/ 24 w 141"/>
                  <a:gd name="T69" fmla="*/ 64 h 234"/>
                  <a:gd name="T70" fmla="*/ 27 w 141"/>
                  <a:gd name="T71" fmla="*/ 77 h 234"/>
                  <a:gd name="T72" fmla="*/ 28 w 141"/>
                  <a:gd name="T73" fmla="*/ 92 h 234"/>
                  <a:gd name="T74" fmla="*/ 32 w 141"/>
                  <a:gd name="T75" fmla="*/ 110 h 234"/>
                  <a:gd name="T76" fmla="*/ 36 w 141"/>
                  <a:gd name="T77" fmla="*/ 128 h 234"/>
                  <a:gd name="T78" fmla="*/ 40 w 141"/>
                  <a:gd name="T79" fmla="*/ 146 h 234"/>
                  <a:gd name="T80" fmla="*/ 45 w 141"/>
                  <a:gd name="T81" fmla="*/ 164 h 234"/>
                  <a:gd name="T82" fmla="*/ 51 w 141"/>
                  <a:gd name="T83" fmla="*/ 178 h 234"/>
                  <a:gd name="T84" fmla="*/ 62 w 141"/>
                  <a:gd name="T85" fmla="*/ 193 h 234"/>
                  <a:gd name="T86" fmla="*/ 78 w 141"/>
                  <a:gd name="T87" fmla="*/ 202 h 234"/>
                  <a:gd name="T88" fmla="*/ 95 w 141"/>
                  <a:gd name="T89" fmla="*/ 204 h 234"/>
                  <a:gd name="T90" fmla="*/ 114 w 141"/>
                  <a:gd name="T91" fmla="*/ 204 h 234"/>
                  <a:gd name="T92" fmla="*/ 128 w 141"/>
                  <a:gd name="T93" fmla="*/ 201 h 234"/>
                  <a:gd name="T94" fmla="*/ 141 w 141"/>
                  <a:gd name="T95" fmla="*/ 199 h 23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41"/>
                  <a:gd name="T145" fmla="*/ 0 h 234"/>
                  <a:gd name="T146" fmla="*/ 141 w 141"/>
                  <a:gd name="T147" fmla="*/ 234 h 23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41" h="234">
                    <a:moveTo>
                      <a:pt x="141" y="228"/>
                    </a:moveTo>
                    <a:lnTo>
                      <a:pt x="139" y="228"/>
                    </a:lnTo>
                    <a:lnTo>
                      <a:pt x="137" y="228"/>
                    </a:lnTo>
                    <a:lnTo>
                      <a:pt x="132" y="228"/>
                    </a:lnTo>
                    <a:lnTo>
                      <a:pt x="128" y="230"/>
                    </a:lnTo>
                    <a:lnTo>
                      <a:pt x="122" y="230"/>
                    </a:lnTo>
                    <a:lnTo>
                      <a:pt x="116" y="232"/>
                    </a:lnTo>
                    <a:lnTo>
                      <a:pt x="108" y="233"/>
                    </a:lnTo>
                    <a:lnTo>
                      <a:pt x="102" y="234"/>
                    </a:lnTo>
                    <a:lnTo>
                      <a:pt x="93" y="234"/>
                    </a:lnTo>
                    <a:lnTo>
                      <a:pt x="84" y="234"/>
                    </a:lnTo>
                    <a:lnTo>
                      <a:pt x="76" y="233"/>
                    </a:lnTo>
                    <a:lnTo>
                      <a:pt x="68" y="232"/>
                    </a:lnTo>
                    <a:lnTo>
                      <a:pt x="60" y="228"/>
                    </a:lnTo>
                    <a:lnTo>
                      <a:pt x="54" y="226"/>
                    </a:lnTo>
                    <a:lnTo>
                      <a:pt x="49" y="220"/>
                    </a:lnTo>
                    <a:lnTo>
                      <a:pt x="44" y="216"/>
                    </a:lnTo>
                    <a:lnTo>
                      <a:pt x="41" y="212"/>
                    </a:lnTo>
                    <a:lnTo>
                      <a:pt x="39" y="207"/>
                    </a:lnTo>
                    <a:lnTo>
                      <a:pt x="36" y="203"/>
                    </a:lnTo>
                    <a:lnTo>
                      <a:pt x="35" y="199"/>
                    </a:lnTo>
                    <a:lnTo>
                      <a:pt x="32" y="194"/>
                    </a:lnTo>
                    <a:lnTo>
                      <a:pt x="30" y="188"/>
                    </a:lnTo>
                    <a:lnTo>
                      <a:pt x="28" y="182"/>
                    </a:lnTo>
                    <a:lnTo>
                      <a:pt x="27" y="176"/>
                    </a:lnTo>
                    <a:lnTo>
                      <a:pt x="24" y="170"/>
                    </a:lnTo>
                    <a:lnTo>
                      <a:pt x="22" y="164"/>
                    </a:lnTo>
                    <a:lnTo>
                      <a:pt x="21" y="156"/>
                    </a:lnTo>
                    <a:lnTo>
                      <a:pt x="18" y="150"/>
                    </a:lnTo>
                    <a:lnTo>
                      <a:pt x="15" y="143"/>
                    </a:lnTo>
                    <a:lnTo>
                      <a:pt x="14" y="136"/>
                    </a:lnTo>
                    <a:lnTo>
                      <a:pt x="13" y="128"/>
                    </a:lnTo>
                    <a:lnTo>
                      <a:pt x="12" y="122"/>
                    </a:lnTo>
                    <a:lnTo>
                      <a:pt x="9" y="115"/>
                    </a:lnTo>
                    <a:lnTo>
                      <a:pt x="8" y="107"/>
                    </a:lnTo>
                    <a:lnTo>
                      <a:pt x="6" y="100"/>
                    </a:lnTo>
                    <a:lnTo>
                      <a:pt x="5" y="95"/>
                    </a:lnTo>
                    <a:lnTo>
                      <a:pt x="4" y="87"/>
                    </a:lnTo>
                    <a:lnTo>
                      <a:pt x="3" y="81"/>
                    </a:lnTo>
                    <a:lnTo>
                      <a:pt x="1" y="74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3"/>
                    </a:lnTo>
                    <a:lnTo>
                      <a:pt x="0" y="49"/>
                    </a:lnTo>
                    <a:lnTo>
                      <a:pt x="0" y="41"/>
                    </a:lnTo>
                    <a:lnTo>
                      <a:pt x="1" y="36"/>
                    </a:lnTo>
                    <a:lnTo>
                      <a:pt x="3" y="31"/>
                    </a:lnTo>
                    <a:lnTo>
                      <a:pt x="5" y="27"/>
                    </a:lnTo>
                    <a:lnTo>
                      <a:pt x="8" y="22"/>
                    </a:lnTo>
                    <a:lnTo>
                      <a:pt x="13" y="18"/>
                    </a:lnTo>
                    <a:lnTo>
                      <a:pt x="17" y="13"/>
                    </a:lnTo>
                    <a:lnTo>
                      <a:pt x="22" y="10"/>
                    </a:lnTo>
                    <a:lnTo>
                      <a:pt x="28" y="7"/>
                    </a:lnTo>
                    <a:lnTo>
                      <a:pt x="36" y="5"/>
                    </a:lnTo>
                    <a:lnTo>
                      <a:pt x="41" y="3"/>
                    </a:lnTo>
                    <a:lnTo>
                      <a:pt x="49" y="0"/>
                    </a:lnTo>
                    <a:lnTo>
                      <a:pt x="55" y="0"/>
                    </a:lnTo>
                    <a:lnTo>
                      <a:pt x="64" y="1"/>
                    </a:lnTo>
                    <a:lnTo>
                      <a:pt x="71" y="3"/>
                    </a:lnTo>
                    <a:lnTo>
                      <a:pt x="78" y="5"/>
                    </a:lnTo>
                    <a:lnTo>
                      <a:pt x="87" y="10"/>
                    </a:lnTo>
                    <a:lnTo>
                      <a:pt x="95" y="15"/>
                    </a:lnTo>
                    <a:lnTo>
                      <a:pt x="102" y="20"/>
                    </a:lnTo>
                    <a:lnTo>
                      <a:pt x="107" y="26"/>
                    </a:lnTo>
                    <a:lnTo>
                      <a:pt x="113" y="31"/>
                    </a:lnTo>
                    <a:lnTo>
                      <a:pt x="118" y="37"/>
                    </a:lnTo>
                    <a:lnTo>
                      <a:pt x="121" y="42"/>
                    </a:lnTo>
                    <a:lnTo>
                      <a:pt x="126" y="48"/>
                    </a:lnTo>
                    <a:lnTo>
                      <a:pt x="128" y="52"/>
                    </a:lnTo>
                    <a:lnTo>
                      <a:pt x="132" y="57"/>
                    </a:lnTo>
                    <a:lnTo>
                      <a:pt x="135" y="64"/>
                    </a:lnTo>
                    <a:lnTo>
                      <a:pt x="139" y="71"/>
                    </a:lnTo>
                    <a:lnTo>
                      <a:pt x="140" y="74"/>
                    </a:lnTo>
                    <a:lnTo>
                      <a:pt x="141" y="76"/>
                    </a:lnTo>
                    <a:lnTo>
                      <a:pt x="128" y="112"/>
                    </a:lnTo>
                    <a:lnTo>
                      <a:pt x="127" y="110"/>
                    </a:lnTo>
                    <a:lnTo>
                      <a:pt x="127" y="107"/>
                    </a:lnTo>
                    <a:lnTo>
                      <a:pt x="125" y="103"/>
                    </a:lnTo>
                    <a:lnTo>
                      <a:pt x="122" y="99"/>
                    </a:lnTo>
                    <a:lnTo>
                      <a:pt x="118" y="92"/>
                    </a:lnTo>
                    <a:lnTo>
                      <a:pt x="116" y="87"/>
                    </a:lnTo>
                    <a:lnTo>
                      <a:pt x="113" y="80"/>
                    </a:lnTo>
                    <a:lnTo>
                      <a:pt x="109" y="72"/>
                    </a:lnTo>
                    <a:lnTo>
                      <a:pt x="104" y="64"/>
                    </a:lnTo>
                    <a:lnTo>
                      <a:pt x="99" y="57"/>
                    </a:lnTo>
                    <a:lnTo>
                      <a:pt x="93" y="49"/>
                    </a:lnTo>
                    <a:lnTo>
                      <a:pt x="87" y="43"/>
                    </a:lnTo>
                    <a:lnTo>
                      <a:pt x="81" y="36"/>
                    </a:lnTo>
                    <a:lnTo>
                      <a:pt x="76" y="33"/>
                    </a:lnTo>
                    <a:lnTo>
                      <a:pt x="69" y="28"/>
                    </a:lnTo>
                    <a:lnTo>
                      <a:pt x="63" y="27"/>
                    </a:lnTo>
                    <a:lnTo>
                      <a:pt x="55" y="26"/>
                    </a:lnTo>
                    <a:lnTo>
                      <a:pt x="50" y="26"/>
                    </a:lnTo>
                    <a:lnTo>
                      <a:pt x="45" y="26"/>
                    </a:lnTo>
                    <a:lnTo>
                      <a:pt x="41" y="27"/>
                    </a:lnTo>
                    <a:lnTo>
                      <a:pt x="33" y="29"/>
                    </a:lnTo>
                    <a:lnTo>
                      <a:pt x="30" y="34"/>
                    </a:lnTo>
                    <a:lnTo>
                      <a:pt x="26" y="38"/>
                    </a:lnTo>
                    <a:lnTo>
                      <a:pt x="24" y="44"/>
                    </a:lnTo>
                    <a:lnTo>
                      <a:pt x="24" y="49"/>
                    </a:lnTo>
                    <a:lnTo>
                      <a:pt x="24" y="53"/>
                    </a:lnTo>
                    <a:lnTo>
                      <a:pt x="24" y="57"/>
                    </a:lnTo>
                    <a:lnTo>
                      <a:pt x="24" y="61"/>
                    </a:lnTo>
                    <a:lnTo>
                      <a:pt x="24" y="64"/>
                    </a:lnTo>
                    <a:lnTo>
                      <a:pt x="24" y="68"/>
                    </a:lnTo>
                    <a:lnTo>
                      <a:pt x="26" y="73"/>
                    </a:lnTo>
                    <a:lnTo>
                      <a:pt x="27" y="77"/>
                    </a:lnTo>
                    <a:lnTo>
                      <a:pt x="27" y="82"/>
                    </a:lnTo>
                    <a:lnTo>
                      <a:pt x="27" y="87"/>
                    </a:lnTo>
                    <a:lnTo>
                      <a:pt x="28" y="92"/>
                    </a:lnTo>
                    <a:lnTo>
                      <a:pt x="30" y="98"/>
                    </a:lnTo>
                    <a:lnTo>
                      <a:pt x="30" y="104"/>
                    </a:lnTo>
                    <a:lnTo>
                      <a:pt x="32" y="110"/>
                    </a:lnTo>
                    <a:lnTo>
                      <a:pt x="32" y="115"/>
                    </a:lnTo>
                    <a:lnTo>
                      <a:pt x="35" y="122"/>
                    </a:lnTo>
                    <a:lnTo>
                      <a:pt x="36" y="128"/>
                    </a:lnTo>
                    <a:lnTo>
                      <a:pt x="37" y="135"/>
                    </a:lnTo>
                    <a:lnTo>
                      <a:pt x="39" y="141"/>
                    </a:lnTo>
                    <a:lnTo>
                      <a:pt x="40" y="146"/>
                    </a:lnTo>
                    <a:lnTo>
                      <a:pt x="41" y="152"/>
                    </a:lnTo>
                    <a:lnTo>
                      <a:pt x="44" y="158"/>
                    </a:lnTo>
                    <a:lnTo>
                      <a:pt x="45" y="164"/>
                    </a:lnTo>
                    <a:lnTo>
                      <a:pt x="48" y="168"/>
                    </a:lnTo>
                    <a:lnTo>
                      <a:pt x="50" y="173"/>
                    </a:lnTo>
                    <a:lnTo>
                      <a:pt x="51" y="178"/>
                    </a:lnTo>
                    <a:lnTo>
                      <a:pt x="53" y="181"/>
                    </a:lnTo>
                    <a:lnTo>
                      <a:pt x="55" y="187"/>
                    </a:lnTo>
                    <a:lnTo>
                      <a:pt x="62" y="193"/>
                    </a:lnTo>
                    <a:lnTo>
                      <a:pt x="67" y="197"/>
                    </a:lnTo>
                    <a:lnTo>
                      <a:pt x="72" y="199"/>
                    </a:lnTo>
                    <a:lnTo>
                      <a:pt x="78" y="202"/>
                    </a:lnTo>
                    <a:lnTo>
                      <a:pt x="84" y="202"/>
                    </a:lnTo>
                    <a:lnTo>
                      <a:pt x="90" y="204"/>
                    </a:lnTo>
                    <a:lnTo>
                      <a:pt x="95" y="204"/>
                    </a:lnTo>
                    <a:lnTo>
                      <a:pt x="102" y="205"/>
                    </a:lnTo>
                    <a:lnTo>
                      <a:pt x="108" y="204"/>
                    </a:lnTo>
                    <a:lnTo>
                      <a:pt x="114" y="204"/>
                    </a:lnTo>
                    <a:lnTo>
                      <a:pt x="118" y="202"/>
                    </a:lnTo>
                    <a:lnTo>
                      <a:pt x="125" y="202"/>
                    </a:lnTo>
                    <a:lnTo>
                      <a:pt x="128" y="201"/>
                    </a:lnTo>
                    <a:lnTo>
                      <a:pt x="132" y="201"/>
                    </a:lnTo>
                    <a:lnTo>
                      <a:pt x="139" y="199"/>
                    </a:lnTo>
                    <a:lnTo>
                      <a:pt x="141" y="199"/>
                    </a:lnTo>
                    <a:lnTo>
                      <a:pt x="141" y="2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3" name="Freeform 212"/>
              <p:cNvSpPr>
                <a:spLocks/>
              </p:cNvSpPr>
              <p:nvPr/>
            </p:nvSpPr>
            <p:spPr bwMode="auto">
              <a:xfrm>
                <a:off x="5513" y="3522"/>
                <a:ext cx="29" cy="42"/>
              </a:xfrm>
              <a:custGeom>
                <a:avLst/>
                <a:gdLst>
                  <a:gd name="T0" fmla="*/ 14 w 114"/>
                  <a:gd name="T1" fmla="*/ 1 h 126"/>
                  <a:gd name="T2" fmla="*/ 11 w 114"/>
                  <a:gd name="T3" fmla="*/ 10 h 126"/>
                  <a:gd name="T4" fmla="*/ 8 w 114"/>
                  <a:gd name="T5" fmla="*/ 21 h 126"/>
                  <a:gd name="T6" fmla="*/ 6 w 114"/>
                  <a:gd name="T7" fmla="*/ 31 h 126"/>
                  <a:gd name="T8" fmla="*/ 4 w 114"/>
                  <a:gd name="T9" fmla="*/ 40 h 126"/>
                  <a:gd name="T10" fmla="*/ 2 w 114"/>
                  <a:gd name="T11" fmla="*/ 49 h 126"/>
                  <a:gd name="T12" fmla="*/ 1 w 114"/>
                  <a:gd name="T13" fmla="*/ 59 h 126"/>
                  <a:gd name="T14" fmla="*/ 0 w 114"/>
                  <a:gd name="T15" fmla="*/ 69 h 126"/>
                  <a:gd name="T16" fmla="*/ 0 w 114"/>
                  <a:gd name="T17" fmla="*/ 79 h 126"/>
                  <a:gd name="T18" fmla="*/ 0 w 114"/>
                  <a:gd name="T19" fmla="*/ 89 h 126"/>
                  <a:gd name="T20" fmla="*/ 4 w 114"/>
                  <a:gd name="T21" fmla="*/ 103 h 126"/>
                  <a:gd name="T22" fmla="*/ 11 w 114"/>
                  <a:gd name="T23" fmla="*/ 117 h 126"/>
                  <a:gd name="T24" fmla="*/ 27 w 114"/>
                  <a:gd name="T25" fmla="*/ 125 h 126"/>
                  <a:gd name="T26" fmla="*/ 42 w 114"/>
                  <a:gd name="T27" fmla="*/ 126 h 126"/>
                  <a:gd name="T28" fmla="*/ 59 w 114"/>
                  <a:gd name="T29" fmla="*/ 123 h 126"/>
                  <a:gd name="T30" fmla="*/ 74 w 114"/>
                  <a:gd name="T31" fmla="*/ 116 h 126"/>
                  <a:gd name="T32" fmla="*/ 89 w 114"/>
                  <a:gd name="T33" fmla="*/ 108 h 126"/>
                  <a:gd name="T34" fmla="*/ 99 w 114"/>
                  <a:gd name="T35" fmla="*/ 97 h 126"/>
                  <a:gd name="T36" fmla="*/ 112 w 114"/>
                  <a:gd name="T37" fmla="*/ 87 h 126"/>
                  <a:gd name="T38" fmla="*/ 95 w 114"/>
                  <a:gd name="T39" fmla="*/ 49 h 126"/>
                  <a:gd name="T40" fmla="*/ 89 w 114"/>
                  <a:gd name="T41" fmla="*/ 57 h 126"/>
                  <a:gd name="T42" fmla="*/ 82 w 114"/>
                  <a:gd name="T43" fmla="*/ 66 h 126"/>
                  <a:gd name="T44" fmla="*/ 76 w 114"/>
                  <a:gd name="T45" fmla="*/ 78 h 126"/>
                  <a:gd name="T46" fmla="*/ 65 w 114"/>
                  <a:gd name="T47" fmla="*/ 87 h 126"/>
                  <a:gd name="T48" fmla="*/ 55 w 114"/>
                  <a:gd name="T49" fmla="*/ 95 h 126"/>
                  <a:gd name="T50" fmla="*/ 45 w 114"/>
                  <a:gd name="T51" fmla="*/ 97 h 126"/>
                  <a:gd name="T52" fmla="*/ 33 w 114"/>
                  <a:gd name="T53" fmla="*/ 96 h 126"/>
                  <a:gd name="T54" fmla="*/ 24 w 114"/>
                  <a:gd name="T55" fmla="*/ 87 h 126"/>
                  <a:gd name="T56" fmla="*/ 22 w 114"/>
                  <a:gd name="T57" fmla="*/ 76 h 126"/>
                  <a:gd name="T58" fmla="*/ 23 w 114"/>
                  <a:gd name="T59" fmla="*/ 61 h 126"/>
                  <a:gd name="T60" fmla="*/ 27 w 114"/>
                  <a:gd name="T61" fmla="*/ 46 h 126"/>
                  <a:gd name="T62" fmla="*/ 31 w 114"/>
                  <a:gd name="T63" fmla="*/ 31 h 126"/>
                  <a:gd name="T64" fmla="*/ 36 w 114"/>
                  <a:gd name="T65" fmla="*/ 18 h 126"/>
                  <a:gd name="T66" fmla="*/ 41 w 114"/>
                  <a:gd name="T67" fmla="*/ 10 h 126"/>
                  <a:gd name="T68" fmla="*/ 42 w 114"/>
                  <a:gd name="T69" fmla="*/ 8 h 126"/>
                  <a:gd name="T70" fmla="*/ 15 w 114"/>
                  <a:gd name="T71" fmla="*/ 0 h 12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4"/>
                  <a:gd name="T109" fmla="*/ 0 h 126"/>
                  <a:gd name="T110" fmla="*/ 114 w 114"/>
                  <a:gd name="T111" fmla="*/ 126 h 12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4" h="126">
                    <a:moveTo>
                      <a:pt x="15" y="0"/>
                    </a:moveTo>
                    <a:lnTo>
                      <a:pt x="14" y="1"/>
                    </a:lnTo>
                    <a:lnTo>
                      <a:pt x="13" y="5"/>
                    </a:lnTo>
                    <a:lnTo>
                      <a:pt x="11" y="10"/>
                    </a:lnTo>
                    <a:lnTo>
                      <a:pt x="10" y="18"/>
                    </a:lnTo>
                    <a:lnTo>
                      <a:pt x="8" y="21"/>
                    </a:lnTo>
                    <a:lnTo>
                      <a:pt x="8" y="26"/>
                    </a:lnTo>
                    <a:lnTo>
                      <a:pt x="6" y="31"/>
                    </a:lnTo>
                    <a:lnTo>
                      <a:pt x="5" y="35"/>
                    </a:lnTo>
                    <a:lnTo>
                      <a:pt x="4" y="40"/>
                    </a:lnTo>
                    <a:lnTo>
                      <a:pt x="4" y="44"/>
                    </a:lnTo>
                    <a:lnTo>
                      <a:pt x="2" y="49"/>
                    </a:lnTo>
                    <a:lnTo>
                      <a:pt x="2" y="55"/>
                    </a:lnTo>
                    <a:lnTo>
                      <a:pt x="1" y="59"/>
                    </a:lnTo>
                    <a:lnTo>
                      <a:pt x="0" y="64"/>
                    </a:lnTo>
                    <a:lnTo>
                      <a:pt x="0" y="69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4" y="103"/>
                    </a:lnTo>
                    <a:lnTo>
                      <a:pt x="8" y="110"/>
                    </a:lnTo>
                    <a:lnTo>
                      <a:pt x="11" y="117"/>
                    </a:lnTo>
                    <a:lnTo>
                      <a:pt x="19" y="123"/>
                    </a:lnTo>
                    <a:lnTo>
                      <a:pt x="27" y="125"/>
                    </a:lnTo>
                    <a:lnTo>
                      <a:pt x="35" y="126"/>
                    </a:lnTo>
                    <a:lnTo>
                      <a:pt x="42" y="126"/>
                    </a:lnTo>
                    <a:lnTo>
                      <a:pt x="51" y="126"/>
                    </a:lnTo>
                    <a:lnTo>
                      <a:pt x="59" y="123"/>
                    </a:lnTo>
                    <a:lnTo>
                      <a:pt x="67" y="120"/>
                    </a:lnTo>
                    <a:lnTo>
                      <a:pt x="74" y="116"/>
                    </a:lnTo>
                    <a:lnTo>
                      <a:pt x="82" y="112"/>
                    </a:lnTo>
                    <a:lnTo>
                      <a:pt x="89" y="108"/>
                    </a:lnTo>
                    <a:lnTo>
                      <a:pt x="95" y="103"/>
                    </a:lnTo>
                    <a:lnTo>
                      <a:pt x="99" y="97"/>
                    </a:lnTo>
                    <a:lnTo>
                      <a:pt x="104" y="94"/>
                    </a:lnTo>
                    <a:lnTo>
                      <a:pt x="112" y="87"/>
                    </a:lnTo>
                    <a:lnTo>
                      <a:pt x="114" y="85"/>
                    </a:lnTo>
                    <a:lnTo>
                      <a:pt x="95" y="49"/>
                    </a:lnTo>
                    <a:lnTo>
                      <a:pt x="92" y="50"/>
                    </a:lnTo>
                    <a:lnTo>
                      <a:pt x="89" y="57"/>
                    </a:lnTo>
                    <a:lnTo>
                      <a:pt x="85" y="62"/>
                    </a:lnTo>
                    <a:lnTo>
                      <a:pt x="82" y="66"/>
                    </a:lnTo>
                    <a:lnTo>
                      <a:pt x="78" y="72"/>
                    </a:lnTo>
                    <a:lnTo>
                      <a:pt x="76" y="78"/>
                    </a:lnTo>
                    <a:lnTo>
                      <a:pt x="69" y="82"/>
                    </a:lnTo>
                    <a:lnTo>
                      <a:pt x="65" y="87"/>
                    </a:lnTo>
                    <a:lnTo>
                      <a:pt x="60" y="90"/>
                    </a:lnTo>
                    <a:lnTo>
                      <a:pt x="55" y="95"/>
                    </a:lnTo>
                    <a:lnTo>
                      <a:pt x="50" y="96"/>
                    </a:lnTo>
                    <a:lnTo>
                      <a:pt x="45" y="97"/>
                    </a:lnTo>
                    <a:lnTo>
                      <a:pt x="38" y="97"/>
                    </a:lnTo>
                    <a:lnTo>
                      <a:pt x="33" y="96"/>
                    </a:lnTo>
                    <a:lnTo>
                      <a:pt x="27" y="92"/>
                    </a:lnTo>
                    <a:lnTo>
                      <a:pt x="24" y="87"/>
                    </a:lnTo>
                    <a:lnTo>
                      <a:pt x="22" y="81"/>
                    </a:lnTo>
                    <a:lnTo>
                      <a:pt x="22" y="76"/>
                    </a:lnTo>
                    <a:lnTo>
                      <a:pt x="22" y="67"/>
                    </a:lnTo>
                    <a:lnTo>
                      <a:pt x="23" y="61"/>
                    </a:lnTo>
                    <a:lnTo>
                      <a:pt x="24" y="52"/>
                    </a:lnTo>
                    <a:lnTo>
                      <a:pt x="27" y="46"/>
                    </a:lnTo>
                    <a:lnTo>
                      <a:pt x="28" y="38"/>
                    </a:lnTo>
                    <a:lnTo>
                      <a:pt x="31" y="31"/>
                    </a:lnTo>
                    <a:lnTo>
                      <a:pt x="33" y="24"/>
                    </a:lnTo>
                    <a:lnTo>
                      <a:pt x="36" y="18"/>
                    </a:lnTo>
                    <a:lnTo>
                      <a:pt x="38" y="13"/>
                    </a:lnTo>
                    <a:lnTo>
                      <a:pt x="41" y="10"/>
                    </a:lnTo>
                    <a:lnTo>
                      <a:pt x="41" y="8"/>
                    </a:lnTo>
                    <a:lnTo>
                      <a:pt x="42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4" name="Freeform 213"/>
              <p:cNvSpPr>
                <a:spLocks/>
              </p:cNvSpPr>
              <p:nvPr/>
            </p:nvSpPr>
            <p:spPr bwMode="auto">
              <a:xfrm>
                <a:off x="5503" y="3501"/>
                <a:ext cx="37" cy="46"/>
              </a:xfrm>
              <a:custGeom>
                <a:avLst/>
                <a:gdLst>
                  <a:gd name="T0" fmla="*/ 0 w 146"/>
                  <a:gd name="T1" fmla="*/ 30 h 136"/>
                  <a:gd name="T2" fmla="*/ 2 w 146"/>
                  <a:gd name="T3" fmla="*/ 33 h 136"/>
                  <a:gd name="T4" fmla="*/ 8 w 146"/>
                  <a:gd name="T5" fmla="*/ 36 h 136"/>
                  <a:gd name="T6" fmla="*/ 14 w 146"/>
                  <a:gd name="T7" fmla="*/ 41 h 136"/>
                  <a:gd name="T8" fmla="*/ 20 w 146"/>
                  <a:gd name="T9" fmla="*/ 45 h 136"/>
                  <a:gd name="T10" fmla="*/ 28 w 146"/>
                  <a:gd name="T11" fmla="*/ 52 h 136"/>
                  <a:gd name="T12" fmla="*/ 33 w 146"/>
                  <a:gd name="T13" fmla="*/ 56 h 136"/>
                  <a:gd name="T14" fmla="*/ 38 w 146"/>
                  <a:gd name="T15" fmla="*/ 60 h 136"/>
                  <a:gd name="T16" fmla="*/ 43 w 146"/>
                  <a:gd name="T17" fmla="*/ 64 h 136"/>
                  <a:gd name="T18" fmla="*/ 50 w 146"/>
                  <a:gd name="T19" fmla="*/ 68 h 136"/>
                  <a:gd name="T20" fmla="*/ 55 w 146"/>
                  <a:gd name="T21" fmla="*/ 73 h 136"/>
                  <a:gd name="T22" fmla="*/ 60 w 146"/>
                  <a:gd name="T23" fmla="*/ 76 h 136"/>
                  <a:gd name="T24" fmla="*/ 65 w 146"/>
                  <a:gd name="T25" fmla="*/ 81 h 136"/>
                  <a:gd name="T26" fmla="*/ 72 w 146"/>
                  <a:gd name="T27" fmla="*/ 86 h 136"/>
                  <a:gd name="T28" fmla="*/ 77 w 146"/>
                  <a:gd name="T29" fmla="*/ 89 h 136"/>
                  <a:gd name="T30" fmla="*/ 85 w 146"/>
                  <a:gd name="T31" fmla="*/ 94 h 136"/>
                  <a:gd name="T32" fmla="*/ 90 w 146"/>
                  <a:gd name="T33" fmla="*/ 99 h 136"/>
                  <a:gd name="T34" fmla="*/ 96 w 146"/>
                  <a:gd name="T35" fmla="*/ 104 h 136"/>
                  <a:gd name="T36" fmla="*/ 103 w 146"/>
                  <a:gd name="T37" fmla="*/ 107 h 136"/>
                  <a:gd name="T38" fmla="*/ 109 w 146"/>
                  <a:gd name="T39" fmla="*/ 112 h 136"/>
                  <a:gd name="T40" fmla="*/ 114 w 146"/>
                  <a:gd name="T41" fmla="*/ 115 h 136"/>
                  <a:gd name="T42" fmla="*/ 122 w 146"/>
                  <a:gd name="T43" fmla="*/ 120 h 136"/>
                  <a:gd name="T44" fmla="*/ 127 w 146"/>
                  <a:gd name="T45" fmla="*/ 125 h 136"/>
                  <a:gd name="T46" fmla="*/ 133 w 146"/>
                  <a:gd name="T47" fmla="*/ 128 h 136"/>
                  <a:gd name="T48" fmla="*/ 140 w 146"/>
                  <a:gd name="T49" fmla="*/ 132 h 136"/>
                  <a:gd name="T50" fmla="*/ 146 w 146"/>
                  <a:gd name="T51" fmla="*/ 136 h 136"/>
                  <a:gd name="T52" fmla="*/ 142 w 146"/>
                  <a:gd name="T53" fmla="*/ 96 h 136"/>
                  <a:gd name="T54" fmla="*/ 141 w 146"/>
                  <a:gd name="T55" fmla="*/ 96 h 136"/>
                  <a:gd name="T56" fmla="*/ 140 w 146"/>
                  <a:gd name="T57" fmla="*/ 94 h 136"/>
                  <a:gd name="T58" fmla="*/ 135 w 146"/>
                  <a:gd name="T59" fmla="*/ 91 h 136"/>
                  <a:gd name="T60" fmla="*/ 131 w 146"/>
                  <a:gd name="T61" fmla="*/ 88 h 136"/>
                  <a:gd name="T62" fmla="*/ 124 w 146"/>
                  <a:gd name="T63" fmla="*/ 82 h 136"/>
                  <a:gd name="T64" fmla="*/ 117 w 146"/>
                  <a:gd name="T65" fmla="*/ 78 h 136"/>
                  <a:gd name="T66" fmla="*/ 109 w 146"/>
                  <a:gd name="T67" fmla="*/ 71 h 136"/>
                  <a:gd name="T68" fmla="*/ 103 w 146"/>
                  <a:gd name="T69" fmla="*/ 66 h 136"/>
                  <a:gd name="T70" fmla="*/ 96 w 146"/>
                  <a:gd name="T71" fmla="*/ 61 h 136"/>
                  <a:gd name="T72" fmla="*/ 92 w 146"/>
                  <a:gd name="T73" fmla="*/ 58 h 136"/>
                  <a:gd name="T74" fmla="*/ 87 w 146"/>
                  <a:gd name="T75" fmla="*/ 53 h 136"/>
                  <a:gd name="T76" fmla="*/ 82 w 146"/>
                  <a:gd name="T77" fmla="*/ 50 h 136"/>
                  <a:gd name="T78" fmla="*/ 77 w 146"/>
                  <a:gd name="T79" fmla="*/ 45 h 136"/>
                  <a:gd name="T80" fmla="*/ 72 w 146"/>
                  <a:gd name="T81" fmla="*/ 43 h 136"/>
                  <a:gd name="T82" fmla="*/ 67 w 146"/>
                  <a:gd name="T83" fmla="*/ 37 h 136"/>
                  <a:gd name="T84" fmla="*/ 63 w 146"/>
                  <a:gd name="T85" fmla="*/ 35 h 136"/>
                  <a:gd name="T86" fmla="*/ 56 w 146"/>
                  <a:gd name="T87" fmla="*/ 29 h 136"/>
                  <a:gd name="T88" fmla="*/ 51 w 146"/>
                  <a:gd name="T89" fmla="*/ 26 h 136"/>
                  <a:gd name="T90" fmla="*/ 46 w 146"/>
                  <a:gd name="T91" fmla="*/ 21 h 136"/>
                  <a:gd name="T92" fmla="*/ 42 w 146"/>
                  <a:gd name="T93" fmla="*/ 17 h 136"/>
                  <a:gd name="T94" fmla="*/ 37 w 146"/>
                  <a:gd name="T95" fmla="*/ 12 h 136"/>
                  <a:gd name="T96" fmla="*/ 31 w 146"/>
                  <a:gd name="T97" fmla="*/ 8 h 136"/>
                  <a:gd name="T98" fmla="*/ 27 w 146"/>
                  <a:gd name="T99" fmla="*/ 4 h 136"/>
                  <a:gd name="T100" fmla="*/ 23 w 146"/>
                  <a:gd name="T101" fmla="*/ 0 h 136"/>
                  <a:gd name="T102" fmla="*/ 0 w 146"/>
                  <a:gd name="T103" fmla="*/ 30 h 136"/>
                  <a:gd name="T104" fmla="*/ 0 w 146"/>
                  <a:gd name="T105" fmla="*/ 30 h 1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6"/>
                  <a:gd name="T160" fmla="*/ 0 h 136"/>
                  <a:gd name="T161" fmla="*/ 146 w 146"/>
                  <a:gd name="T162" fmla="*/ 136 h 1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6" h="136">
                    <a:moveTo>
                      <a:pt x="0" y="30"/>
                    </a:moveTo>
                    <a:lnTo>
                      <a:pt x="2" y="33"/>
                    </a:lnTo>
                    <a:lnTo>
                      <a:pt x="8" y="36"/>
                    </a:lnTo>
                    <a:lnTo>
                      <a:pt x="14" y="41"/>
                    </a:lnTo>
                    <a:lnTo>
                      <a:pt x="20" y="45"/>
                    </a:lnTo>
                    <a:lnTo>
                      <a:pt x="28" y="52"/>
                    </a:lnTo>
                    <a:lnTo>
                      <a:pt x="33" y="56"/>
                    </a:lnTo>
                    <a:lnTo>
                      <a:pt x="38" y="60"/>
                    </a:lnTo>
                    <a:lnTo>
                      <a:pt x="43" y="64"/>
                    </a:lnTo>
                    <a:lnTo>
                      <a:pt x="50" y="68"/>
                    </a:lnTo>
                    <a:lnTo>
                      <a:pt x="55" y="73"/>
                    </a:lnTo>
                    <a:lnTo>
                      <a:pt x="60" y="76"/>
                    </a:lnTo>
                    <a:lnTo>
                      <a:pt x="65" y="81"/>
                    </a:lnTo>
                    <a:lnTo>
                      <a:pt x="72" y="86"/>
                    </a:lnTo>
                    <a:lnTo>
                      <a:pt x="77" y="89"/>
                    </a:lnTo>
                    <a:lnTo>
                      <a:pt x="85" y="94"/>
                    </a:lnTo>
                    <a:lnTo>
                      <a:pt x="90" y="99"/>
                    </a:lnTo>
                    <a:lnTo>
                      <a:pt x="96" y="104"/>
                    </a:lnTo>
                    <a:lnTo>
                      <a:pt x="103" y="107"/>
                    </a:lnTo>
                    <a:lnTo>
                      <a:pt x="109" y="112"/>
                    </a:lnTo>
                    <a:lnTo>
                      <a:pt x="114" y="115"/>
                    </a:lnTo>
                    <a:lnTo>
                      <a:pt x="122" y="120"/>
                    </a:lnTo>
                    <a:lnTo>
                      <a:pt x="127" y="125"/>
                    </a:lnTo>
                    <a:lnTo>
                      <a:pt x="133" y="128"/>
                    </a:lnTo>
                    <a:lnTo>
                      <a:pt x="140" y="132"/>
                    </a:lnTo>
                    <a:lnTo>
                      <a:pt x="146" y="136"/>
                    </a:lnTo>
                    <a:lnTo>
                      <a:pt x="142" y="96"/>
                    </a:lnTo>
                    <a:lnTo>
                      <a:pt x="141" y="96"/>
                    </a:lnTo>
                    <a:lnTo>
                      <a:pt x="140" y="94"/>
                    </a:lnTo>
                    <a:lnTo>
                      <a:pt x="135" y="91"/>
                    </a:lnTo>
                    <a:lnTo>
                      <a:pt x="131" y="88"/>
                    </a:lnTo>
                    <a:lnTo>
                      <a:pt x="124" y="82"/>
                    </a:lnTo>
                    <a:lnTo>
                      <a:pt x="117" y="78"/>
                    </a:lnTo>
                    <a:lnTo>
                      <a:pt x="109" y="71"/>
                    </a:lnTo>
                    <a:lnTo>
                      <a:pt x="103" y="66"/>
                    </a:lnTo>
                    <a:lnTo>
                      <a:pt x="96" y="61"/>
                    </a:lnTo>
                    <a:lnTo>
                      <a:pt x="92" y="58"/>
                    </a:lnTo>
                    <a:lnTo>
                      <a:pt x="87" y="53"/>
                    </a:lnTo>
                    <a:lnTo>
                      <a:pt x="82" y="50"/>
                    </a:lnTo>
                    <a:lnTo>
                      <a:pt x="77" y="45"/>
                    </a:lnTo>
                    <a:lnTo>
                      <a:pt x="72" y="43"/>
                    </a:lnTo>
                    <a:lnTo>
                      <a:pt x="67" y="37"/>
                    </a:lnTo>
                    <a:lnTo>
                      <a:pt x="63" y="35"/>
                    </a:lnTo>
                    <a:lnTo>
                      <a:pt x="56" y="29"/>
                    </a:lnTo>
                    <a:lnTo>
                      <a:pt x="51" y="26"/>
                    </a:lnTo>
                    <a:lnTo>
                      <a:pt x="46" y="21"/>
                    </a:lnTo>
                    <a:lnTo>
                      <a:pt x="42" y="17"/>
                    </a:lnTo>
                    <a:lnTo>
                      <a:pt x="37" y="12"/>
                    </a:lnTo>
                    <a:lnTo>
                      <a:pt x="31" y="8"/>
                    </a:lnTo>
                    <a:lnTo>
                      <a:pt x="27" y="4"/>
                    </a:lnTo>
                    <a:lnTo>
                      <a:pt x="2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5" name="Freeform 214"/>
              <p:cNvSpPr>
                <a:spLocks/>
              </p:cNvSpPr>
              <p:nvPr/>
            </p:nvSpPr>
            <p:spPr bwMode="auto">
              <a:xfrm>
                <a:off x="5702" y="3301"/>
                <a:ext cx="149" cy="202"/>
              </a:xfrm>
              <a:custGeom>
                <a:avLst/>
                <a:gdLst>
                  <a:gd name="T0" fmla="*/ 0 w 595"/>
                  <a:gd name="T1" fmla="*/ 103 h 604"/>
                  <a:gd name="T2" fmla="*/ 5 w 595"/>
                  <a:gd name="T3" fmla="*/ 118 h 604"/>
                  <a:gd name="T4" fmla="*/ 10 w 595"/>
                  <a:gd name="T5" fmla="*/ 132 h 604"/>
                  <a:gd name="T6" fmla="*/ 21 w 595"/>
                  <a:gd name="T7" fmla="*/ 152 h 604"/>
                  <a:gd name="T8" fmla="*/ 31 w 595"/>
                  <a:gd name="T9" fmla="*/ 171 h 604"/>
                  <a:gd name="T10" fmla="*/ 39 w 595"/>
                  <a:gd name="T11" fmla="*/ 184 h 604"/>
                  <a:gd name="T12" fmla="*/ 48 w 595"/>
                  <a:gd name="T13" fmla="*/ 198 h 604"/>
                  <a:gd name="T14" fmla="*/ 55 w 595"/>
                  <a:gd name="T15" fmla="*/ 213 h 604"/>
                  <a:gd name="T16" fmla="*/ 67 w 595"/>
                  <a:gd name="T17" fmla="*/ 229 h 604"/>
                  <a:gd name="T18" fmla="*/ 81 w 595"/>
                  <a:gd name="T19" fmla="*/ 247 h 604"/>
                  <a:gd name="T20" fmla="*/ 92 w 595"/>
                  <a:gd name="T21" fmla="*/ 263 h 604"/>
                  <a:gd name="T22" fmla="*/ 108 w 595"/>
                  <a:gd name="T23" fmla="*/ 283 h 604"/>
                  <a:gd name="T24" fmla="*/ 125 w 595"/>
                  <a:gd name="T25" fmla="*/ 304 h 604"/>
                  <a:gd name="T26" fmla="*/ 144 w 595"/>
                  <a:gd name="T27" fmla="*/ 325 h 604"/>
                  <a:gd name="T28" fmla="*/ 163 w 595"/>
                  <a:gd name="T29" fmla="*/ 348 h 604"/>
                  <a:gd name="T30" fmla="*/ 184 w 595"/>
                  <a:gd name="T31" fmla="*/ 370 h 604"/>
                  <a:gd name="T32" fmla="*/ 204 w 595"/>
                  <a:gd name="T33" fmla="*/ 391 h 604"/>
                  <a:gd name="T34" fmla="*/ 223 w 595"/>
                  <a:gd name="T35" fmla="*/ 412 h 604"/>
                  <a:gd name="T36" fmla="*/ 243 w 595"/>
                  <a:gd name="T37" fmla="*/ 431 h 604"/>
                  <a:gd name="T38" fmla="*/ 261 w 595"/>
                  <a:gd name="T39" fmla="*/ 451 h 604"/>
                  <a:gd name="T40" fmla="*/ 279 w 595"/>
                  <a:gd name="T41" fmla="*/ 467 h 604"/>
                  <a:gd name="T42" fmla="*/ 295 w 595"/>
                  <a:gd name="T43" fmla="*/ 484 h 604"/>
                  <a:gd name="T44" fmla="*/ 312 w 595"/>
                  <a:gd name="T45" fmla="*/ 499 h 604"/>
                  <a:gd name="T46" fmla="*/ 326 w 595"/>
                  <a:gd name="T47" fmla="*/ 514 h 604"/>
                  <a:gd name="T48" fmla="*/ 345 w 595"/>
                  <a:gd name="T49" fmla="*/ 531 h 604"/>
                  <a:gd name="T50" fmla="*/ 371 w 595"/>
                  <a:gd name="T51" fmla="*/ 554 h 604"/>
                  <a:gd name="T52" fmla="*/ 393 w 595"/>
                  <a:gd name="T53" fmla="*/ 572 h 604"/>
                  <a:gd name="T54" fmla="*/ 410 w 595"/>
                  <a:gd name="T55" fmla="*/ 587 h 604"/>
                  <a:gd name="T56" fmla="*/ 429 w 595"/>
                  <a:gd name="T57" fmla="*/ 602 h 604"/>
                  <a:gd name="T58" fmla="*/ 571 w 595"/>
                  <a:gd name="T59" fmla="*/ 478 h 604"/>
                  <a:gd name="T60" fmla="*/ 428 w 595"/>
                  <a:gd name="T61" fmla="*/ 554 h 604"/>
                  <a:gd name="T62" fmla="*/ 415 w 595"/>
                  <a:gd name="T63" fmla="*/ 543 h 604"/>
                  <a:gd name="T64" fmla="*/ 397 w 595"/>
                  <a:gd name="T65" fmla="*/ 527 h 604"/>
                  <a:gd name="T66" fmla="*/ 376 w 595"/>
                  <a:gd name="T67" fmla="*/ 507 h 604"/>
                  <a:gd name="T68" fmla="*/ 352 w 595"/>
                  <a:gd name="T69" fmla="*/ 485 h 604"/>
                  <a:gd name="T70" fmla="*/ 338 w 595"/>
                  <a:gd name="T71" fmla="*/ 472 h 604"/>
                  <a:gd name="T72" fmla="*/ 322 w 595"/>
                  <a:gd name="T73" fmla="*/ 458 h 604"/>
                  <a:gd name="T74" fmla="*/ 308 w 595"/>
                  <a:gd name="T75" fmla="*/ 445 h 604"/>
                  <a:gd name="T76" fmla="*/ 294 w 595"/>
                  <a:gd name="T77" fmla="*/ 430 h 604"/>
                  <a:gd name="T78" fmla="*/ 280 w 595"/>
                  <a:gd name="T79" fmla="*/ 416 h 604"/>
                  <a:gd name="T80" fmla="*/ 266 w 595"/>
                  <a:gd name="T81" fmla="*/ 401 h 604"/>
                  <a:gd name="T82" fmla="*/ 250 w 595"/>
                  <a:gd name="T83" fmla="*/ 385 h 604"/>
                  <a:gd name="T84" fmla="*/ 238 w 595"/>
                  <a:gd name="T85" fmla="*/ 370 h 604"/>
                  <a:gd name="T86" fmla="*/ 222 w 595"/>
                  <a:gd name="T87" fmla="*/ 355 h 604"/>
                  <a:gd name="T88" fmla="*/ 209 w 595"/>
                  <a:gd name="T89" fmla="*/ 340 h 604"/>
                  <a:gd name="T90" fmla="*/ 195 w 595"/>
                  <a:gd name="T91" fmla="*/ 325 h 604"/>
                  <a:gd name="T92" fmla="*/ 182 w 595"/>
                  <a:gd name="T93" fmla="*/ 310 h 604"/>
                  <a:gd name="T94" fmla="*/ 170 w 595"/>
                  <a:gd name="T95" fmla="*/ 297 h 604"/>
                  <a:gd name="T96" fmla="*/ 158 w 595"/>
                  <a:gd name="T97" fmla="*/ 282 h 604"/>
                  <a:gd name="T98" fmla="*/ 145 w 595"/>
                  <a:gd name="T99" fmla="*/ 267 h 604"/>
                  <a:gd name="T100" fmla="*/ 135 w 595"/>
                  <a:gd name="T101" fmla="*/ 253 h 604"/>
                  <a:gd name="T102" fmla="*/ 123 w 595"/>
                  <a:gd name="T103" fmla="*/ 238 h 604"/>
                  <a:gd name="T104" fmla="*/ 114 w 595"/>
                  <a:gd name="T105" fmla="*/ 225 h 604"/>
                  <a:gd name="T106" fmla="*/ 101 w 595"/>
                  <a:gd name="T107" fmla="*/ 207 h 604"/>
                  <a:gd name="T108" fmla="*/ 86 w 595"/>
                  <a:gd name="T109" fmla="*/ 184 h 604"/>
                  <a:gd name="T110" fmla="*/ 72 w 595"/>
                  <a:gd name="T111" fmla="*/ 162 h 604"/>
                  <a:gd name="T112" fmla="*/ 60 w 595"/>
                  <a:gd name="T113" fmla="*/ 144 h 604"/>
                  <a:gd name="T114" fmla="*/ 53 w 595"/>
                  <a:gd name="T115" fmla="*/ 130 h 604"/>
                  <a:gd name="T116" fmla="*/ 48 w 595"/>
                  <a:gd name="T117" fmla="*/ 119 h 604"/>
                  <a:gd name="T118" fmla="*/ 170 w 595"/>
                  <a:gd name="T119" fmla="*/ 29 h 60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5"/>
                  <a:gd name="T181" fmla="*/ 0 h 604"/>
                  <a:gd name="T182" fmla="*/ 595 w 595"/>
                  <a:gd name="T183" fmla="*/ 604 h 60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5" h="604">
                    <a:moveTo>
                      <a:pt x="135" y="0"/>
                    </a:moveTo>
                    <a:lnTo>
                      <a:pt x="0" y="102"/>
                    </a:lnTo>
                    <a:lnTo>
                      <a:pt x="0" y="103"/>
                    </a:lnTo>
                    <a:lnTo>
                      <a:pt x="1" y="107"/>
                    </a:lnTo>
                    <a:lnTo>
                      <a:pt x="1" y="111"/>
                    </a:lnTo>
                    <a:lnTo>
                      <a:pt x="5" y="118"/>
                    </a:lnTo>
                    <a:lnTo>
                      <a:pt x="6" y="123"/>
                    </a:lnTo>
                    <a:lnTo>
                      <a:pt x="8" y="127"/>
                    </a:lnTo>
                    <a:lnTo>
                      <a:pt x="10" y="132"/>
                    </a:lnTo>
                    <a:lnTo>
                      <a:pt x="14" y="139"/>
                    </a:lnTo>
                    <a:lnTo>
                      <a:pt x="17" y="145"/>
                    </a:lnTo>
                    <a:lnTo>
                      <a:pt x="21" y="152"/>
                    </a:lnTo>
                    <a:lnTo>
                      <a:pt x="24" y="159"/>
                    </a:lnTo>
                    <a:lnTo>
                      <a:pt x="30" y="168"/>
                    </a:lnTo>
                    <a:lnTo>
                      <a:pt x="31" y="171"/>
                    </a:lnTo>
                    <a:lnTo>
                      <a:pt x="32" y="175"/>
                    </a:lnTo>
                    <a:lnTo>
                      <a:pt x="36" y="179"/>
                    </a:lnTo>
                    <a:lnTo>
                      <a:pt x="39" y="184"/>
                    </a:lnTo>
                    <a:lnTo>
                      <a:pt x="41" y="188"/>
                    </a:lnTo>
                    <a:lnTo>
                      <a:pt x="44" y="193"/>
                    </a:lnTo>
                    <a:lnTo>
                      <a:pt x="48" y="198"/>
                    </a:lnTo>
                    <a:lnTo>
                      <a:pt x="50" y="203"/>
                    </a:lnTo>
                    <a:lnTo>
                      <a:pt x="53" y="208"/>
                    </a:lnTo>
                    <a:lnTo>
                      <a:pt x="55" y="213"/>
                    </a:lnTo>
                    <a:lnTo>
                      <a:pt x="59" y="217"/>
                    </a:lnTo>
                    <a:lnTo>
                      <a:pt x="64" y="224"/>
                    </a:lnTo>
                    <a:lnTo>
                      <a:pt x="67" y="229"/>
                    </a:lnTo>
                    <a:lnTo>
                      <a:pt x="72" y="236"/>
                    </a:lnTo>
                    <a:lnTo>
                      <a:pt x="76" y="240"/>
                    </a:lnTo>
                    <a:lnTo>
                      <a:pt x="81" y="247"/>
                    </a:lnTo>
                    <a:lnTo>
                      <a:pt x="83" y="252"/>
                    </a:lnTo>
                    <a:lnTo>
                      <a:pt x="89" y="259"/>
                    </a:lnTo>
                    <a:lnTo>
                      <a:pt x="92" y="263"/>
                    </a:lnTo>
                    <a:lnTo>
                      <a:pt x="98" y="271"/>
                    </a:lnTo>
                    <a:lnTo>
                      <a:pt x="103" y="276"/>
                    </a:lnTo>
                    <a:lnTo>
                      <a:pt x="108" y="283"/>
                    </a:lnTo>
                    <a:lnTo>
                      <a:pt x="113" y="290"/>
                    </a:lnTo>
                    <a:lnTo>
                      <a:pt x="119" y="297"/>
                    </a:lnTo>
                    <a:lnTo>
                      <a:pt x="125" y="304"/>
                    </a:lnTo>
                    <a:lnTo>
                      <a:pt x="130" y="310"/>
                    </a:lnTo>
                    <a:lnTo>
                      <a:pt x="136" y="317"/>
                    </a:lnTo>
                    <a:lnTo>
                      <a:pt x="144" y="325"/>
                    </a:lnTo>
                    <a:lnTo>
                      <a:pt x="149" y="332"/>
                    </a:lnTo>
                    <a:lnTo>
                      <a:pt x="155" y="340"/>
                    </a:lnTo>
                    <a:lnTo>
                      <a:pt x="163" y="348"/>
                    </a:lnTo>
                    <a:lnTo>
                      <a:pt x="171" y="355"/>
                    </a:lnTo>
                    <a:lnTo>
                      <a:pt x="177" y="363"/>
                    </a:lnTo>
                    <a:lnTo>
                      <a:pt x="184" y="370"/>
                    </a:lnTo>
                    <a:lnTo>
                      <a:pt x="190" y="377"/>
                    </a:lnTo>
                    <a:lnTo>
                      <a:pt x="198" y="384"/>
                    </a:lnTo>
                    <a:lnTo>
                      <a:pt x="204" y="391"/>
                    </a:lnTo>
                    <a:lnTo>
                      <a:pt x="211" y="398"/>
                    </a:lnTo>
                    <a:lnTo>
                      <a:pt x="217" y="405"/>
                    </a:lnTo>
                    <a:lnTo>
                      <a:pt x="223" y="412"/>
                    </a:lnTo>
                    <a:lnTo>
                      <a:pt x="230" y="419"/>
                    </a:lnTo>
                    <a:lnTo>
                      <a:pt x="236" y="426"/>
                    </a:lnTo>
                    <a:lnTo>
                      <a:pt x="243" y="431"/>
                    </a:lnTo>
                    <a:lnTo>
                      <a:pt x="249" y="438"/>
                    </a:lnTo>
                    <a:lnTo>
                      <a:pt x="254" y="444"/>
                    </a:lnTo>
                    <a:lnTo>
                      <a:pt x="261" y="451"/>
                    </a:lnTo>
                    <a:lnTo>
                      <a:pt x="267" y="455"/>
                    </a:lnTo>
                    <a:lnTo>
                      <a:pt x="274" y="462"/>
                    </a:lnTo>
                    <a:lnTo>
                      <a:pt x="279" y="467"/>
                    </a:lnTo>
                    <a:lnTo>
                      <a:pt x="284" y="473"/>
                    </a:lnTo>
                    <a:lnTo>
                      <a:pt x="289" y="478"/>
                    </a:lnTo>
                    <a:lnTo>
                      <a:pt x="295" y="484"/>
                    </a:lnTo>
                    <a:lnTo>
                      <a:pt x="301" y="489"/>
                    </a:lnTo>
                    <a:lnTo>
                      <a:pt x="306" y="495"/>
                    </a:lnTo>
                    <a:lnTo>
                      <a:pt x="312" y="499"/>
                    </a:lnTo>
                    <a:lnTo>
                      <a:pt x="317" y="505"/>
                    </a:lnTo>
                    <a:lnTo>
                      <a:pt x="321" y="510"/>
                    </a:lnTo>
                    <a:lnTo>
                      <a:pt x="326" y="514"/>
                    </a:lnTo>
                    <a:lnTo>
                      <a:pt x="331" y="519"/>
                    </a:lnTo>
                    <a:lnTo>
                      <a:pt x="338" y="523"/>
                    </a:lnTo>
                    <a:lnTo>
                      <a:pt x="345" y="531"/>
                    </a:lnTo>
                    <a:lnTo>
                      <a:pt x="356" y="541"/>
                    </a:lnTo>
                    <a:lnTo>
                      <a:pt x="363" y="547"/>
                    </a:lnTo>
                    <a:lnTo>
                      <a:pt x="371" y="554"/>
                    </a:lnTo>
                    <a:lnTo>
                      <a:pt x="379" y="560"/>
                    </a:lnTo>
                    <a:lnTo>
                      <a:pt x="387" y="567"/>
                    </a:lnTo>
                    <a:lnTo>
                      <a:pt x="393" y="572"/>
                    </a:lnTo>
                    <a:lnTo>
                      <a:pt x="399" y="577"/>
                    </a:lnTo>
                    <a:lnTo>
                      <a:pt x="405" y="582"/>
                    </a:lnTo>
                    <a:lnTo>
                      <a:pt x="410" y="587"/>
                    </a:lnTo>
                    <a:lnTo>
                      <a:pt x="417" y="594"/>
                    </a:lnTo>
                    <a:lnTo>
                      <a:pt x="425" y="599"/>
                    </a:lnTo>
                    <a:lnTo>
                      <a:pt x="429" y="602"/>
                    </a:lnTo>
                    <a:lnTo>
                      <a:pt x="430" y="604"/>
                    </a:lnTo>
                    <a:lnTo>
                      <a:pt x="595" y="504"/>
                    </a:lnTo>
                    <a:lnTo>
                      <a:pt x="571" y="478"/>
                    </a:lnTo>
                    <a:lnTo>
                      <a:pt x="434" y="560"/>
                    </a:lnTo>
                    <a:lnTo>
                      <a:pt x="432" y="558"/>
                    </a:lnTo>
                    <a:lnTo>
                      <a:pt x="428" y="554"/>
                    </a:lnTo>
                    <a:lnTo>
                      <a:pt x="424" y="551"/>
                    </a:lnTo>
                    <a:lnTo>
                      <a:pt x="420" y="547"/>
                    </a:lnTo>
                    <a:lnTo>
                      <a:pt x="415" y="543"/>
                    </a:lnTo>
                    <a:lnTo>
                      <a:pt x="411" y="539"/>
                    </a:lnTo>
                    <a:lnTo>
                      <a:pt x="403" y="533"/>
                    </a:lnTo>
                    <a:lnTo>
                      <a:pt x="397" y="527"/>
                    </a:lnTo>
                    <a:lnTo>
                      <a:pt x="390" y="521"/>
                    </a:lnTo>
                    <a:lnTo>
                      <a:pt x="384" y="515"/>
                    </a:lnTo>
                    <a:lnTo>
                      <a:pt x="376" y="507"/>
                    </a:lnTo>
                    <a:lnTo>
                      <a:pt x="369" y="500"/>
                    </a:lnTo>
                    <a:lnTo>
                      <a:pt x="360" y="492"/>
                    </a:lnTo>
                    <a:lnTo>
                      <a:pt x="352" y="485"/>
                    </a:lnTo>
                    <a:lnTo>
                      <a:pt x="347" y="481"/>
                    </a:lnTo>
                    <a:lnTo>
                      <a:pt x="343" y="476"/>
                    </a:lnTo>
                    <a:lnTo>
                      <a:pt x="338" y="472"/>
                    </a:lnTo>
                    <a:lnTo>
                      <a:pt x="333" y="468"/>
                    </a:lnTo>
                    <a:lnTo>
                      <a:pt x="327" y="463"/>
                    </a:lnTo>
                    <a:lnTo>
                      <a:pt x="322" y="458"/>
                    </a:lnTo>
                    <a:lnTo>
                      <a:pt x="319" y="453"/>
                    </a:lnTo>
                    <a:lnTo>
                      <a:pt x="315" y="450"/>
                    </a:lnTo>
                    <a:lnTo>
                      <a:pt x="308" y="445"/>
                    </a:lnTo>
                    <a:lnTo>
                      <a:pt x="304" y="440"/>
                    </a:lnTo>
                    <a:lnTo>
                      <a:pt x="299" y="435"/>
                    </a:lnTo>
                    <a:lnTo>
                      <a:pt x="294" y="430"/>
                    </a:lnTo>
                    <a:lnTo>
                      <a:pt x="289" y="426"/>
                    </a:lnTo>
                    <a:lnTo>
                      <a:pt x="285" y="421"/>
                    </a:lnTo>
                    <a:lnTo>
                      <a:pt x="280" y="416"/>
                    </a:lnTo>
                    <a:lnTo>
                      <a:pt x="276" y="412"/>
                    </a:lnTo>
                    <a:lnTo>
                      <a:pt x="271" y="406"/>
                    </a:lnTo>
                    <a:lnTo>
                      <a:pt x="266" y="401"/>
                    </a:lnTo>
                    <a:lnTo>
                      <a:pt x="261" y="396"/>
                    </a:lnTo>
                    <a:lnTo>
                      <a:pt x="256" y="391"/>
                    </a:lnTo>
                    <a:lnTo>
                      <a:pt x="250" y="385"/>
                    </a:lnTo>
                    <a:lnTo>
                      <a:pt x="247" y="381"/>
                    </a:lnTo>
                    <a:lnTo>
                      <a:pt x="241" y="376"/>
                    </a:lnTo>
                    <a:lnTo>
                      <a:pt x="238" y="370"/>
                    </a:lnTo>
                    <a:lnTo>
                      <a:pt x="232" y="366"/>
                    </a:lnTo>
                    <a:lnTo>
                      <a:pt x="226" y="361"/>
                    </a:lnTo>
                    <a:lnTo>
                      <a:pt x="222" y="355"/>
                    </a:lnTo>
                    <a:lnTo>
                      <a:pt x="218" y="351"/>
                    </a:lnTo>
                    <a:lnTo>
                      <a:pt x="213" y="345"/>
                    </a:lnTo>
                    <a:lnTo>
                      <a:pt x="209" y="340"/>
                    </a:lnTo>
                    <a:lnTo>
                      <a:pt x="204" y="336"/>
                    </a:lnTo>
                    <a:lnTo>
                      <a:pt x="200" y="331"/>
                    </a:lnTo>
                    <a:lnTo>
                      <a:pt x="195" y="325"/>
                    </a:lnTo>
                    <a:lnTo>
                      <a:pt x="191" y="321"/>
                    </a:lnTo>
                    <a:lnTo>
                      <a:pt x="186" y="315"/>
                    </a:lnTo>
                    <a:lnTo>
                      <a:pt x="182" y="310"/>
                    </a:lnTo>
                    <a:lnTo>
                      <a:pt x="177" y="306"/>
                    </a:lnTo>
                    <a:lnTo>
                      <a:pt x="175" y="301"/>
                    </a:lnTo>
                    <a:lnTo>
                      <a:pt x="170" y="297"/>
                    </a:lnTo>
                    <a:lnTo>
                      <a:pt x="167" y="291"/>
                    </a:lnTo>
                    <a:lnTo>
                      <a:pt x="161" y="286"/>
                    </a:lnTo>
                    <a:lnTo>
                      <a:pt x="158" y="282"/>
                    </a:lnTo>
                    <a:lnTo>
                      <a:pt x="153" y="276"/>
                    </a:lnTo>
                    <a:lnTo>
                      <a:pt x="149" y="271"/>
                    </a:lnTo>
                    <a:lnTo>
                      <a:pt x="145" y="267"/>
                    </a:lnTo>
                    <a:lnTo>
                      <a:pt x="143" y="262"/>
                    </a:lnTo>
                    <a:lnTo>
                      <a:pt x="137" y="258"/>
                    </a:lnTo>
                    <a:lnTo>
                      <a:pt x="135" y="253"/>
                    </a:lnTo>
                    <a:lnTo>
                      <a:pt x="131" y="248"/>
                    </a:lnTo>
                    <a:lnTo>
                      <a:pt x="127" y="243"/>
                    </a:lnTo>
                    <a:lnTo>
                      <a:pt x="123" y="238"/>
                    </a:lnTo>
                    <a:lnTo>
                      <a:pt x="121" y="233"/>
                    </a:lnTo>
                    <a:lnTo>
                      <a:pt x="118" y="229"/>
                    </a:lnTo>
                    <a:lnTo>
                      <a:pt x="114" y="225"/>
                    </a:lnTo>
                    <a:lnTo>
                      <a:pt x="110" y="220"/>
                    </a:lnTo>
                    <a:lnTo>
                      <a:pt x="108" y="216"/>
                    </a:lnTo>
                    <a:lnTo>
                      <a:pt x="101" y="207"/>
                    </a:lnTo>
                    <a:lnTo>
                      <a:pt x="96" y="199"/>
                    </a:lnTo>
                    <a:lnTo>
                      <a:pt x="91" y="192"/>
                    </a:lnTo>
                    <a:lnTo>
                      <a:pt x="86" y="184"/>
                    </a:lnTo>
                    <a:lnTo>
                      <a:pt x="81" y="176"/>
                    </a:lnTo>
                    <a:lnTo>
                      <a:pt x="76" y="169"/>
                    </a:lnTo>
                    <a:lnTo>
                      <a:pt x="72" y="162"/>
                    </a:lnTo>
                    <a:lnTo>
                      <a:pt x="68" y="156"/>
                    </a:lnTo>
                    <a:lnTo>
                      <a:pt x="64" y="149"/>
                    </a:lnTo>
                    <a:lnTo>
                      <a:pt x="60" y="144"/>
                    </a:lnTo>
                    <a:lnTo>
                      <a:pt x="58" y="139"/>
                    </a:lnTo>
                    <a:lnTo>
                      <a:pt x="55" y="134"/>
                    </a:lnTo>
                    <a:lnTo>
                      <a:pt x="53" y="130"/>
                    </a:lnTo>
                    <a:lnTo>
                      <a:pt x="50" y="125"/>
                    </a:lnTo>
                    <a:lnTo>
                      <a:pt x="48" y="123"/>
                    </a:lnTo>
                    <a:lnTo>
                      <a:pt x="48" y="119"/>
                    </a:lnTo>
                    <a:lnTo>
                      <a:pt x="44" y="117"/>
                    </a:lnTo>
                    <a:lnTo>
                      <a:pt x="44" y="116"/>
                    </a:lnTo>
                    <a:lnTo>
                      <a:pt x="170" y="29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6" name="Freeform 215"/>
              <p:cNvSpPr>
                <a:spLocks/>
              </p:cNvSpPr>
              <p:nvPr/>
            </p:nvSpPr>
            <p:spPr bwMode="auto">
              <a:xfrm>
                <a:off x="5669" y="3733"/>
                <a:ext cx="6" cy="7"/>
              </a:xfrm>
              <a:custGeom>
                <a:avLst/>
                <a:gdLst>
                  <a:gd name="T0" fmla="*/ 11 w 25"/>
                  <a:gd name="T1" fmla="*/ 23 h 23"/>
                  <a:gd name="T2" fmla="*/ 16 w 25"/>
                  <a:gd name="T3" fmla="*/ 22 h 23"/>
                  <a:gd name="T4" fmla="*/ 20 w 25"/>
                  <a:gd name="T5" fmla="*/ 20 h 23"/>
                  <a:gd name="T6" fmla="*/ 23 w 25"/>
                  <a:gd name="T7" fmla="*/ 15 h 23"/>
                  <a:gd name="T8" fmla="*/ 25 w 25"/>
                  <a:gd name="T9" fmla="*/ 12 h 23"/>
                  <a:gd name="T10" fmla="*/ 23 w 25"/>
                  <a:gd name="T11" fmla="*/ 7 h 23"/>
                  <a:gd name="T12" fmla="*/ 20 w 25"/>
                  <a:gd name="T13" fmla="*/ 4 h 23"/>
                  <a:gd name="T14" fmla="*/ 16 w 25"/>
                  <a:gd name="T15" fmla="*/ 0 h 23"/>
                  <a:gd name="T16" fmla="*/ 11 w 25"/>
                  <a:gd name="T17" fmla="*/ 0 h 23"/>
                  <a:gd name="T18" fmla="*/ 5 w 25"/>
                  <a:gd name="T19" fmla="*/ 0 h 23"/>
                  <a:gd name="T20" fmla="*/ 2 w 25"/>
                  <a:gd name="T21" fmla="*/ 4 h 23"/>
                  <a:gd name="T22" fmla="*/ 0 w 25"/>
                  <a:gd name="T23" fmla="*/ 7 h 23"/>
                  <a:gd name="T24" fmla="*/ 0 w 25"/>
                  <a:gd name="T25" fmla="*/ 12 h 23"/>
                  <a:gd name="T26" fmla="*/ 0 w 25"/>
                  <a:gd name="T27" fmla="*/ 15 h 23"/>
                  <a:gd name="T28" fmla="*/ 2 w 25"/>
                  <a:gd name="T29" fmla="*/ 20 h 23"/>
                  <a:gd name="T30" fmla="*/ 5 w 25"/>
                  <a:gd name="T31" fmla="*/ 22 h 23"/>
                  <a:gd name="T32" fmla="*/ 11 w 25"/>
                  <a:gd name="T33" fmla="*/ 23 h 23"/>
                  <a:gd name="T34" fmla="*/ 11 w 25"/>
                  <a:gd name="T35" fmla="*/ 23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5"/>
                  <a:gd name="T55" fmla="*/ 0 h 23"/>
                  <a:gd name="T56" fmla="*/ 25 w 25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5" h="23">
                    <a:moveTo>
                      <a:pt x="11" y="23"/>
                    </a:moveTo>
                    <a:lnTo>
                      <a:pt x="16" y="22"/>
                    </a:lnTo>
                    <a:lnTo>
                      <a:pt x="20" y="20"/>
                    </a:lnTo>
                    <a:lnTo>
                      <a:pt x="23" y="15"/>
                    </a:lnTo>
                    <a:lnTo>
                      <a:pt x="25" y="12"/>
                    </a:lnTo>
                    <a:lnTo>
                      <a:pt x="23" y="7"/>
                    </a:lnTo>
                    <a:lnTo>
                      <a:pt x="20" y="4"/>
                    </a:lnTo>
                    <a:lnTo>
                      <a:pt x="16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2" y="4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11" y="23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7" name="Freeform 216"/>
              <p:cNvSpPr>
                <a:spLocks/>
              </p:cNvSpPr>
              <p:nvPr/>
            </p:nvSpPr>
            <p:spPr bwMode="auto">
              <a:xfrm>
                <a:off x="5670" y="3735"/>
                <a:ext cx="4" cy="3"/>
              </a:xfrm>
              <a:custGeom>
                <a:avLst/>
                <a:gdLst>
                  <a:gd name="T0" fmla="*/ 6 w 14"/>
                  <a:gd name="T1" fmla="*/ 9 h 9"/>
                  <a:gd name="T2" fmla="*/ 11 w 14"/>
                  <a:gd name="T3" fmla="*/ 8 h 9"/>
                  <a:gd name="T4" fmla="*/ 14 w 14"/>
                  <a:gd name="T5" fmla="*/ 6 h 9"/>
                  <a:gd name="T6" fmla="*/ 11 w 14"/>
                  <a:gd name="T7" fmla="*/ 1 h 9"/>
                  <a:gd name="T8" fmla="*/ 6 w 14"/>
                  <a:gd name="T9" fmla="*/ 0 h 9"/>
                  <a:gd name="T10" fmla="*/ 2 w 14"/>
                  <a:gd name="T11" fmla="*/ 1 h 9"/>
                  <a:gd name="T12" fmla="*/ 0 w 14"/>
                  <a:gd name="T13" fmla="*/ 6 h 9"/>
                  <a:gd name="T14" fmla="*/ 2 w 14"/>
                  <a:gd name="T15" fmla="*/ 8 h 9"/>
                  <a:gd name="T16" fmla="*/ 6 w 14"/>
                  <a:gd name="T17" fmla="*/ 9 h 9"/>
                  <a:gd name="T18" fmla="*/ 6 w 14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9"/>
                  <a:gd name="T32" fmla="*/ 14 w 14"/>
                  <a:gd name="T33" fmla="*/ 9 h 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9">
                    <a:moveTo>
                      <a:pt x="6" y="9"/>
                    </a:moveTo>
                    <a:lnTo>
                      <a:pt x="11" y="8"/>
                    </a:lnTo>
                    <a:lnTo>
                      <a:pt x="14" y="6"/>
                    </a:lnTo>
                    <a:lnTo>
                      <a:pt x="11" y="1"/>
                    </a:lnTo>
                    <a:lnTo>
                      <a:pt x="6" y="0"/>
                    </a:lnTo>
                    <a:lnTo>
                      <a:pt x="2" y="1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6" y="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8" name="Freeform 217"/>
              <p:cNvSpPr>
                <a:spLocks/>
              </p:cNvSpPr>
              <p:nvPr/>
            </p:nvSpPr>
            <p:spPr bwMode="auto">
              <a:xfrm>
                <a:off x="5355" y="3461"/>
                <a:ext cx="8" cy="9"/>
              </a:xfrm>
              <a:custGeom>
                <a:avLst/>
                <a:gdLst>
                  <a:gd name="T0" fmla="*/ 15 w 31"/>
                  <a:gd name="T1" fmla="*/ 28 h 28"/>
                  <a:gd name="T2" fmla="*/ 20 w 31"/>
                  <a:gd name="T3" fmla="*/ 27 h 28"/>
                  <a:gd name="T4" fmla="*/ 25 w 31"/>
                  <a:gd name="T5" fmla="*/ 23 h 28"/>
                  <a:gd name="T6" fmla="*/ 28 w 31"/>
                  <a:gd name="T7" fmla="*/ 19 h 28"/>
                  <a:gd name="T8" fmla="*/ 31 w 31"/>
                  <a:gd name="T9" fmla="*/ 14 h 28"/>
                  <a:gd name="T10" fmla="*/ 28 w 31"/>
                  <a:gd name="T11" fmla="*/ 9 h 28"/>
                  <a:gd name="T12" fmla="*/ 25 w 31"/>
                  <a:gd name="T13" fmla="*/ 4 h 28"/>
                  <a:gd name="T14" fmla="*/ 20 w 31"/>
                  <a:gd name="T15" fmla="*/ 0 h 28"/>
                  <a:gd name="T16" fmla="*/ 15 w 31"/>
                  <a:gd name="T17" fmla="*/ 0 h 28"/>
                  <a:gd name="T18" fmla="*/ 9 w 31"/>
                  <a:gd name="T19" fmla="*/ 0 h 28"/>
                  <a:gd name="T20" fmla="*/ 5 w 31"/>
                  <a:gd name="T21" fmla="*/ 4 h 28"/>
                  <a:gd name="T22" fmla="*/ 1 w 31"/>
                  <a:gd name="T23" fmla="*/ 9 h 28"/>
                  <a:gd name="T24" fmla="*/ 0 w 31"/>
                  <a:gd name="T25" fmla="*/ 14 h 28"/>
                  <a:gd name="T26" fmla="*/ 1 w 31"/>
                  <a:gd name="T27" fmla="*/ 19 h 28"/>
                  <a:gd name="T28" fmla="*/ 5 w 31"/>
                  <a:gd name="T29" fmla="*/ 23 h 28"/>
                  <a:gd name="T30" fmla="*/ 9 w 31"/>
                  <a:gd name="T31" fmla="*/ 27 h 28"/>
                  <a:gd name="T32" fmla="*/ 15 w 31"/>
                  <a:gd name="T33" fmla="*/ 28 h 28"/>
                  <a:gd name="T34" fmla="*/ 15 w 31"/>
                  <a:gd name="T35" fmla="*/ 28 h 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"/>
                  <a:gd name="T55" fmla="*/ 0 h 28"/>
                  <a:gd name="T56" fmla="*/ 31 w 31"/>
                  <a:gd name="T57" fmla="*/ 28 h 2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" h="28">
                    <a:moveTo>
                      <a:pt x="15" y="28"/>
                    </a:moveTo>
                    <a:lnTo>
                      <a:pt x="20" y="27"/>
                    </a:lnTo>
                    <a:lnTo>
                      <a:pt x="25" y="23"/>
                    </a:lnTo>
                    <a:lnTo>
                      <a:pt x="28" y="19"/>
                    </a:lnTo>
                    <a:lnTo>
                      <a:pt x="31" y="14"/>
                    </a:lnTo>
                    <a:lnTo>
                      <a:pt x="28" y="9"/>
                    </a:lnTo>
                    <a:lnTo>
                      <a:pt x="25" y="4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1" y="19"/>
                    </a:lnTo>
                    <a:lnTo>
                      <a:pt x="5" y="23"/>
                    </a:lnTo>
                    <a:lnTo>
                      <a:pt x="9" y="27"/>
                    </a:lnTo>
                    <a:lnTo>
                      <a:pt x="15" y="28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29" name="Freeform 218"/>
              <p:cNvSpPr>
                <a:spLocks/>
              </p:cNvSpPr>
              <p:nvPr/>
            </p:nvSpPr>
            <p:spPr bwMode="auto">
              <a:xfrm>
                <a:off x="5393" y="3480"/>
                <a:ext cx="8" cy="11"/>
              </a:xfrm>
              <a:custGeom>
                <a:avLst/>
                <a:gdLst>
                  <a:gd name="T0" fmla="*/ 17 w 35"/>
                  <a:gd name="T1" fmla="*/ 31 h 31"/>
                  <a:gd name="T2" fmla="*/ 23 w 35"/>
                  <a:gd name="T3" fmla="*/ 29 h 31"/>
                  <a:gd name="T4" fmla="*/ 28 w 35"/>
                  <a:gd name="T5" fmla="*/ 27 h 31"/>
                  <a:gd name="T6" fmla="*/ 32 w 35"/>
                  <a:gd name="T7" fmla="*/ 21 h 31"/>
                  <a:gd name="T8" fmla="*/ 35 w 35"/>
                  <a:gd name="T9" fmla="*/ 16 h 31"/>
                  <a:gd name="T10" fmla="*/ 32 w 35"/>
                  <a:gd name="T11" fmla="*/ 9 h 31"/>
                  <a:gd name="T12" fmla="*/ 28 w 35"/>
                  <a:gd name="T13" fmla="*/ 6 h 31"/>
                  <a:gd name="T14" fmla="*/ 23 w 35"/>
                  <a:gd name="T15" fmla="*/ 1 h 31"/>
                  <a:gd name="T16" fmla="*/ 17 w 35"/>
                  <a:gd name="T17" fmla="*/ 0 h 31"/>
                  <a:gd name="T18" fmla="*/ 9 w 35"/>
                  <a:gd name="T19" fmla="*/ 1 h 31"/>
                  <a:gd name="T20" fmla="*/ 5 w 35"/>
                  <a:gd name="T21" fmla="*/ 6 h 31"/>
                  <a:gd name="T22" fmla="*/ 1 w 35"/>
                  <a:gd name="T23" fmla="*/ 9 h 31"/>
                  <a:gd name="T24" fmla="*/ 0 w 35"/>
                  <a:gd name="T25" fmla="*/ 16 h 31"/>
                  <a:gd name="T26" fmla="*/ 1 w 35"/>
                  <a:gd name="T27" fmla="*/ 21 h 31"/>
                  <a:gd name="T28" fmla="*/ 5 w 35"/>
                  <a:gd name="T29" fmla="*/ 27 h 31"/>
                  <a:gd name="T30" fmla="*/ 9 w 35"/>
                  <a:gd name="T31" fmla="*/ 29 h 31"/>
                  <a:gd name="T32" fmla="*/ 17 w 35"/>
                  <a:gd name="T33" fmla="*/ 31 h 31"/>
                  <a:gd name="T34" fmla="*/ 17 w 35"/>
                  <a:gd name="T35" fmla="*/ 31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"/>
                  <a:gd name="T55" fmla="*/ 0 h 31"/>
                  <a:gd name="T56" fmla="*/ 35 w 35"/>
                  <a:gd name="T57" fmla="*/ 31 h 3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" h="31">
                    <a:moveTo>
                      <a:pt x="17" y="31"/>
                    </a:moveTo>
                    <a:lnTo>
                      <a:pt x="23" y="29"/>
                    </a:lnTo>
                    <a:lnTo>
                      <a:pt x="28" y="27"/>
                    </a:lnTo>
                    <a:lnTo>
                      <a:pt x="32" y="21"/>
                    </a:lnTo>
                    <a:lnTo>
                      <a:pt x="35" y="16"/>
                    </a:lnTo>
                    <a:lnTo>
                      <a:pt x="32" y="9"/>
                    </a:lnTo>
                    <a:lnTo>
                      <a:pt x="28" y="6"/>
                    </a:lnTo>
                    <a:lnTo>
                      <a:pt x="23" y="1"/>
                    </a:lnTo>
                    <a:lnTo>
                      <a:pt x="17" y="0"/>
                    </a:lnTo>
                    <a:lnTo>
                      <a:pt x="9" y="1"/>
                    </a:lnTo>
                    <a:lnTo>
                      <a:pt x="5" y="6"/>
                    </a:lnTo>
                    <a:lnTo>
                      <a:pt x="1" y="9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5" y="27"/>
                    </a:lnTo>
                    <a:lnTo>
                      <a:pt x="9" y="29"/>
                    </a:lnTo>
                    <a:lnTo>
                      <a:pt x="17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0" name="Freeform 219"/>
              <p:cNvSpPr>
                <a:spLocks/>
              </p:cNvSpPr>
              <p:nvPr/>
            </p:nvSpPr>
            <p:spPr bwMode="auto">
              <a:xfrm>
                <a:off x="5460" y="3495"/>
                <a:ext cx="8" cy="10"/>
              </a:xfrm>
              <a:custGeom>
                <a:avLst/>
                <a:gdLst>
                  <a:gd name="T0" fmla="*/ 17 w 31"/>
                  <a:gd name="T1" fmla="*/ 29 h 29"/>
                  <a:gd name="T2" fmla="*/ 21 w 31"/>
                  <a:gd name="T3" fmla="*/ 27 h 29"/>
                  <a:gd name="T4" fmla="*/ 26 w 31"/>
                  <a:gd name="T5" fmla="*/ 23 h 29"/>
                  <a:gd name="T6" fmla="*/ 28 w 31"/>
                  <a:gd name="T7" fmla="*/ 18 h 29"/>
                  <a:gd name="T8" fmla="*/ 31 w 31"/>
                  <a:gd name="T9" fmla="*/ 14 h 29"/>
                  <a:gd name="T10" fmla="*/ 28 w 31"/>
                  <a:gd name="T11" fmla="*/ 8 h 29"/>
                  <a:gd name="T12" fmla="*/ 26 w 31"/>
                  <a:gd name="T13" fmla="*/ 3 h 29"/>
                  <a:gd name="T14" fmla="*/ 21 w 31"/>
                  <a:gd name="T15" fmla="*/ 0 h 29"/>
                  <a:gd name="T16" fmla="*/ 17 w 31"/>
                  <a:gd name="T17" fmla="*/ 0 h 29"/>
                  <a:gd name="T18" fmla="*/ 9 w 31"/>
                  <a:gd name="T19" fmla="*/ 0 h 29"/>
                  <a:gd name="T20" fmla="*/ 4 w 31"/>
                  <a:gd name="T21" fmla="*/ 3 h 29"/>
                  <a:gd name="T22" fmla="*/ 0 w 31"/>
                  <a:gd name="T23" fmla="*/ 8 h 29"/>
                  <a:gd name="T24" fmla="*/ 0 w 31"/>
                  <a:gd name="T25" fmla="*/ 14 h 29"/>
                  <a:gd name="T26" fmla="*/ 0 w 31"/>
                  <a:gd name="T27" fmla="*/ 18 h 29"/>
                  <a:gd name="T28" fmla="*/ 4 w 31"/>
                  <a:gd name="T29" fmla="*/ 23 h 29"/>
                  <a:gd name="T30" fmla="*/ 9 w 31"/>
                  <a:gd name="T31" fmla="*/ 27 h 29"/>
                  <a:gd name="T32" fmla="*/ 17 w 31"/>
                  <a:gd name="T33" fmla="*/ 29 h 29"/>
                  <a:gd name="T34" fmla="*/ 17 w 31"/>
                  <a:gd name="T35" fmla="*/ 29 h 2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"/>
                  <a:gd name="T55" fmla="*/ 0 h 29"/>
                  <a:gd name="T56" fmla="*/ 31 w 31"/>
                  <a:gd name="T57" fmla="*/ 29 h 2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" h="29">
                    <a:moveTo>
                      <a:pt x="17" y="29"/>
                    </a:moveTo>
                    <a:lnTo>
                      <a:pt x="21" y="27"/>
                    </a:lnTo>
                    <a:lnTo>
                      <a:pt x="26" y="23"/>
                    </a:lnTo>
                    <a:lnTo>
                      <a:pt x="28" y="18"/>
                    </a:lnTo>
                    <a:lnTo>
                      <a:pt x="31" y="14"/>
                    </a:lnTo>
                    <a:lnTo>
                      <a:pt x="28" y="8"/>
                    </a:lnTo>
                    <a:lnTo>
                      <a:pt x="26" y="3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4" y="3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3"/>
                    </a:lnTo>
                    <a:lnTo>
                      <a:pt x="9" y="27"/>
                    </a:lnTo>
                    <a:lnTo>
                      <a:pt x="17" y="29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1" name="Freeform 220"/>
              <p:cNvSpPr>
                <a:spLocks/>
              </p:cNvSpPr>
              <p:nvPr/>
            </p:nvSpPr>
            <p:spPr bwMode="auto">
              <a:xfrm>
                <a:off x="5881" y="3394"/>
                <a:ext cx="8" cy="10"/>
              </a:xfrm>
              <a:custGeom>
                <a:avLst/>
                <a:gdLst>
                  <a:gd name="T0" fmla="*/ 15 w 32"/>
                  <a:gd name="T1" fmla="*/ 31 h 31"/>
                  <a:gd name="T2" fmla="*/ 21 w 32"/>
                  <a:gd name="T3" fmla="*/ 29 h 31"/>
                  <a:gd name="T4" fmla="*/ 28 w 32"/>
                  <a:gd name="T5" fmla="*/ 26 h 31"/>
                  <a:gd name="T6" fmla="*/ 30 w 32"/>
                  <a:gd name="T7" fmla="*/ 21 h 31"/>
                  <a:gd name="T8" fmla="*/ 32 w 32"/>
                  <a:gd name="T9" fmla="*/ 16 h 31"/>
                  <a:gd name="T10" fmla="*/ 30 w 32"/>
                  <a:gd name="T11" fmla="*/ 9 h 31"/>
                  <a:gd name="T12" fmla="*/ 28 w 32"/>
                  <a:gd name="T13" fmla="*/ 5 h 31"/>
                  <a:gd name="T14" fmla="*/ 21 w 32"/>
                  <a:gd name="T15" fmla="*/ 1 h 31"/>
                  <a:gd name="T16" fmla="*/ 15 w 32"/>
                  <a:gd name="T17" fmla="*/ 0 h 31"/>
                  <a:gd name="T18" fmla="*/ 9 w 32"/>
                  <a:gd name="T19" fmla="*/ 1 h 31"/>
                  <a:gd name="T20" fmla="*/ 5 w 32"/>
                  <a:gd name="T21" fmla="*/ 5 h 31"/>
                  <a:gd name="T22" fmla="*/ 1 w 32"/>
                  <a:gd name="T23" fmla="*/ 9 h 31"/>
                  <a:gd name="T24" fmla="*/ 0 w 32"/>
                  <a:gd name="T25" fmla="*/ 16 h 31"/>
                  <a:gd name="T26" fmla="*/ 1 w 32"/>
                  <a:gd name="T27" fmla="*/ 21 h 31"/>
                  <a:gd name="T28" fmla="*/ 5 w 32"/>
                  <a:gd name="T29" fmla="*/ 26 h 31"/>
                  <a:gd name="T30" fmla="*/ 9 w 32"/>
                  <a:gd name="T31" fmla="*/ 29 h 31"/>
                  <a:gd name="T32" fmla="*/ 15 w 32"/>
                  <a:gd name="T33" fmla="*/ 31 h 31"/>
                  <a:gd name="T34" fmla="*/ 15 w 32"/>
                  <a:gd name="T35" fmla="*/ 31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2"/>
                  <a:gd name="T55" fmla="*/ 0 h 31"/>
                  <a:gd name="T56" fmla="*/ 32 w 32"/>
                  <a:gd name="T57" fmla="*/ 31 h 3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2" h="31">
                    <a:moveTo>
                      <a:pt x="15" y="31"/>
                    </a:moveTo>
                    <a:lnTo>
                      <a:pt x="21" y="29"/>
                    </a:lnTo>
                    <a:lnTo>
                      <a:pt x="28" y="26"/>
                    </a:lnTo>
                    <a:lnTo>
                      <a:pt x="30" y="21"/>
                    </a:lnTo>
                    <a:lnTo>
                      <a:pt x="32" y="16"/>
                    </a:lnTo>
                    <a:lnTo>
                      <a:pt x="30" y="9"/>
                    </a:lnTo>
                    <a:lnTo>
                      <a:pt x="28" y="5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9" y="1"/>
                    </a:lnTo>
                    <a:lnTo>
                      <a:pt x="5" y="5"/>
                    </a:lnTo>
                    <a:lnTo>
                      <a:pt x="1" y="9"/>
                    </a:lnTo>
                    <a:lnTo>
                      <a:pt x="0" y="16"/>
                    </a:lnTo>
                    <a:lnTo>
                      <a:pt x="1" y="21"/>
                    </a:lnTo>
                    <a:lnTo>
                      <a:pt x="5" y="26"/>
                    </a:lnTo>
                    <a:lnTo>
                      <a:pt x="9" y="29"/>
                    </a:ln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2" name="Freeform 221"/>
              <p:cNvSpPr>
                <a:spLocks/>
              </p:cNvSpPr>
              <p:nvPr/>
            </p:nvSpPr>
            <p:spPr bwMode="auto">
              <a:xfrm>
                <a:off x="5856" y="3424"/>
                <a:ext cx="8" cy="9"/>
              </a:xfrm>
              <a:custGeom>
                <a:avLst/>
                <a:gdLst>
                  <a:gd name="T0" fmla="*/ 15 w 29"/>
                  <a:gd name="T1" fmla="*/ 27 h 27"/>
                  <a:gd name="T2" fmla="*/ 20 w 29"/>
                  <a:gd name="T3" fmla="*/ 25 h 27"/>
                  <a:gd name="T4" fmla="*/ 25 w 29"/>
                  <a:gd name="T5" fmla="*/ 22 h 27"/>
                  <a:gd name="T6" fmla="*/ 28 w 29"/>
                  <a:gd name="T7" fmla="*/ 17 h 27"/>
                  <a:gd name="T8" fmla="*/ 29 w 29"/>
                  <a:gd name="T9" fmla="*/ 14 h 27"/>
                  <a:gd name="T10" fmla="*/ 28 w 29"/>
                  <a:gd name="T11" fmla="*/ 7 h 27"/>
                  <a:gd name="T12" fmla="*/ 25 w 29"/>
                  <a:gd name="T13" fmla="*/ 4 h 27"/>
                  <a:gd name="T14" fmla="*/ 20 w 29"/>
                  <a:gd name="T15" fmla="*/ 0 h 27"/>
                  <a:gd name="T16" fmla="*/ 15 w 29"/>
                  <a:gd name="T17" fmla="*/ 0 h 27"/>
                  <a:gd name="T18" fmla="*/ 9 w 29"/>
                  <a:gd name="T19" fmla="*/ 0 h 27"/>
                  <a:gd name="T20" fmla="*/ 4 w 29"/>
                  <a:gd name="T21" fmla="*/ 4 h 27"/>
                  <a:gd name="T22" fmla="*/ 1 w 29"/>
                  <a:gd name="T23" fmla="*/ 7 h 27"/>
                  <a:gd name="T24" fmla="*/ 0 w 29"/>
                  <a:gd name="T25" fmla="*/ 14 h 27"/>
                  <a:gd name="T26" fmla="*/ 1 w 29"/>
                  <a:gd name="T27" fmla="*/ 17 h 27"/>
                  <a:gd name="T28" fmla="*/ 4 w 29"/>
                  <a:gd name="T29" fmla="*/ 22 h 27"/>
                  <a:gd name="T30" fmla="*/ 9 w 29"/>
                  <a:gd name="T31" fmla="*/ 25 h 27"/>
                  <a:gd name="T32" fmla="*/ 15 w 29"/>
                  <a:gd name="T33" fmla="*/ 27 h 27"/>
                  <a:gd name="T34" fmla="*/ 15 w 29"/>
                  <a:gd name="T35" fmla="*/ 27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9"/>
                  <a:gd name="T55" fmla="*/ 0 h 27"/>
                  <a:gd name="T56" fmla="*/ 29 w 29"/>
                  <a:gd name="T57" fmla="*/ 27 h 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9" h="27">
                    <a:moveTo>
                      <a:pt x="15" y="27"/>
                    </a:moveTo>
                    <a:lnTo>
                      <a:pt x="20" y="25"/>
                    </a:lnTo>
                    <a:lnTo>
                      <a:pt x="25" y="22"/>
                    </a:lnTo>
                    <a:lnTo>
                      <a:pt x="28" y="17"/>
                    </a:lnTo>
                    <a:lnTo>
                      <a:pt x="29" y="14"/>
                    </a:lnTo>
                    <a:lnTo>
                      <a:pt x="28" y="7"/>
                    </a:lnTo>
                    <a:lnTo>
                      <a:pt x="25" y="4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4" y="22"/>
                    </a:lnTo>
                    <a:lnTo>
                      <a:pt x="9" y="25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3" name="Freeform 222"/>
              <p:cNvSpPr>
                <a:spLocks/>
              </p:cNvSpPr>
              <p:nvPr/>
            </p:nvSpPr>
            <p:spPr bwMode="auto">
              <a:xfrm>
                <a:off x="5805" y="3450"/>
                <a:ext cx="7" cy="8"/>
              </a:xfrm>
              <a:custGeom>
                <a:avLst/>
                <a:gdLst>
                  <a:gd name="T0" fmla="*/ 15 w 27"/>
                  <a:gd name="T1" fmla="*/ 24 h 24"/>
                  <a:gd name="T2" fmla="*/ 23 w 27"/>
                  <a:gd name="T3" fmla="*/ 21 h 24"/>
                  <a:gd name="T4" fmla="*/ 27 w 27"/>
                  <a:gd name="T5" fmla="*/ 13 h 24"/>
                  <a:gd name="T6" fmla="*/ 25 w 27"/>
                  <a:gd name="T7" fmla="*/ 7 h 24"/>
                  <a:gd name="T8" fmla="*/ 23 w 27"/>
                  <a:gd name="T9" fmla="*/ 2 h 24"/>
                  <a:gd name="T10" fmla="*/ 18 w 27"/>
                  <a:gd name="T11" fmla="*/ 0 h 24"/>
                  <a:gd name="T12" fmla="*/ 15 w 27"/>
                  <a:gd name="T13" fmla="*/ 0 h 24"/>
                  <a:gd name="T14" fmla="*/ 7 w 27"/>
                  <a:gd name="T15" fmla="*/ 0 h 24"/>
                  <a:gd name="T16" fmla="*/ 3 w 27"/>
                  <a:gd name="T17" fmla="*/ 2 h 24"/>
                  <a:gd name="T18" fmla="*/ 0 w 27"/>
                  <a:gd name="T19" fmla="*/ 7 h 24"/>
                  <a:gd name="T20" fmla="*/ 0 w 27"/>
                  <a:gd name="T21" fmla="*/ 13 h 24"/>
                  <a:gd name="T22" fmla="*/ 0 w 27"/>
                  <a:gd name="T23" fmla="*/ 16 h 24"/>
                  <a:gd name="T24" fmla="*/ 3 w 27"/>
                  <a:gd name="T25" fmla="*/ 21 h 24"/>
                  <a:gd name="T26" fmla="*/ 7 w 27"/>
                  <a:gd name="T27" fmla="*/ 23 h 24"/>
                  <a:gd name="T28" fmla="*/ 15 w 27"/>
                  <a:gd name="T29" fmla="*/ 24 h 24"/>
                  <a:gd name="T30" fmla="*/ 15 w 27"/>
                  <a:gd name="T31" fmla="*/ 24 h 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7"/>
                  <a:gd name="T49" fmla="*/ 0 h 24"/>
                  <a:gd name="T50" fmla="*/ 27 w 27"/>
                  <a:gd name="T51" fmla="*/ 24 h 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7" h="24">
                    <a:moveTo>
                      <a:pt x="15" y="24"/>
                    </a:moveTo>
                    <a:lnTo>
                      <a:pt x="23" y="21"/>
                    </a:lnTo>
                    <a:lnTo>
                      <a:pt x="27" y="13"/>
                    </a:lnTo>
                    <a:lnTo>
                      <a:pt x="25" y="7"/>
                    </a:lnTo>
                    <a:lnTo>
                      <a:pt x="23" y="2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21"/>
                    </a:lnTo>
                    <a:lnTo>
                      <a:pt x="7" y="23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4" name="Freeform 223"/>
              <p:cNvSpPr>
                <a:spLocks/>
              </p:cNvSpPr>
              <p:nvPr/>
            </p:nvSpPr>
            <p:spPr bwMode="auto">
              <a:xfrm>
                <a:off x="5285" y="3683"/>
                <a:ext cx="147" cy="78"/>
              </a:xfrm>
              <a:custGeom>
                <a:avLst/>
                <a:gdLst>
                  <a:gd name="T0" fmla="*/ 552 w 588"/>
                  <a:gd name="T1" fmla="*/ 109 h 235"/>
                  <a:gd name="T2" fmla="*/ 312 w 588"/>
                  <a:gd name="T3" fmla="*/ 95 h 235"/>
                  <a:gd name="T4" fmla="*/ 168 w 588"/>
                  <a:gd name="T5" fmla="*/ 86 h 235"/>
                  <a:gd name="T6" fmla="*/ 92 w 588"/>
                  <a:gd name="T7" fmla="*/ 73 h 235"/>
                  <a:gd name="T8" fmla="*/ 52 w 588"/>
                  <a:gd name="T9" fmla="*/ 53 h 235"/>
                  <a:gd name="T10" fmla="*/ 37 w 588"/>
                  <a:gd name="T11" fmla="*/ 26 h 235"/>
                  <a:gd name="T12" fmla="*/ 42 w 588"/>
                  <a:gd name="T13" fmla="*/ 0 h 235"/>
                  <a:gd name="T14" fmla="*/ 0 w 588"/>
                  <a:gd name="T15" fmla="*/ 53 h 235"/>
                  <a:gd name="T16" fmla="*/ 4 w 588"/>
                  <a:gd name="T17" fmla="*/ 116 h 235"/>
                  <a:gd name="T18" fmla="*/ 58 w 588"/>
                  <a:gd name="T19" fmla="*/ 171 h 235"/>
                  <a:gd name="T20" fmla="*/ 160 w 588"/>
                  <a:gd name="T21" fmla="*/ 211 h 235"/>
                  <a:gd name="T22" fmla="*/ 304 w 588"/>
                  <a:gd name="T23" fmla="*/ 229 h 235"/>
                  <a:gd name="T24" fmla="*/ 460 w 588"/>
                  <a:gd name="T25" fmla="*/ 232 h 235"/>
                  <a:gd name="T26" fmla="*/ 588 w 588"/>
                  <a:gd name="T27" fmla="*/ 235 h 235"/>
                  <a:gd name="T28" fmla="*/ 557 w 588"/>
                  <a:gd name="T29" fmla="*/ 158 h 235"/>
                  <a:gd name="T30" fmla="*/ 552 w 588"/>
                  <a:gd name="T31" fmla="*/ 109 h 235"/>
                  <a:gd name="T32" fmla="*/ 552 w 588"/>
                  <a:gd name="T33" fmla="*/ 109 h 2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88"/>
                  <a:gd name="T52" fmla="*/ 0 h 235"/>
                  <a:gd name="T53" fmla="*/ 588 w 588"/>
                  <a:gd name="T54" fmla="*/ 235 h 2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88" h="235">
                    <a:moveTo>
                      <a:pt x="552" y="109"/>
                    </a:moveTo>
                    <a:lnTo>
                      <a:pt x="312" y="95"/>
                    </a:lnTo>
                    <a:lnTo>
                      <a:pt x="168" y="86"/>
                    </a:lnTo>
                    <a:lnTo>
                      <a:pt x="92" y="73"/>
                    </a:lnTo>
                    <a:lnTo>
                      <a:pt x="52" y="53"/>
                    </a:lnTo>
                    <a:lnTo>
                      <a:pt x="37" y="26"/>
                    </a:lnTo>
                    <a:lnTo>
                      <a:pt x="42" y="0"/>
                    </a:lnTo>
                    <a:lnTo>
                      <a:pt x="0" y="53"/>
                    </a:lnTo>
                    <a:lnTo>
                      <a:pt x="4" y="116"/>
                    </a:lnTo>
                    <a:lnTo>
                      <a:pt x="58" y="171"/>
                    </a:lnTo>
                    <a:lnTo>
                      <a:pt x="160" y="211"/>
                    </a:lnTo>
                    <a:lnTo>
                      <a:pt x="304" y="229"/>
                    </a:lnTo>
                    <a:lnTo>
                      <a:pt x="460" y="232"/>
                    </a:lnTo>
                    <a:lnTo>
                      <a:pt x="588" y="235"/>
                    </a:lnTo>
                    <a:lnTo>
                      <a:pt x="557" y="158"/>
                    </a:lnTo>
                    <a:lnTo>
                      <a:pt x="552" y="109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5" name="Freeform 224"/>
              <p:cNvSpPr>
                <a:spLocks/>
              </p:cNvSpPr>
              <p:nvPr/>
            </p:nvSpPr>
            <p:spPr bwMode="auto">
              <a:xfrm>
                <a:off x="5421" y="3672"/>
                <a:ext cx="16" cy="89"/>
              </a:xfrm>
              <a:custGeom>
                <a:avLst/>
                <a:gdLst>
                  <a:gd name="T0" fmla="*/ 62 w 63"/>
                  <a:gd name="T1" fmla="*/ 3 h 267"/>
                  <a:gd name="T2" fmla="*/ 56 w 63"/>
                  <a:gd name="T3" fmla="*/ 13 h 267"/>
                  <a:gd name="T4" fmla="*/ 50 w 63"/>
                  <a:gd name="T5" fmla="*/ 25 h 267"/>
                  <a:gd name="T6" fmla="*/ 45 w 63"/>
                  <a:gd name="T7" fmla="*/ 36 h 267"/>
                  <a:gd name="T8" fmla="*/ 41 w 63"/>
                  <a:gd name="T9" fmla="*/ 44 h 267"/>
                  <a:gd name="T10" fmla="*/ 39 w 63"/>
                  <a:gd name="T11" fmla="*/ 54 h 267"/>
                  <a:gd name="T12" fmla="*/ 35 w 63"/>
                  <a:gd name="T13" fmla="*/ 65 h 267"/>
                  <a:gd name="T14" fmla="*/ 32 w 63"/>
                  <a:gd name="T15" fmla="*/ 76 h 267"/>
                  <a:gd name="T16" fmla="*/ 30 w 63"/>
                  <a:gd name="T17" fmla="*/ 88 h 267"/>
                  <a:gd name="T18" fmla="*/ 29 w 63"/>
                  <a:gd name="T19" fmla="*/ 103 h 267"/>
                  <a:gd name="T20" fmla="*/ 27 w 63"/>
                  <a:gd name="T21" fmla="*/ 117 h 267"/>
                  <a:gd name="T22" fmla="*/ 26 w 63"/>
                  <a:gd name="T23" fmla="*/ 132 h 267"/>
                  <a:gd name="T24" fmla="*/ 26 w 63"/>
                  <a:gd name="T25" fmla="*/ 146 h 267"/>
                  <a:gd name="T26" fmla="*/ 26 w 63"/>
                  <a:gd name="T27" fmla="*/ 159 h 267"/>
                  <a:gd name="T28" fmla="*/ 26 w 63"/>
                  <a:gd name="T29" fmla="*/ 173 h 267"/>
                  <a:gd name="T30" fmla="*/ 29 w 63"/>
                  <a:gd name="T31" fmla="*/ 186 h 267"/>
                  <a:gd name="T32" fmla="*/ 31 w 63"/>
                  <a:gd name="T33" fmla="*/ 198 h 267"/>
                  <a:gd name="T34" fmla="*/ 34 w 63"/>
                  <a:gd name="T35" fmla="*/ 210 h 267"/>
                  <a:gd name="T36" fmla="*/ 36 w 63"/>
                  <a:gd name="T37" fmla="*/ 220 h 267"/>
                  <a:gd name="T38" fmla="*/ 41 w 63"/>
                  <a:gd name="T39" fmla="*/ 234 h 267"/>
                  <a:gd name="T40" fmla="*/ 48 w 63"/>
                  <a:gd name="T41" fmla="*/ 248 h 267"/>
                  <a:gd name="T42" fmla="*/ 53 w 63"/>
                  <a:gd name="T43" fmla="*/ 258 h 267"/>
                  <a:gd name="T44" fmla="*/ 57 w 63"/>
                  <a:gd name="T45" fmla="*/ 264 h 267"/>
                  <a:gd name="T46" fmla="*/ 36 w 63"/>
                  <a:gd name="T47" fmla="*/ 267 h 267"/>
                  <a:gd name="T48" fmla="*/ 34 w 63"/>
                  <a:gd name="T49" fmla="*/ 264 h 267"/>
                  <a:gd name="T50" fmla="*/ 29 w 63"/>
                  <a:gd name="T51" fmla="*/ 255 h 267"/>
                  <a:gd name="T52" fmla="*/ 22 w 63"/>
                  <a:gd name="T53" fmla="*/ 241 h 267"/>
                  <a:gd name="T54" fmla="*/ 18 w 63"/>
                  <a:gd name="T55" fmla="*/ 234 h 267"/>
                  <a:gd name="T56" fmla="*/ 16 w 63"/>
                  <a:gd name="T57" fmla="*/ 225 h 267"/>
                  <a:gd name="T58" fmla="*/ 12 w 63"/>
                  <a:gd name="T59" fmla="*/ 214 h 267"/>
                  <a:gd name="T60" fmla="*/ 8 w 63"/>
                  <a:gd name="T61" fmla="*/ 203 h 267"/>
                  <a:gd name="T62" fmla="*/ 5 w 63"/>
                  <a:gd name="T63" fmla="*/ 191 h 267"/>
                  <a:gd name="T64" fmla="*/ 3 w 63"/>
                  <a:gd name="T65" fmla="*/ 180 h 267"/>
                  <a:gd name="T66" fmla="*/ 0 w 63"/>
                  <a:gd name="T67" fmla="*/ 165 h 267"/>
                  <a:gd name="T68" fmla="*/ 0 w 63"/>
                  <a:gd name="T69" fmla="*/ 151 h 267"/>
                  <a:gd name="T70" fmla="*/ 0 w 63"/>
                  <a:gd name="T71" fmla="*/ 137 h 267"/>
                  <a:gd name="T72" fmla="*/ 3 w 63"/>
                  <a:gd name="T73" fmla="*/ 123 h 267"/>
                  <a:gd name="T74" fmla="*/ 4 w 63"/>
                  <a:gd name="T75" fmla="*/ 107 h 267"/>
                  <a:gd name="T76" fmla="*/ 7 w 63"/>
                  <a:gd name="T77" fmla="*/ 94 h 267"/>
                  <a:gd name="T78" fmla="*/ 9 w 63"/>
                  <a:gd name="T79" fmla="*/ 80 h 267"/>
                  <a:gd name="T80" fmla="*/ 12 w 63"/>
                  <a:gd name="T81" fmla="*/ 68 h 267"/>
                  <a:gd name="T82" fmla="*/ 14 w 63"/>
                  <a:gd name="T83" fmla="*/ 57 h 267"/>
                  <a:gd name="T84" fmla="*/ 18 w 63"/>
                  <a:gd name="T85" fmla="*/ 46 h 267"/>
                  <a:gd name="T86" fmla="*/ 22 w 63"/>
                  <a:gd name="T87" fmla="*/ 37 h 267"/>
                  <a:gd name="T88" fmla="*/ 26 w 63"/>
                  <a:gd name="T89" fmla="*/ 30 h 267"/>
                  <a:gd name="T90" fmla="*/ 30 w 63"/>
                  <a:gd name="T91" fmla="*/ 16 h 267"/>
                  <a:gd name="T92" fmla="*/ 35 w 63"/>
                  <a:gd name="T93" fmla="*/ 7 h 267"/>
                  <a:gd name="T94" fmla="*/ 40 w 63"/>
                  <a:gd name="T95" fmla="*/ 0 h 267"/>
                  <a:gd name="T96" fmla="*/ 63 w 63"/>
                  <a:gd name="T97" fmla="*/ 2 h 26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63"/>
                  <a:gd name="T148" fmla="*/ 0 h 267"/>
                  <a:gd name="T149" fmla="*/ 63 w 63"/>
                  <a:gd name="T150" fmla="*/ 267 h 26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63" h="267">
                    <a:moveTo>
                      <a:pt x="63" y="2"/>
                    </a:moveTo>
                    <a:lnTo>
                      <a:pt x="62" y="3"/>
                    </a:lnTo>
                    <a:lnTo>
                      <a:pt x="58" y="8"/>
                    </a:lnTo>
                    <a:lnTo>
                      <a:pt x="56" y="13"/>
                    </a:lnTo>
                    <a:lnTo>
                      <a:pt x="53" y="19"/>
                    </a:lnTo>
                    <a:lnTo>
                      <a:pt x="50" y="25"/>
                    </a:lnTo>
                    <a:lnTo>
                      <a:pt x="48" y="33"/>
                    </a:lnTo>
                    <a:lnTo>
                      <a:pt x="45" y="36"/>
                    </a:lnTo>
                    <a:lnTo>
                      <a:pt x="44" y="39"/>
                    </a:lnTo>
                    <a:lnTo>
                      <a:pt x="41" y="44"/>
                    </a:lnTo>
                    <a:lnTo>
                      <a:pt x="40" y="49"/>
                    </a:lnTo>
                    <a:lnTo>
                      <a:pt x="39" y="54"/>
                    </a:lnTo>
                    <a:lnTo>
                      <a:pt x="38" y="59"/>
                    </a:lnTo>
                    <a:lnTo>
                      <a:pt x="35" y="65"/>
                    </a:lnTo>
                    <a:lnTo>
                      <a:pt x="34" y="71"/>
                    </a:lnTo>
                    <a:lnTo>
                      <a:pt x="32" y="76"/>
                    </a:lnTo>
                    <a:lnTo>
                      <a:pt x="31" y="82"/>
                    </a:lnTo>
                    <a:lnTo>
                      <a:pt x="30" y="88"/>
                    </a:lnTo>
                    <a:lnTo>
                      <a:pt x="29" y="96"/>
                    </a:lnTo>
                    <a:lnTo>
                      <a:pt x="29" y="103"/>
                    </a:lnTo>
                    <a:lnTo>
                      <a:pt x="27" y="110"/>
                    </a:lnTo>
                    <a:lnTo>
                      <a:pt x="27" y="117"/>
                    </a:lnTo>
                    <a:lnTo>
                      <a:pt x="27" y="125"/>
                    </a:lnTo>
                    <a:lnTo>
                      <a:pt x="26" y="132"/>
                    </a:lnTo>
                    <a:lnTo>
                      <a:pt x="26" y="138"/>
                    </a:lnTo>
                    <a:lnTo>
                      <a:pt x="26" y="146"/>
                    </a:lnTo>
                    <a:lnTo>
                      <a:pt x="26" y="153"/>
                    </a:lnTo>
                    <a:lnTo>
                      <a:pt x="26" y="159"/>
                    </a:lnTo>
                    <a:lnTo>
                      <a:pt x="26" y="167"/>
                    </a:lnTo>
                    <a:lnTo>
                      <a:pt x="26" y="173"/>
                    </a:lnTo>
                    <a:lnTo>
                      <a:pt x="29" y="180"/>
                    </a:lnTo>
                    <a:lnTo>
                      <a:pt x="29" y="186"/>
                    </a:lnTo>
                    <a:lnTo>
                      <a:pt x="30" y="193"/>
                    </a:lnTo>
                    <a:lnTo>
                      <a:pt x="31" y="198"/>
                    </a:lnTo>
                    <a:lnTo>
                      <a:pt x="32" y="204"/>
                    </a:lnTo>
                    <a:lnTo>
                      <a:pt x="34" y="210"/>
                    </a:lnTo>
                    <a:lnTo>
                      <a:pt x="35" y="216"/>
                    </a:lnTo>
                    <a:lnTo>
                      <a:pt x="36" y="220"/>
                    </a:lnTo>
                    <a:lnTo>
                      <a:pt x="39" y="226"/>
                    </a:lnTo>
                    <a:lnTo>
                      <a:pt x="41" y="234"/>
                    </a:lnTo>
                    <a:lnTo>
                      <a:pt x="45" y="241"/>
                    </a:lnTo>
                    <a:lnTo>
                      <a:pt x="48" y="248"/>
                    </a:lnTo>
                    <a:lnTo>
                      <a:pt x="52" y="255"/>
                    </a:lnTo>
                    <a:lnTo>
                      <a:pt x="53" y="258"/>
                    </a:lnTo>
                    <a:lnTo>
                      <a:pt x="56" y="262"/>
                    </a:lnTo>
                    <a:lnTo>
                      <a:pt x="57" y="264"/>
                    </a:lnTo>
                    <a:lnTo>
                      <a:pt x="57" y="265"/>
                    </a:lnTo>
                    <a:lnTo>
                      <a:pt x="36" y="267"/>
                    </a:lnTo>
                    <a:lnTo>
                      <a:pt x="35" y="265"/>
                    </a:lnTo>
                    <a:lnTo>
                      <a:pt x="34" y="264"/>
                    </a:lnTo>
                    <a:lnTo>
                      <a:pt x="31" y="259"/>
                    </a:lnTo>
                    <a:lnTo>
                      <a:pt x="29" y="255"/>
                    </a:lnTo>
                    <a:lnTo>
                      <a:pt x="26" y="249"/>
                    </a:lnTo>
                    <a:lnTo>
                      <a:pt x="22" y="241"/>
                    </a:lnTo>
                    <a:lnTo>
                      <a:pt x="20" y="237"/>
                    </a:lnTo>
                    <a:lnTo>
                      <a:pt x="18" y="234"/>
                    </a:lnTo>
                    <a:lnTo>
                      <a:pt x="17" y="228"/>
                    </a:lnTo>
                    <a:lnTo>
                      <a:pt x="16" y="225"/>
                    </a:lnTo>
                    <a:lnTo>
                      <a:pt x="13" y="219"/>
                    </a:lnTo>
                    <a:lnTo>
                      <a:pt x="12" y="214"/>
                    </a:lnTo>
                    <a:lnTo>
                      <a:pt x="9" y="209"/>
                    </a:lnTo>
                    <a:lnTo>
                      <a:pt x="8" y="203"/>
                    </a:lnTo>
                    <a:lnTo>
                      <a:pt x="5" y="197"/>
                    </a:lnTo>
                    <a:lnTo>
                      <a:pt x="5" y="191"/>
                    </a:lnTo>
                    <a:lnTo>
                      <a:pt x="3" y="186"/>
                    </a:lnTo>
                    <a:lnTo>
                      <a:pt x="3" y="180"/>
                    </a:lnTo>
                    <a:lnTo>
                      <a:pt x="2" y="172"/>
                    </a:lnTo>
                    <a:lnTo>
                      <a:pt x="0" y="165"/>
                    </a:lnTo>
                    <a:lnTo>
                      <a:pt x="0" y="158"/>
                    </a:lnTo>
                    <a:lnTo>
                      <a:pt x="0" y="151"/>
                    </a:lnTo>
                    <a:lnTo>
                      <a:pt x="0" y="144"/>
                    </a:lnTo>
                    <a:lnTo>
                      <a:pt x="0" y="137"/>
                    </a:lnTo>
                    <a:lnTo>
                      <a:pt x="0" y="130"/>
                    </a:lnTo>
                    <a:lnTo>
                      <a:pt x="3" y="123"/>
                    </a:lnTo>
                    <a:lnTo>
                      <a:pt x="3" y="115"/>
                    </a:lnTo>
                    <a:lnTo>
                      <a:pt x="4" y="107"/>
                    </a:lnTo>
                    <a:lnTo>
                      <a:pt x="5" y="100"/>
                    </a:lnTo>
                    <a:lnTo>
                      <a:pt x="7" y="94"/>
                    </a:lnTo>
                    <a:lnTo>
                      <a:pt x="8" y="87"/>
                    </a:lnTo>
                    <a:lnTo>
                      <a:pt x="9" y="80"/>
                    </a:lnTo>
                    <a:lnTo>
                      <a:pt x="11" y="74"/>
                    </a:lnTo>
                    <a:lnTo>
                      <a:pt x="12" y="68"/>
                    </a:lnTo>
                    <a:lnTo>
                      <a:pt x="13" y="61"/>
                    </a:lnTo>
                    <a:lnTo>
                      <a:pt x="14" y="57"/>
                    </a:lnTo>
                    <a:lnTo>
                      <a:pt x="17" y="52"/>
                    </a:lnTo>
                    <a:lnTo>
                      <a:pt x="18" y="46"/>
                    </a:lnTo>
                    <a:lnTo>
                      <a:pt x="20" y="42"/>
                    </a:lnTo>
                    <a:lnTo>
                      <a:pt x="22" y="37"/>
                    </a:lnTo>
                    <a:lnTo>
                      <a:pt x="23" y="34"/>
                    </a:lnTo>
                    <a:lnTo>
                      <a:pt x="26" y="30"/>
                    </a:lnTo>
                    <a:lnTo>
                      <a:pt x="27" y="22"/>
                    </a:lnTo>
                    <a:lnTo>
                      <a:pt x="30" y="16"/>
                    </a:lnTo>
                    <a:lnTo>
                      <a:pt x="32" y="11"/>
                    </a:lnTo>
                    <a:lnTo>
                      <a:pt x="35" y="7"/>
                    </a:lnTo>
                    <a:lnTo>
                      <a:pt x="39" y="2"/>
                    </a:lnTo>
                    <a:lnTo>
                      <a:pt x="40" y="0"/>
                    </a:lnTo>
                    <a:lnTo>
                      <a:pt x="6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6" name="Freeform 225"/>
              <p:cNvSpPr>
                <a:spLocks/>
              </p:cNvSpPr>
              <p:nvPr/>
            </p:nvSpPr>
            <p:spPr bwMode="auto">
              <a:xfrm>
                <a:off x="5452" y="3690"/>
                <a:ext cx="178" cy="69"/>
              </a:xfrm>
              <a:custGeom>
                <a:avLst/>
                <a:gdLst>
                  <a:gd name="T0" fmla="*/ 27 w 710"/>
                  <a:gd name="T1" fmla="*/ 38 h 209"/>
                  <a:gd name="T2" fmla="*/ 28 w 710"/>
                  <a:gd name="T3" fmla="*/ 0 h 209"/>
                  <a:gd name="T4" fmla="*/ 0 w 710"/>
                  <a:gd name="T5" fmla="*/ 32 h 209"/>
                  <a:gd name="T6" fmla="*/ 0 w 710"/>
                  <a:gd name="T7" fmla="*/ 99 h 209"/>
                  <a:gd name="T8" fmla="*/ 0 w 710"/>
                  <a:gd name="T9" fmla="*/ 101 h 209"/>
                  <a:gd name="T10" fmla="*/ 1 w 710"/>
                  <a:gd name="T11" fmla="*/ 101 h 209"/>
                  <a:gd name="T12" fmla="*/ 1 w 710"/>
                  <a:gd name="T13" fmla="*/ 107 h 209"/>
                  <a:gd name="T14" fmla="*/ 1 w 710"/>
                  <a:gd name="T15" fmla="*/ 113 h 209"/>
                  <a:gd name="T16" fmla="*/ 1 w 710"/>
                  <a:gd name="T17" fmla="*/ 120 h 209"/>
                  <a:gd name="T18" fmla="*/ 2 w 710"/>
                  <a:gd name="T19" fmla="*/ 126 h 209"/>
                  <a:gd name="T20" fmla="*/ 2 w 710"/>
                  <a:gd name="T21" fmla="*/ 130 h 209"/>
                  <a:gd name="T22" fmla="*/ 4 w 710"/>
                  <a:gd name="T23" fmla="*/ 135 h 209"/>
                  <a:gd name="T24" fmla="*/ 4 w 710"/>
                  <a:gd name="T25" fmla="*/ 137 h 209"/>
                  <a:gd name="T26" fmla="*/ 4 w 710"/>
                  <a:gd name="T27" fmla="*/ 139 h 209"/>
                  <a:gd name="T28" fmla="*/ 24 w 710"/>
                  <a:gd name="T29" fmla="*/ 203 h 209"/>
                  <a:gd name="T30" fmla="*/ 254 w 710"/>
                  <a:gd name="T31" fmla="*/ 209 h 209"/>
                  <a:gd name="T32" fmla="*/ 633 w 710"/>
                  <a:gd name="T33" fmla="*/ 200 h 209"/>
                  <a:gd name="T34" fmla="*/ 710 w 710"/>
                  <a:gd name="T35" fmla="*/ 196 h 209"/>
                  <a:gd name="T36" fmla="*/ 690 w 710"/>
                  <a:gd name="T37" fmla="*/ 167 h 209"/>
                  <a:gd name="T38" fmla="*/ 690 w 710"/>
                  <a:gd name="T39" fmla="*/ 122 h 209"/>
                  <a:gd name="T40" fmla="*/ 550 w 710"/>
                  <a:gd name="T41" fmla="*/ 116 h 209"/>
                  <a:gd name="T42" fmla="*/ 177 w 710"/>
                  <a:gd name="T43" fmla="*/ 91 h 209"/>
                  <a:gd name="T44" fmla="*/ 175 w 710"/>
                  <a:gd name="T45" fmla="*/ 90 h 209"/>
                  <a:gd name="T46" fmla="*/ 172 w 710"/>
                  <a:gd name="T47" fmla="*/ 90 h 209"/>
                  <a:gd name="T48" fmla="*/ 167 w 710"/>
                  <a:gd name="T49" fmla="*/ 90 h 209"/>
                  <a:gd name="T50" fmla="*/ 160 w 710"/>
                  <a:gd name="T51" fmla="*/ 89 h 209"/>
                  <a:gd name="T52" fmla="*/ 157 w 710"/>
                  <a:gd name="T53" fmla="*/ 88 h 209"/>
                  <a:gd name="T54" fmla="*/ 151 w 710"/>
                  <a:gd name="T55" fmla="*/ 87 h 209"/>
                  <a:gd name="T56" fmla="*/ 148 w 710"/>
                  <a:gd name="T57" fmla="*/ 87 h 209"/>
                  <a:gd name="T58" fmla="*/ 142 w 710"/>
                  <a:gd name="T59" fmla="*/ 87 h 209"/>
                  <a:gd name="T60" fmla="*/ 137 w 710"/>
                  <a:gd name="T61" fmla="*/ 86 h 209"/>
                  <a:gd name="T62" fmla="*/ 132 w 710"/>
                  <a:gd name="T63" fmla="*/ 86 h 209"/>
                  <a:gd name="T64" fmla="*/ 127 w 710"/>
                  <a:gd name="T65" fmla="*/ 84 h 209"/>
                  <a:gd name="T66" fmla="*/ 123 w 710"/>
                  <a:gd name="T67" fmla="*/ 84 h 209"/>
                  <a:gd name="T68" fmla="*/ 117 w 710"/>
                  <a:gd name="T69" fmla="*/ 83 h 209"/>
                  <a:gd name="T70" fmla="*/ 110 w 710"/>
                  <a:gd name="T71" fmla="*/ 83 h 209"/>
                  <a:gd name="T72" fmla="*/ 104 w 710"/>
                  <a:gd name="T73" fmla="*/ 82 h 209"/>
                  <a:gd name="T74" fmla="*/ 99 w 710"/>
                  <a:gd name="T75" fmla="*/ 82 h 209"/>
                  <a:gd name="T76" fmla="*/ 92 w 710"/>
                  <a:gd name="T77" fmla="*/ 81 h 209"/>
                  <a:gd name="T78" fmla="*/ 86 w 710"/>
                  <a:gd name="T79" fmla="*/ 80 h 209"/>
                  <a:gd name="T80" fmla="*/ 81 w 710"/>
                  <a:gd name="T81" fmla="*/ 80 h 209"/>
                  <a:gd name="T82" fmla="*/ 74 w 710"/>
                  <a:gd name="T83" fmla="*/ 80 h 209"/>
                  <a:gd name="T84" fmla="*/ 69 w 710"/>
                  <a:gd name="T85" fmla="*/ 79 h 209"/>
                  <a:gd name="T86" fmla="*/ 63 w 710"/>
                  <a:gd name="T87" fmla="*/ 78 h 209"/>
                  <a:gd name="T88" fmla="*/ 58 w 710"/>
                  <a:gd name="T89" fmla="*/ 78 h 209"/>
                  <a:gd name="T90" fmla="*/ 51 w 710"/>
                  <a:gd name="T91" fmla="*/ 78 h 209"/>
                  <a:gd name="T92" fmla="*/ 46 w 710"/>
                  <a:gd name="T93" fmla="*/ 76 h 209"/>
                  <a:gd name="T94" fmla="*/ 40 w 710"/>
                  <a:gd name="T95" fmla="*/ 76 h 209"/>
                  <a:gd name="T96" fmla="*/ 36 w 710"/>
                  <a:gd name="T97" fmla="*/ 76 h 209"/>
                  <a:gd name="T98" fmla="*/ 32 w 710"/>
                  <a:gd name="T99" fmla="*/ 76 h 209"/>
                  <a:gd name="T100" fmla="*/ 32 w 710"/>
                  <a:gd name="T101" fmla="*/ 74 h 209"/>
                  <a:gd name="T102" fmla="*/ 27 w 710"/>
                  <a:gd name="T103" fmla="*/ 38 h 209"/>
                  <a:gd name="T104" fmla="*/ 27 w 710"/>
                  <a:gd name="T105" fmla="*/ 38 h 20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10"/>
                  <a:gd name="T160" fmla="*/ 0 h 209"/>
                  <a:gd name="T161" fmla="*/ 710 w 710"/>
                  <a:gd name="T162" fmla="*/ 209 h 20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10" h="209">
                    <a:moveTo>
                      <a:pt x="27" y="38"/>
                    </a:moveTo>
                    <a:lnTo>
                      <a:pt x="28" y="0"/>
                    </a:lnTo>
                    <a:lnTo>
                      <a:pt x="0" y="32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1"/>
                    </a:lnTo>
                    <a:lnTo>
                      <a:pt x="1" y="107"/>
                    </a:lnTo>
                    <a:lnTo>
                      <a:pt x="1" y="113"/>
                    </a:lnTo>
                    <a:lnTo>
                      <a:pt x="1" y="120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4" y="135"/>
                    </a:lnTo>
                    <a:lnTo>
                      <a:pt x="4" y="137"/>
                    </a:lnTo>
                    <a:lnTo>
                      <a:pt x="4" y="139"/>
                    </a:lnTo>
                    <a:lnTo>
                      <a:pt x="24" y="203"/>
                    </a:lnTo>
                    <a:lnTo>
                      <a:pt x="254" y="209"/>
                    </a:lnTo>
                    <a:lnTo>
                      <a:pt x="633" y="200"/>
                    </a:lnTo>
                    <a:lnTo>
                      <a:pt x="710" y="196"/>
                    </a:lnTo>
                    <a:lnTo>
                      <a:pt x="690" y="167"/>
                    </a:lnTo>
                    <a:lnTo>
                      <a:pt x="690" y="122"/>
                    </a:lnTo>
                    <a:lnTo>
                      <a:pt x="550" y="116"/>
                    </a:lnTo>
                    <a:lnTo>
                      <a:pt x="177" y="91"/>
                    </a:lnTo>
                    <a:lnTo>
                      <a:pt x="175" y="90"/>
                    </a:lnTo>
                    <a:lnTo>
                      <a:pt x="172" y="90"/>
                    </a:lnTo>
                    <a:lnTo>
                      <a:pt x="167" y="90"/>
                    </a:lnTo>
                    <a:lnTo>
                      <a:pt x="160" y="89"/>
                    </a:lnTo>
                    <a:lnTo>
                      <a:pt x="157" y="88"/>
                    </a:lnTo>
                    <a:lnTo>
                      <a:pt x="151" y="87"/>
                    </a:lnTo>
                    <a:lnTo>
                      <a:pt x="148" y="87"/>
                    </a:lnTo>
                    <a:lnTo>
                      <a:pt x="142" y="87"/>
                    </a:lnTo>
                    <a:lnTo>
                      <a:pt x="137" y="86"/>
                    </a:lnTo>
                    <a:lnTo>
                      <a:pt x="132" y="86"/>
                    </a:lnTo>
                    <a:lnTo>
                      <a:pt x="127" y="84"/>
                    </a:lnTo>
                    <a:lnTo>
                      <a:pt x="123" y="84"/>
                    </a:lnTo>
                    <a:lnTo>
                      <a:pt x="117" y="83"/>
                    </a:lnTo>
                    <a:lnTo>
                      <a:pt x="110" y="83"/>
                    </a:lnTo>
                    <a:lnTo>
                      <a:pt x="104" y="82"/>
                    </a:lnTo>
                    <a:lnTo>
                      <a:pt x="99" y="82"/>
                    </a:lnTo>
                    <a:lnTo>
                      <a:pt x="92" y="81"/>
                    </a:lnTo>
                    <a:lnTo>
                      <a:pt x="86" y="80"/>
                    </a:lnTo>
                    <a:lnTo>
                      <a:pt x="81" y="80"/>
                    </a:lnTo>
                    <a:lnTo>
                      <a:pt x="74" y="80"/>
                    </a:lnTo>
                    <a:lnTo>
                      <a:pt x="69" y="79"/>
                    </a:lnTo>
                    <a:lnTo>
                      <a:pt x="63" y="78"/>
                    </a:lnTo>
                    <a:lnTo>
                      <a:pt x="58" y="78"/>
                    </a:lnTo>
                    <a:lnTo>
                      <a:pt x="51" y="78"/>
                    </a:lnTo>
                    <a:lnTo>
                      <a:pt x="46" y="76"/>
                    </a:lnTo>
                    <a:lnTo>
                      <a:pt x="40" y="76"/>
                    </a:lnTo>
                    <a:lnTo>
                      <a:pt x="36" y="76"/>
                    </a:lnTo>
                    <a:lnTo>
                      <a:pt x="32" y="76"/>
                    </a:lnTo>
                    <a:lnTo>
                      <a:pt x="32" y="74"/>
                    </a:lnTo>
                    <a:lnTo>
                      <a:pt x="27" y="38"/>
                    </a:lnTo>
                    <a:close/>
                  </a:path>
                </a:pathLst>
              </a:custGeom>
              <a:solidFill>
                <a:srgbClr val="4A69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7" name="Freeform 226"/>
              <p:cNvSpPr>
                <a:spLocks/>
              </p:cNvSpPr>
              <p:nvPr/>
            </p:nvSpPr>
            <p:spPr bwMode="auto">
              <a:xfrm>
                <a:off x="5457" y="3676"/>
                <a:ext cx="184" cy="87"/>
              </a:xfrm>
              <a:custGeom>
                <a:avLst/>
                <a:gdLst>
                  <a:gd name="T0" fmla="*/ 54 w 735"/>
                  <a:gd name="T1" fmla="*/ 0 h 262"/>
                  <a:gd name="T2" fmla="*/ 106 w 735"/>
                  <a:gd name="T3" fmla="*/ 5 h 262"/>
                  <a:gd name="T4" fmla="*/ 143 w 735"/>
                  <a:gd name="T5" fmla="*/ 8 h 262"/>
                  <a:gd name="T6" fmla="*/ 185 w 735"/>
                  <a:gd name="T7" fmla="*/ 13 h 262"/>
                  <a:gd name="T8" fmla="*/ 237 w 735"/>
                  <a:gd name="T9" fmla="*/ 20 h 262"/>
                  <a:gd name="T10" fmla="*/ 295 w 735"/>
                  <a:gd name="T11" fmla="*/ 26 h 262"/>
                  <a:gd name="T12" fmla="*/ 359 w 735"/>
                  <a:gd name="T13" fmla="*/ 37 h 262"/>
                  <a:gd name="T14" fmla="*/ 419 w 735"/>
                  <a:gd name="T15" fmla="*/ 46 h 262"/>
                  <a:gd name="T16" fmla="*/ 478 w 735"/>
                  <a:gd name="T17" fmla="*/ 54 h 262"/>
                  <a:gd name="T18" fmla="*/ 533 w 735"/>
                  <a:gd name="T19" fmla="*/ 62 h 262"/>
                  <a:gd name="T20" fmla="*/ 585 w 735"/>
                  <a:gd name="T21" fmla="*/ 70 h 262"/>
                  <a:gd name="T22" fmla="*/ 627 w 735"/>
                  <a:gd name="T23" fmla="*/ 75 h 262"/>
                  <a:gd name="T24" fmla="*/ 673 w 735"/>
                  <a:gd name="T25" fmla="*/ 83 h 262"/>
                  <a:gd name="T26" fmla="*/ 712 w 735"/>
                  <a:gd name="T27" fmla="*/ 91 h 262"/>
                  <a:gd name="T28" fmla="*/ 734 w 735"/>
                  <a:gd name="T29" fmla="*/ 117 h 262"/>
                  <a:gd name="T30" fmla="*/ 686 w 735"/>
                  <a:gd name="T31" fmla="*/ 133 h 262"/>
                  <a:gd name="T32" fmla="*/ 679 w 735"/>
                  <a:gd name="T33" fmla="*/ 165 h 262"/>
                  <a:gd name="T34" fmla="*/ 681 w 735"/>
                  <a:gd name="T35" fmla="*/ 201 h 262"/>
                  <a:gd name="T36" fmla="*/ 717 w 735"/>
                  <a:gd name="T37" fmla="*/ 217 h 262"/>
                  <a:gd name="T38" fmla="*/ 684 w 735"/>
                  <a:gd name="T39" fmla="*/ 247 h 262"/>
                  <a:gd name="T40" fmla="*/ 653 w 735"/>
                  <a:gd name="T41" fmla="*/ 251 h 262"/>
                  <a:gd name="T42" fmla="*/ 616 w 735"/>
                  <a:gd name="T43" fmla="*/ 252 h 262"/>
                  <a:gd name="T44" fmla="*/ 562 w 735"/>
                  <a:gd name="T45" fmla="*/ 254 h 262"/>
                  <a:gd name="T46" fmla="*/ 494 w 735"/>
                  <a:gd name="T47" fmla="*/ 257 h 262"/>
                  <a:gd name="T48" fmla="*/ 410 w 735"/>
                  <a:gd name="T49" fmla="*/ 258 h 262"/>
                  <a:gd name="T50" fmla="*/ 314 w 735"/>
                  <a:gd name="T51" fmla="*/ 259 h 262"/>
                  <a:gd name="T52" fmla="*/ 202 w 735"/>
                  <a:gd name="T53" fmla="*/ 260 h 262"/>
                  <a:gd name="T54" fmla="*/ 77 w 735"/>
                  <a:gd name="T55" fmla="*/ 261 h 262"/>
                  <a:gd name="T56" fmla="*/ 8 w 735"/>
                  <a:gd name="T57" fmla="*/ 246 h 262"/>
                  <a:gd name="T58" fmla="*/ 11 w 735"/>
                  <a:gd name="T59" fmla="*/ 231 h 262"/>
                  <a:gd name="T60" fmla="*/ 61 w 735"/>
                  <a:gd name="T61" fmla="*/ 234 h 262"/>
                  <a:gd name="T62" fmla="*/ 97 w 735"/>
                  <a:gd name="T63" fmla="*/ 234 h 262"/>
                  <a:gd name="T64" fmla="*/ 139 w 735"/>
                  <a:gd name="T65" fmla="*/ 236 h 262"/>
                  <a:gd name="T66" fmla="*/ 187 w 735"/>
                  <a:gd name="T67" fmla="*/ 236 h 262"/>
                  <a:gd name="T68" fmla="*/ 239 w 735"/>
                  <a:gd name="T69" fmla="*/ 238 h 262"/>
                  <a:gd name="T70" fmla="*/ 297 w 735"/>
                  <a:gd name="T71" fmla="*/ 238 h 262"/>
                  <a:gd name="T72" fmla="*/ 354 w 735"/>
                  <a:gd name="T73" fmla="*/ 238 h 262"/>
                  <a:gd name="T74" fmla="*/ 410 w 735"/>
                  <a:gd name="T75" fmla="*/ 237 h 262"/>
                  <a:gd name="T76" fmla="*/ 465 w 735"/>
                  <a:gd name="T77" fmla="*/ 237 h 262"/>
                  <a:gd name="T78" fmla="*/ 514 w 735"/>
                  <a:gd name="T79" fmla="*/ 236 h 262"/>
                  <a:gd name="T80" fmla="*/ 560 w 735"/>
                  <a:gd name="T81" fmla="*/ 235 h 262"/>
                  <a:gd name="T82" fmla="*/ 600 w 735"/>
                  <a:gd name="T83" fmla="*/ 232 h 262"/>
                  <a:gd name="T84" fmla="*/ 649 w 735"/>
                  <a:gd name="T85" fmla="*/ 231 h 262"/>
                  <a:gd name="T86" fmla="*/ 676 w 735"/>
                  <a:gd name="T87" fmla="*/ 230 h 262"/>
                  <a:gd name="T88" fmla="*/ 654 w 735"/>
                  <a:gd name="T89" fmla="*/ 200 h 262"/>
                  <a:gd name="T90" fmla="*/ 655 w 735"/>
                  <a:gd name="T91" fmla="*/ 157 h 262"/>
                  <a:gd name="T92" fmla="*/ 667 w 735"/>
                  <a:gd name="T93" fmla="*/ 121 h 262"/>
                  <a:gd name="T94" fmla="*/ 662 w 735"/>
                  <a:gd name="T95" fmla="*/ 107 h 262"/>
                  <a:gd name="T96" fmla="*/ 618 w 735"/>
                  <a:gd name="T97" fmla="*/ 100 h 262"/>
                  <a:gd name="T98" fmla="*/ 580 w 735"/>
                  <a:gd name="T99" fmla="*/ 93 h 262"/>
                  <a:gd name="T100" fmla="*/ 535 w 735"/>
                  <a:gd name="T101" fmla="*/ 86 h 262"/>
                  <a:gd name="T102" fmla="*/ 482 w 735"/>
                  <a:gd name="T103" fmla="*/ 77 h 262"/>
                  <a:gd name="T104" fmla="*/ 424 w 735"/>
                  <a:gd name="T105" fmla="*/ 69 h 262"/>
                  <a:gd name="T106" fmla="*/ 361 w 735"/>
                  <a:gd name="T107" fmla="*/ 60 h 262"/>
                  <a:gd name="T108" fmla="*/ 298 w 735"/>
                  <a:gd name="T109" fmla="*/ 52 h 262"/>
                  <a:gd name="T110" fmla="*/ 235 w 735"/>
                  <a:gd name="T111" fmla="*/ 41 h 262"/>
                  <a:gd name="T112" fmla="*/ 180 w 735"/>
                  <a:gd name="T113" fmla="*/ 36 h 262"/>
                  <a:gd name="T114" fmla="*/ 134 w 735"/>
                  <a:gd name="T115" fmla="*/ 30 h 262"/>
                  <a:gd name="T116" fmla="*/ 95 w 735"/>
                  <a:gd name="T117" fmla="*/ 26 h 262"/>
                  <a:gd name="T118" fmla="*/ 52 w 735"/>
                  <a:gd name="T119" fmla="*/ 21 h 262"/>
                  <a:gd name="T120" fmla="*/ 11 w 735"/>
                  <a:gd name="T121" fmla="*/ 20 h 2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35"/>
                  <a:gd name="T184" fmla="*/ 0 h 262"/>
                  <a:gd name="T185" fmla="*/ 735 w 735"/>
                  <a:gd name="T186" fmla="*/ 262 h 2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35" h="262">
                    <a:moveTo>
                      <a:pt x="26" y="0"/>
                    </a:moveTo>
                    <a:lnTo>
                      <a:pt x="26" y="0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44" y="0"/>
                    </a:lnTo>
                    <a:lnTo>
                      <a:pt x="49" y="0"/>
                    </a:lnTo>
                    <a:lnTo>
                      <a:pt x="54" y="0"/>
                    </a:lnTo>
                    <a:lnTo>
                      <a:pt x="61" y="0"/>
                    </a:lnTo>
                    <a:lnTo>
                      <a:pt x="67" y="1"/>
                    </a:lnTo>
                    <a:lnTo>
                      <a:pt x="75" y="1"/>
                    </a:lnTo>
                    <a:lnTo>
                      <a:pt x="83" y="2"/>
                    </a:lnTo>
                    <a:lnTo>
                      <a:pt x="92" y="3"/>
                    </a:lnTo>
                    <a:lnTo>
                      <a:pt x="101" y="5"/>
                    </a:lnTo>
                    <a:lnTo>
                      <a:pt x="106" y="5"/>
                    </a:lnTo>
                    <a:lnTo>
                      <a:pt x="110" y="5"/>
                    </a:lnTo>
                    <a:lnTo>
                      <a:pt x="115" y="6"/>
                    </a:lnTo>
                    <a:lnTo>
                      <a:pt x="120" y="6"/>
                    </a:lnTo>
                    <a:lnTo>
                      <a:pt x="125" y="6"/>
                    </a:lnTo>
                    <a:lnTo>
                      <a:pt x="130" y="7"/>
                    </a:lnTo>
                    <a:lnTo>
                      <a:pt x="137" y="8"/>
                    </a:lnTo>
                    <a:lnTo>
                      <a:pt x="143" y="8"/>
                    </a:lnTo>
                    <a:lnTo>
                      <a:pt x="148" y="8"/>
                    </a:lnTo>
                    <a:lnTo>
                      <a:pt x="153" y="9"/>
                    </a:lnTo>
                    <a:lnTo>
                      <a:pt x="160" y="10"/>
                    </a:lnTo>
                    <a:lnTo>
                      <a:pt x="166" y="10"/>
                    </a:lnTo>
                    <a:lnTo>
                      <a:pt x="173" y="10"/>
                    </a:lnTo>
                    <a:lnTo>
                      <a:pt x="180" y="12"/>
                    </a:lnTo>
                    <a:lnTo>
                      <a:pt x="185" y="13"/>
                    </a:lnTo>
                    <a:lnTo>
                      <a:pt x="194" y="14"/>
                    </a:lnTo>
                    <a:lnTo>
                      <a:pt x="199" y="14"/>
                    </a:lnTo>
                    <a:lnTo>
                      <a:pt x="207" y="16"/>
                    </a:lnTo>
                    <a:lnTo>
                      <a:pt x="214" y="16"/>
                    </a:lnTo>
                    <a:lnTo>
                      <a:pt x="223" y="17"/>
                    </a:lnTo>
                    <a:lnTo>
                      <a:pt x="229" y="18"/>
                    </a:lnTo>
                    <a:lnTo>
                      <a:pt x="237" y="20"/>
                    </a:lnTo>
                    <a:lnTo>
                      <a:pt x="246" y="21"/>
                    </a:lnTo>
                    <a:lnTo>
                      <a:pt x="253" y="22"/>
                    </a:lnTo>
                    <a:lnTo>
                      <a:pt x="262" y="22"/>
                    </a:lnTo>
                    <a:lnTo>
                      <a:pt x="270" y="23"/>
                    </a:lnTo>
                    <a:lnTo>
                      <a:pt x="278" y="24"/>
                    </a:lnTo>
                    <a:lnTo>
                      <a:pt x="287" y="26"/>
                    </a:lnTo>
                    <a:lnTo>
                      <a:pt x="295" y="26"/>
                    </a:lnTo>
                    <a:lnTo>
                      <a:pt x="305" y="29"/>
                    </a:lnTo>
                    <a:lnTo>
                      <a:pt x="314" y="30"/>
                    </a:lnTo>
                    <a:lnTo>
                      <a:pt x="323" y="32"/>
                    </a:lnTo>
                    <a:lnTo>
                      <a:pt x="330" y="33"/>
                    </a:lnTo>
                    <a:lnTo>
                      <a:pt x="339" y="35"/>
                    </a:lnTo>
                    <a:lnTo>
                      <a:pt x="348" y="36"/>
                    </a:lnTo>
                    <a:lnTo>
                      <a:pt x="359" y="37"/>
                    </a:lnTo>
                    <a:lnTo>
                      <a:pt x="366" y="38"/>
                    </a:lnTo>
                    <a:lnTo>
                      <a:pt x="375" y="39"/>
                    </a:lnTo>
                    <a:lnTo>
                      <a:pt x="384" y="41"/>
                    </a:lnTo>
                    <a:lnTo>
                      <a:pt x="393" y="43"/>
                    </a:lnTo>
                    <a:lnTo>
                      <a:pt x="402" y="44"/>
                    </a:lnTo>
                    <a:lnTo>
                      <a:pt x="410" y="45"/>
                    </a:lnTo>
                    <a:lnTo>
                      <a:pt x="419" y="46"/>
                    </a:lnTo>
                    <a:lnTo>
                      <a:pt x="428" y="47"/>
                    </a:lnTo>
                    <a:lnTo>
                      <a:pt x="436" y="48"/>
                    </a:lnTo>
                    <a:lnTo>
                      <a:pt x="445" y="49"/>
                    </a:lnTo>
                    <a:lnTo>
                      <a:pt x="454" y="52"/>
                    </a:lnTo>
                    <a:lnTo>
                      <a:pt x="461" y="53"/>
                    </a:lnTo>
                    <a:lnTo>
                      <a:pt x="470" y="54"/>
                    </a:lnTo>
                    <a:lnTo>
                      <a:pt x="478" y="54"/>
                    </a:lnTo>
                    <a:lnTo>
                      <a:pt x="486" y="55"/>
                    </a:lnTo>
                    <a:lnTo>
                      <a:pt x="494" y="56"/>
                    </a:lnTo>
                    <a:lnTo>
                      <a:pt x="501" y="58"/>
                    </a:lnTo>
                    <a:lnTo>
                      <a:pt x="510" y="59"/>
                    </a:lnTo>
                    <a:lnTo>
                      <a:pt x="518" y="60"/>
                    </a:lnTo>
                    <a:lnTo>
                      <a:pt x="526" y="62"/>
                    </a:lnTo>
                    <a:lnTo>
                      <a:pt x="533" y="62"/>
                    </a:lnTo>
                    <a:lnTo>
                      <a:pt x="540" y="63"/>
                    </a:lnTo>
                    <a:lnTo>
                      <a:pt x="548" y="64"/>
                    </a:lnTo>
                    <a:lnTo>
                      <a:pt x="555" y="66"/>
                    </a:lnTo>
                    <a:lnTo>
                      <a:pt x="562" y="67"/>
                    </a:lnTo>
                    <a:lnTo>
                      <a:pt x="569" y="68"/>
                    </a:lnTo>
                    <a:lnTo>
                      <a:pt x="576" y="69"/>
                    </a:lnTo>
                    <a:lnTo>
                      <a:pt x="585" y="70"/>
                    </a:lnTo>
                    <a:lnTo>
                      <a:pt x="590" y="70"/>
                    </a:lnTo>
                    <a:lnTo>
                      <a:pt x="596" y="73"/>
                    </a:lnTo>
                    <a:lnTo>
                      <a:pt x="603" y="73"/>
                    </a:lnTo>
                    <a:lnTo>
                      <a:pt x="610" y="74"/>
                    </a:lnTo>
                    <a:lnTo>
                      <a:pt x="616" y="74"/>
                    </a:lnTo>
                    <a:lnTo>
                      <a:pt x="622" y="75"/>
                    </a:lnTo>
                    <a:lnTo>
                      <a:pt x="627" y="75"/>
                    </a:lnTo>
                    <a:lnTo>
                      <a:pt x="634" y="77"/>
                    </a:lnTo>
                    <a:lnTo>
                      <a:pt x="639" y="77"/>
                    </a:lnTo>
                    <a:lnTo>
                      <a:pt x="644" y="78"/>
                    </a:lnTo>
                    <a:lnTo>
                      <a:pt x="650" y="78"/>
                    </a:lnTo>
                    <a:lnTo>
                      <a:pt x="655" y="79"/>
                    </a:lnTo>
                    <a:lnTo>
                      <a:pt x="664" y="82"/>
                    </a:lnTo>
                    <a:lnTo>
                      <a:pt x="673" y="83"/>
                    </a:lnTo>
                    <a:lnTo>
                      <a:pt x="681" y="84"/>
                    </a:lnTo>
                    <a:lnTo>
                      <a:pt x="689" y="85"/>
                    </a:lnTo>
                    <a:lnTo>
                      <a:pt x="695" y="86"/>
                    </a:lnTo>
                    <a:lnTo>
                      <a:pt x="702" y="87"/>
                    </a:lnTo>
                    <a:lnTo>
                      <a:pt x="705" y="89"/>
                    </a:lnTo>
                    <a:lnTo>
                      <a:pt x="709" y="90"/>
                    </a:lnTo>
                    <a:lnTo>
                      <a:pt x="712" y="91"/>
                    </a:lnTo>
                    <a:lnTo>
                      <a:pt x="716" y="93"/>
                    </a:lnTo>
                    <a:lnTo>
                      <a:pt x="721" y="96"/>
                    </a:lnTo>
                    <a:lnTo>
                      <a:pt x="725" y="100"/>
                    </a:lnTo>
                    <a:lnTo>
                      <a:pt x="727" y="105"/>
                    </a:lnTo>
                    <a:lnTo>
                      <a:pt x="731" y="109"/>
                    </a:lnTo>
                    <a:lnTo>
                      <a:pt x="732" y="113"/>
                    </a:lnTo>
                    <a:lnTo>
                      <a:pt x="734" y="117"/>
                    </a:lnTo>
                    <a:lnTo>
                      <a:pt x="734" y="120"/>
                    </a:lnTo>
                    <a:lnTo>
                      <a:pt x="735" y="121"/>
                    </a:lnTo>
                    <a:lnTo>
                      <a:pt x="695" y="121"/>
                    </a:lnTo>
                    <a:lnTo>
                      <a:pt x="693" y="121"/>
                    </a:lnTo>
                    <a:lnTo>
                      <a:pt x="691" y="124"/>
                    </a:lnTo>
                    <a:lnTo>
                      <a:pt x="689" y="128"/>
                    </a:lnTo>
                    <a:lnTo>
                      <a:pt x="686" y="133"/>
                    </a:lnTo>
                    <a:lnTo>
                      <a:pt x="684" y="136"/>
                    </a:lnTo>
                    <a:lnTo>
                      <a:pt x="684" y="140"/>
                    </a:lnTo>
                    <a:lnTo>
                      <a:pt x="681" y="145"/>
                    </a:lnTo>
                    <a:lnTo>
                      <a:pt x="681" y="150"/>
                    </a:lnTo>
                    <a:lnTo>
                      <a:pt x="680" y="154"/>
                    </a:lnTo>
                    <a:lnTo>
                      <a:pt x="679" y="159"/>
                    </a:lnTo>
                    <a:lnTo>
                      <a:pt x="679" y="165"/>
                    </a:lnTo>
                    <a:lnTo>
                      <a:pt x="680" y="170"/>
                    </a:lnTo>
                    <a:lnTo>
                      <a:pt x="680" y="175"/>
                    </a:lnTo>
                    <a:lnTo>
                      <a:pt x="680" y="180"/>
                    </a:lnTo>
                    <a:lnTo>
                      <a:pt x="680" y="184"/>
                    </a:lnTo>
                    <a:lnTo>
                      <a:pt x="680" y="189"/>
                    </a:lnTo>
                    <a:lnTo>
                      <a:pt x="681" y="196"/>
                    </a:lnTo>
                    <a:lnTo>
                      <a:pt x="681" y="201"/>
                    </a:lnTo>
                    <a:lnTo>
                      <a:pt x="681" y="205"/>
                    </a:lnTo>
                    <a:lnTo>
                      <a:pt x="682" y="208"/>
                    </a:lnTo>
                    <a:lnTo>
                      <a:pt x="684" y="209"/>
                    </a:lnTo>
                    <a:lnTo>
                      <a:pt x="684" y="211"/>
                    </a:lnTo>
                    <a:lnTo>
                      <a:pt x="718" y="214"/>
                    </a:lnTo>
                    <a:lnTo>
                      <a:pt x="717" y="215"/>
                    </a:lnTo>
                    <a:lnTo>
                      <a:pt x="717" y="217"/>
                    </a:lnTo>
                    <a:lnTo>
                      <a:pt x="716" y="222"/>
                    </a:lnTo>
                    <a:lnTo>
                      <a:pt x="712" y="228"/>
                    </a:lnTo>
                    <a:lnTo>
                      <a:pt x="707" y="234"/>
                    </a:lnTo>
                    <a:lnTo>
                      <a:pt x="700" y="239"/>
                    </a:lnTo>
                    <a:lnTo>
                      <a:pt x="695" y="242"/>
                    </a:lnTo>
                    <a:lnTo>
                      <a:pt x="690" y="245"/>
                    </a:lnTo>
                    <a:lnTo>
                      <a:pt x="684" y="247"/>
                    </a:lnTo>
                    <a:lnTo>
                      <a:pt x="679" y="250"/>
                    </a:lnTo>
                    <a:lnTo>
                      <a:pt x="676" y="250"/>
                    </a:lnTo>
                    <a:lnTo>
                      <a:pt x="675" y="250"/>
                    </a:lnTo>
                    <a:lnTo>
                      <a:pt x="671" y="250"/>
                    </a:lnTo>
                    <a:lnTo>
                      <a:pt x="667" y="250"/>
                    </a:lnTo>
                    <a:lnTo>
                      <a:pt x="659" y="250"/>
                    </a:lnTo>
                    <a:lnTo>
                      <a:pt x="653" y="251"/>
                    </a:lnTo>
                    <a:lnTo>
                      <a:pt x="648" y="251"/>
                    </a:lnTo>
                    <a:lnTo>
                      <a:pt x="644" y="251"/>
                    </a:lnTo>
                    <a:lnTo>
                      <a:pt x="639" y="251"/>
                    </a:lnTo>
                    <a:lnTo>
                      <a:pt x="634" y="252"/>
                    </a:lnTo>
                    <a:lnTo>
                      <a:pt x="627" y="252"/>
                    </a:lnTo>
                    <a:lnTo>
                      <a:pt x="622" y="252"/>
                    </a:lnTo>
                    <a:lnTo>
                      <a:pt x="616" y="252"/>
                    </a:lnTo>
                    <a:lnTo>
                      <a:pt x="609" y="252"/>
                    </a:lnTo>
                    <a:lnTo>
                      <a:pt x="601" y="252"/>
                    </a:lnTo>
                    <a:lnTo>
                      <a:pt x="594" y="253"/>
                    </a:lnTo>
                    <a:lnTo>
                      <a:pt x="586" y="253"/>
                    </a:lnTo>
                    <a:lnTo>
                      <a:pt x="578" y="254"/>
                    </a:lnTo>
                    <a:lnTo>
                      <a:pt x="569" y="254"/>
                    </a:lnTo>
                    <a:lnTo>
                      <a:pt x="562" y="254"/>
                    </a:lnTo>
                    <a:lnTo>
                      <a:pt x="553" y="254"/>
                    </a:lnTo>
                    <a:lnTo>
                      <a:pt x="544" y="254"/>
                    </a:lnTo>
                    <a:lnTo>
                      <a:pt x="535" y="254"/>
                    </a:lnTo>
                    <a:lnTo>
                      <a:pt x="524" y="255"/>
                    </a:lnTo>
                    <a:lnTo>
                      <a:pt x="515" y="255"/>
                    </a:lnTo>
                    <a:lnTo>
                      <a:pt x="505" y="257"/>
                    </a:lnTo>
                    <a:lnTo>
                      <a:pt x="494" y="257"/>
                    </a:lnTo>
                    <a:lnTo>
                      <a:pt x="483" y="257"/>
                    </a:lnTo>
                    <a:lnTo>
                      <a:pt x="472" y="257"/>
                    </a:lnTo>
                    <a:lnTo>
                      <a:pt x="460" y="257"/>
                    </a:lnTo>
                    <a:lnTo>
                      <a:pt x="447" y="257"/>
                    </a:lnTo>
                    <a:lnTo>
                      <a:pt x="436" y="257"/>
                    </a:lnTo>
                    <a:lnTo>
                      <a:pt x="423" y="257"/>
                    </a:lnTo>
                    <a:lnTo>
                      <a:pt x="410" y="258"/>
                    </a:lnTo>
                    <a:lnTo>
                      <a:pt x="396" y="258"/>
                    </a:lnTo>
                    <a:lnTo>
                      <a:pt x="383" y="258"/>
                    </a:lnTo>
                    <a:lnTo>
                      <a:pt x="370" y="258"/>
                    </a:lnTo>
                    <a:lnTo>
                      <a:pt x="356" y="259"/>
                    </a:lnTo>
                    <a:lnTo>
                      <a:pt x="342" y="259"/>
                    </a:lnTo>
                    <a:lnTo>
                      <a:pt x="328" y="259"/>
                    </a:lnTo>
                    <a:lnTo>
                      <a:pt x="314" y="259"/>
                    </a:lnTo>
                    <a:lnTo>
                      <a:pt x="300" y="260"/>
                    </a:lnTo>
                    <a:lnTo>
                      <a:pt x="283" y="260"/>
                    </a:lnTo>
                    <a:lnTo>
                      <a:pt x="268" y="260"/>
                    </a:lnTo>
                    <a:lnTo>
                      <a:pt x="251" y="260"/>
                    </a:lnTo>
                    <a:lnTo>
                      <a:pt x="235" y="260"/>
                    </a:lnTo>
                    <a:lnTo>
                      <a:pt x="219" y="260"/>
                    </a:lnTo>
                    <a:lnTo>
                      <a:pt x="202" y="260"/>
                    </a:lnTo>
                    <a:lnTo>
                      <a:pt x="185" y="260"/>
                    </a:lnTo>
                    <a:lnTo>
                      <a:pt x="169" y="261"/>
                    </a:lnTo>
                    <a:lnTo>
                      <a:pt x="151" y="261"/>
                    </a:lnTo>
                    <a:lnTo>
                      <a:pt x="133" y="261"/>
                    </a:lnTo>
                    <a:lnTo>
                      <a:pt x="115" y="261"/>
                    </a:lnTo>
                    <a:lnTo>
                      <a:pt x="97" y="261"/>
                    </a:lnTo>
                    <a:lnTo>
                      <a:pt x="77" y="261"/>
                    </a:lnTo>
                    <a:lnTo>
                      <a:pt x="58" y="261"/>
                    </a:lnTo>
                    <a:lnTo>
                      <a:pt x="40" y="261"/>
                    </a:lnTo>
                    <a:lnTo>
                      <a:pt x="21" y="262"/>
                    </a:lnTo>
                    <a:lnTo>
                      <a:pt x="17" y="260"/>
                    </a:lnTo>
                    <a:lnTo>
                      <a:pt x="15" y="257"/>
                    </a:lnTo>
                    <a:lnTo>
                      <a:pt x="11" y="252"/>
                    </a:lnTo>
                    <a:lnTo>
                      <a:pt x="8" y="246"/>
                    </a:lnTo>
                    <a:lnTo>
                      <a:pt x="6" y="239"/>
                    </a:lnTo>
                    <a:lnTo>
                      <a:pt x="3" y="235"/>
                    </a:lnTo>
                    <a:lnTo>
                      <a:pt x="0" y="231"/>
                    </a:lnTo>
                    <a:lnTo>
                      <a:pt x="2" y="231"/>
                    </a:lnTo>
                    <a:lnTo>
                      <a:pt x="8" y="231"/>
                    </a:lnTo>
                    <a:lnTo>
                      <a:pt x="11" y="231"/>
                    </a:lnTo>
                    <a:lnTo>
                      <a:pt x="16" y="231"/>
                    </a:lnTo>
                    <a:lnTo>
                      <a:pt x="21" y="231"/>
                    </a:lnTo>
                    <a:lnTo>
                      <a:pt x="29" y="231"/>
                    </a:lnTo>
                    <a:lnTo>
                      <a:pt x="35" y="231"/>
                    </a:lnTo>
                    <a:lnTo>
                      <a:pt x="43" y="231"/>
                    </a:lnTo>
                    <a:lnTo>
                      <a:pt x="51" y="232"/>
                    </a:lnTo>
                    <a:lnTo>
                      <a:pt x="61" y="234"/>
                    </a:lnTo>
                    <a:lnTo>
                      <a:pt x="65" y="234"/>
                    </a:lnTo>
                    <a:lnTo>
                      <a:pt x="69" y="234"/>
                    </a:lnTo>
                    <a:lnTo>
                      <a:pt x="75" y="234"/>
                    </a:lnTo>
                    <a:lnTo>
                      <a:pt x="80" y="234"/>
                    </a:lnTo>
                    <a:lnTo>
                      <a:pt x="85" y="234"/>
                    </a:lnTo>
                    <a:lnTo>
                      <a:pt x="90" y="234"/>
                    </a:lnTo>
                    <a:lnTo>
                      <a:pt x="97" y="234"/>
                    </a:lnTo>
                    <a:lnTo>
                      <a:pt x="103" y="235"/>
                    </a:lnTo>
                    <a:lnTo>
                      <a:pt x="108" y="235"/>
                    </a:lnTo>
                    <a:lnTo>
                      <a:pt x="113" y="235"/>
                    </a:lnTo>
                    <a:lnTo>
                      <a:pt x="120" y="235"/>
                    </a:lnTo>
                    <a:lnTo>
                      <a:pt x="126" y="235"/>
                    </a:lnTo>
                    <a:lnTo>
                      <a:pt x="131" y="235"/>
                    </a:lnTo>
                    <a:lnTo>
                      <a:pt x="139" y="236"/>
                    </a:lnTo>
                    <a:lnTo>
                      <a:pt x="146" y="236"/>
                    </a:lnTo>
                    <a:lnTo>
                      <a:pt x="152" y="236"/>
                    </a:lnTo>
                    <a:lnTo>
                      <a:pt x="158" y="236"/>
                    </a:lnTo>
                    <a:lnTo>
                      <a:pt x="165" y="236"/>
                    </a:lnTo>
                    <a:lnTo>
                      <a:pt x="173" y="236"/>
                    </a:lnTo>
                    <a:lnTo>
                      <a:pt x="180" y="236"/>
                    </a:lnTo>
                    <a:lnTo>
                      <a:pt x="187" y="236"/>
                    </a:lnTo>
                    <a:lnTo>
                      <a:pt x="194" y="237"/>
                    </a:lnTo>
                    <a:lnTo>
                      <a:pt x="202" y="237"/>
                    </a:lnTo>
                    <a:lnTo>
                      <a:pt x="210" y="238"/>
                    </a:lnTo>
                    <a:lnTo>
                      <a:pt x="216" y="238"/>
                    </a:lnTo>
                    <a:lnTo>
                      <a:pt x="225" y="238"/>
                    </a:lnTo>
                    <a:lnTo>
                      <a:pt x="232" y="238"/>
                    </a:lnTo>
                    <a:lnTo>
                      <a:pt x="239" y="238"/>
                    </a:lnTo>
                    <a:lnTo>
                      <a:pt x="248" y="238"/>
                    </a:lnTo>
                    <a:lnTo>
                      <a:pt x="256" y="238"/>
                    </a:lnTo>
                    <a:lnTo>
                      <a:pt x="264" y="238"/>
                    </a:lnTo>
                    <a:lnTo>
                      <a:pt x="273" y="238"/>
                    </a:lnTo>
                    <a:lnTo>
                      <a:pt x="280" y="238"/>
                    </a:lnTo>
                    <a:lnTo>
                      <a:pt x="288" y="238"/>
                    </a:lnTo>
                    <a:lnTo>
                      <a:pt x="297" y="238"/>
                    </a:lnTo>
                    <a:lnTo>
                      <a:pt x="305" y="238"/>
                    </a:lnTo>
                    <a:lnTo>
                      <a:pt x="313" y="238"/>
                    </a:lnTo>
                    <a:lnTo>
                      <a:pt x="321" y="238"/>
                    </a:lnTo>
                    <a:lnTo>
                      <a:pt x="329" y="238"/>
                    </a:lnTo>
                    <a:lnTo>
                      <a:pt x="338" y="238"/>
                    </a:lnTo>
                    <a:lnTo>
                      <a:pt x="346" y="238"/>
                    </a:lnTo>
                    <a:lnTo>
                      <a:pt x="354" y="238"/>
                    </a:lnTo>
                    <a:lnTo>
                      <a:pt x="361" y="238"/>
                    </a:lnTo>
                    <a:lnTo>
                      <a:pt x="370" y="238"/>
                    </a:lnTo>
                    <a:lnTo>
                      <a:pt x="378" y="238"/>
                    </a:lnTo>
                    <a:lnTo>
                      <a:pt x="386" y="238"/>
                    </a:lnTo>
                    <a:lnTo>
                      <a:pt x="393" y="238"/>
                    </a:lnTo>
                    <a:lnTo>
                      <a:pt x="402" y="238"/>
                    </a:lnTo>
                    <a:lnTo>
                      <a:pt x="410" y="237"/>
                    </a:lnTo>
                    <a:lnTo>
                      <a:pt x="418" y="237"/>
                    </a:lnTo>
                    <a:lnTo>
                      <a:pt x="426" y="237"/>
                    </a:lnTo>
                    <a:lnTo>
                      <a:pt x="433" y="237"/>
                    </a:lnTo>
                    <a:lnTo>
                      <a:pt x="441" y="237"/>
                    </a:lnTo>
                    <a:lnTo>
                      <a:pt x="449" y="237"/>
                    </a:lnTo>
                    <a:lnTo>
                      <a:pt x="456" y="237"/>
                    </a:lnTo>
                    <a:lnTo>
                      <a:pt x="465" y="237"/>
                    </a:lnTo>
                    <a:lnTo>
                      <a:pt x="472" y="236"/>
                    </a:lnTo>
                    <a:lnTo>
                      <a:pt x="479" y="236"/>
                    </a:lnTo>
                    <a:lnTo>
                      <a:pt x="486" y="236"/>
                    </a:lnTo>
                    <a:lnTo>
                      <a:pt x="494" y="236"/>
                    </a:lnTo>
                    <a:lnTo>
                      <a:pt x="500" y="236"/>
                    </a:lnTo>
                    <a:lnTo>
                      <a:pt x="508" y="236"/>
                    </a:lnTo>
                    <a:lnTo>
                      <a:pt x="514" y="236"/>
                    </a:lnTo>
                    <a:lnTo>
                      <a:pt x="522" y="236"/>
                    </a:lnTo>
                    <a:lnTo>
                      <a:pt x="527" y="235"/>
                    </a:lnTo>
                    <a:lnTo>
                      <a:pt x="535" y="235"/>
                    </a:lnTo>
                    <a:lnTo>
                      <a:pt x="541" y="235"/>
                    </a:lnTo>
                    <a:lnTo>
                      <a:pt x="548" y="235"/>
                    </a:lnTo>
                    <a:lnTo>
                      <a:pt x="554" y="235"/>
                    </a:lnTo>
                    <a:lnTo>
                      <a:pt x="560" y="235"/>
                    </a:lnTo>
                    <a:lnTo>
                      <a:pt x="567" y="235"/>
                    </a:lnTo>
                    <a:lnTo>
                      <a:pt x="573" y="235"/>
                    </a:lnTo>
                    <a:lnTo>
                      <a:pt x="578" y="234"/>
                    </a:lnTo>
                    <a:lnTo>
                      <a:pt x="585" y="234"/>
                    </a:lnTo>
                    <a:lnTo>
                      <a:pt x="590" y="234"/>
                    </a:lnTo>
                    <a:lnTo>
                      <a:pt x="595" y="234"/>
                    </a:lnTo>
                    <a:lnTo>
                      <a:pt x="600" y="232"/>
                    </a:lnTo>
                    <a:lnTo>
                      <a:pt x="605" y="232"/>
                    </a:lnTo>
                    <a:lnTo>
                      <a:pt x="610" y="232"/>
                    </a:lnTo>
                    <a:lnTo>
                      <a:pt x="616" y="232"/>
                    </a:lnTo>
                    <a:lnTo>
                      <a:pt x="625" y="231"/>
                    </a:lnTo>
                    <a:lnTo>
                      <a:pt x="634" y="231"/>
                    </a:lnTo>
                    <a:lnTo>
                      <a:pt x="641" y="231"/>
                    </a:lnTo>
                    <a:lnTo>
                      <a:pt x="649" y="231"/>
                    </a:lnTo>
                    <a:lnTo>
                      <a:pt x="654" y="231"/>
                    </a:lnTo>
                    <a:lnTo>
                      <a:pt x="661" y="231"/>
                    </a:lnTo>
                    <a:lnTo>
                      <a:pt x="664" y="231"/>
                    </a:lnTo>
                    <a:lnTo>
                      <a:pt x="670" y="231"/>
                    </a:lnTo>
                    <a:lnTo>
                      <a:pt x="676" y="231"/>
                    </a:lnTo>
                    <a:lnTo>
                      <a:pt x="679" y="231"/>
                    </a:lnTo>
                    <a:lnTo>
                      <a:pt x="676" y="230"/>
                    </a:lnTo>
                    <a:lnTo>
                      <a:pt x="672" y="228"/>
                    </a:lnTo>
                    <a:lnTo>
                      <a:pt x="667" y="223"/>
                    </a:lnTo>
                    <a:lnTo>
                      <a:pt x="663" y="219"/>
                    </a:lnTo>
                    <a:lnTo>
                      <a:pt x="661" y="215"/>
                    </a:lnTo>
                    <a:lnTo>
                      <a:pt x="658" y="211"/>
                    </a:lnTo>
                    <a:lnTo>
                      <a:pt x="655" y="205"/>
                    </a:lnTo>
                    <a:lnTo>
                      <a:pt x="654" y="200"/>
                    </a:lnTo>
                    <a:lnTo>
                      <a:pt x="653" y="193"/>
                    </a:lnTo>
                    <a:lnTo>
                      <a:pt x="653" y="186"/>
                    </a:lnTo>
                    <a:lnTo>
                      <a:pt x="653" y="178"/>
                    </a:lnTo>
                    <a:lnTo>
                      <a:pt x="654" y="170"/>
                    </a:lnTo>
                    <a:lnTo>
                      <a:pt x="654" y="166"/>
                    </a:lnTo>
                    <a:lnTo>
                      <a:pt x="654" y="161"/>
                    </a:lnTo>
                    <a:lnTo>
                      <a:pt x="655" y="157"/>
                    </a:lnTo>
                    <a:lnTo>
                      <a:pt x="655" y="153"/>
                    </a:lnTo>
                    <a:lnTo>
                      <a:pt x="657" y="145"/>
                    </a:lnTo>
                    <a:lnTo>
                      <a:pt x="659" y="139"/>
                    </a:lnTo>
                    <a:lnTo>
                      <a:pt x="661" y="133"/>
                    </a:lnTo>
                    <a:lnTo>
                      <a:pt x="662" y="128"/>
                    </a:lnTo>
                    <a:lnTo>
                      <a:pt x="664" y="123"/>
                    </a:lnTo>
                    <a:lnTo>
                      <a:pt x="667" y="121"/>
                    </a:lnTo>
                    <a:lnTo>
                      <a:pt x="670" y="115"/>
                    </a:lnTo>
                    <a:lnTo>
                      <a:pt x="672" y="112"/>
                    </a:lnTo>
                    <a:lnTo>
                      <a:pt x="673" y="110"/>
                    </a:lnTo>
                    <a:lnTo>
                      <a:pt x="676" y="110"/>
                    </a:lnTo>
                    <a:lnTo>
                      <a:pt x="672" y="109"/>
                    </a:lnTo>
                    <a:lnTo>
                      <a:pt x="667" y="108"/>
                    </a:lnTo>
                    <a:lnTo>
                      <a:pt x="662" y="107"/>
                    </a:lnTo>
                    <a:lnTo>
                      <a:pt x="657" y="106"/>
                    </a:lnTo>
                    <a:lnTo>
                      <a:pt x="650" y="106"/>
                    </a:lnTo>
                    <a:lnTo>
                      <a:pt x="644" y="105"/>
                    </a:lnTo>
                    <a:lnTo>
                      <a:pt x="636" y="102"/>
                    </a:lnTo>
                    <a:lnTo>
                      <a:pt x="627" y="101"/>
                    </a:lnTo>
                    <a:lnTo>
                      <a:pt x="622" y="100"/>
                    </a:lnTo>
                    <a:lnTo>
                      <a:pt x="618" y="100"/>
                    </a:lnTo>
                    <a:lnTo>
                      <a:pt x="613" y="98"/>
                    </a:lnTo>
                    <a:lnTo>
                      <a:pt x="608" y="98"/>
                    </a:lnTo>
                    <a:lnTo>
                      <a:pt x="601" y="97"/>
                    </a:lnTo>
                    <a:lnTo>
                      <a:pt x="596" y="96"/>
                    </a:lnTo>
                    <a:lnTo>
                      <a:pt x="591" y="96"/>
                    </a:lnTo>
                    <a:lnTo>
                      <a:pt x="586" y="94"/>
                    </a:lnTo>
                    <a:lnTo>
                      <a:pt x="580" y="93"/>
                    </a:lnTo>
                    <a:lnTo>
                      <a:pt x="573" y="93"/>
                    </a:lnTo>
                    <a:lnTo>
                      <a:pt x="567" y="91"/>
                    </a:lnTo>
                    <a:lnTo>
                      <a:pt x="562" y="91"/>
                    </a:lnTo>
                    <a:lnTo>
                      <a:pt x="555" y="90"/>
                    </a:lnTo>
                    <a:lnTo>
                      <a:pt x="548" y="89"/>
                    </a:lnTo>
                    <a:lnTo>
                      <a:pt x="541" y="87"/>
                    </a:lnTo>
                    <a:lnTo>
                      <a:pt x="535" y="86"/>
                    </a:lnTo>
                    <a:lnTo>
                      <a:pt x="527" y="85"/>
                    </a:lnTo>
                    <a:lnTo>
                      <a:pt x="519" y="84"/>
                    </a:lnTo>
                    <a:lnTo>
                      <a:pt x="513" y="83"/>
                    </a:lnTo>
                    <a:lnTo>
                      <a:pt x="505" y="82"/>
                    </a:lnTo>
                    <a:lnTo>
                      <a:pt x="497" y="79"/>
                    </a:lnTo>
                    <a:lnTo>
                      <a:pt x="490" y="79"/>
                    </a:lnTo>
                    <a:lnTo>
                      <a:pt x="482" y="77"/>
                    </a:lnTo>
                    <a:lnTo>
                      <a:pt x="473" y="77"/>
                    </a:lnTo>
                    <a:lnTo>
                      <a:pt x="465" y="75"/>
                    </a:lnTo>
                    <a:lnTo>
                      <a:pt x="458" y="75"/>
                    </a:lnTo>
                    <a:lnTo>
                      <a:pt x="450" y="73"/>
                    </a:lnTo>
                    <a:lnTo>
                      <a:pt x="442" y="73"/>
                    </a:lnTo>
                    <a:lnTo>
                      <a:pt x="433" y="70"/>
                    </a:lnTo>
                    <a:lnTo>
                      <a:pt x="424" y="69"/>
                    </a:lnTo>
                    <a:lnTo>
                      <a:pt x="415" y="67"/>
                    </a:lnTo>
                    <a:lnTo>
                      <a:pt x="408" y="67"/>
                    </a:lnTo>
                    <a:lnTo>
                      <a:pt x="397" y="64"/>
                    </a:lnTo>
                    <a:lnTo>
                      <a:pt x="390" y="64"/>
                    </a:lnTo>
                    <a:lnTo>
                      <a:pt x="379" y="62"/>
                    </a:lnTo>
                    <a:lnTo>
                      <a:pt x="372" y="62"/>
                    </a:lnTo>
                    <a:lnTo>
                      <a:pt x="361" y="60"/>
                    </a:lnTo>
                    <a:lnTo>
                      <a:pt x="354" y="59"/>
                    </a:lnTo>
                    <a:lnTo>
                      <a:pt x="343" y="56"/>
                    </a:lnTo>
                    <a:lnTo>
                      <a:pt x="334" y="56"/>
                    </a:lnTo>
                    <a:lnTo>
                      <a:pt x="325" y="54"/>
                    </a:lnTo>
                    <a:lnTo>
                      <a:pt x="316" y="54"/>
                    </a:lnTo>
                    <a:lnTo>
                      <a:pt x="307" y="52"/>
                    </a:lnTo>
                    <a:lnTo>
                      <a:pt x="298" y="52"/>
                    </a:lnTo>
                    <a:lnTo>
                      <a:pt x="288" y="48"/>
                    </a:lnTo>
                    <a:lnTo>
                      <a:pt x="279" y="48"/>
                    </a:lnTo>
                    <a:lnTo>
                      <a:pt x="269" y="46"/>
                    </a:lnTo>
                    <a:lnTo>
                      <a:pt x="261" y="46"/>
                    </a:lnTo>
                    <a:lnTo>
                      <a:pt x="252" y="44"/>
                    </a:lnTo>
                    <a:lnTo>
                      <a:pt x="243" y="44"/>
                    </a:lnTo>
                    <a:lnTo>
                      <a:pt x="235" y="41"/>
                    </a:lnTo>
                    <a:lnTo>
                      <a:pt x="228" y="41"/>
                    </a:lnTo>
                    <a:lnTo>
                      <a:pt x="219" y="39"/>
                    </a:lnTo>
                    <a:lnTo>
                      <a:pt x="211" y="39"/>
                    </a:lnTo>
                    <a:lnTo>
                      <a:pt x="202" y="38"/>
                    </a:lnTo>
                    <a:lnTo>
                      <a:pt x="196" y="37"/>
                    </a:lnTo>
                    <a:lnTo>
                      <a:pt x="188" y="36"/>
                    </a:lnTo>
                    <a:lnTo>
                      <a:pt x="180" y="36"/>
                    </a:lnTo>
                    <a:lnTo>
                      <a:pt x="174" y="33"/>
                    </a:lnTo>
                    <a:lnTo>
                      <a:pt x="167" y="33"/>
                    </a:lnTo>
                    <a:lnTo>
                      <a:pt x="160" y="32"/>
                    </a:lnTo>
                    <a:lnTo>
                      <a:pt x="153" y="31"/>
                    </a:lnTo>
                    <a:lnTo>
                      <a:pt x="146" y="31"/>
                    </a:lnTo>
                    <a:lnTo>
                      <a:pt x="140" y="31"/>
                    </a:lnTo>
                    <a:lnTo>
                      <a:pt x="134" y="30"/>
                    </a:lnTo>
                    <a:lnTo>
                      <a:pt x="128" y="29"/>
                    </a:lnTo>
                    <a:lnTo>
                      <a:pt x="122" y="29"/>
                    </a:lnTo>
                    <a:lnTo>
                      <a:pt x="117" y="29"/>
                    </a:lnTo>
                    <a:lnTo>
                      <a:pt x="111" y="28"/>
                    </a:lnTo>
                    <a:lnTo>
                      <a:pt x="106" y="26"/>
                    </a:lnTo>
                    <a:lnTo>
                      <a:pt x="101" y="26"/>
                    </a:lnTo>
                    <a:lnTo>
                      <a:pt x="95" y="26"/>
                    </a:lnTo>
                    <a:lnTo>
                      <a:pt x="90" y="25"/>
                    </a:lnTo>
                    <a:lnTo>
                      <a:pt x="85" y="24"/>
                    </a:lnTo>
                    <a:lnTo>
                      <a:pt x="80" y="24"/>
                    </a:lnTo>
                    <a:lnTo>
                      <a:pt x="77" y="24"/>
                    </a:lnTo>
                    <a:lnTo>
                      <a:pt x="67" y="23"/>
                    </a:lnTo>
                    <a:lnTo>
                      <a:pt x="60" y="22"/>
                    </a:lnTo>
                    <a:lnTo>
                      <a:pt x="52" y="21"/>
                    </a:lnTo>
                    <a:lnTo>
                      <a:pt x="45" y="21"/>
                    </a:lnTo>
                    <a:lnTo>
                      <a:pt x="38" y="21"/>
                    </a:lnTo>
                    <a:lnTo>
                      <a:pt x="33" y="21"/>
                    </a:lnTo>
                    <a:lnTo>
                      <a:pt x="27" y="21"/>
                    </a:lnTo>
                    <a:lnTo>
                      <a:pt x="24" y="21"/>
                    </a:lnTo>
                    <a:lnTo>
                      <a:pt x="16" y="20"/>
                    </a:lnTo>
                    <a:lnTo>
                      <a:pt x="11" y="20"/>
                    </a:lnTo>
                    <a:lnTo>
                      <a:pt x="7" y="2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8" name="Freeform 227"/>
              <p:cNvSpPr>
                <a:spLocks/>
              </p:cNvSpPr>
              <p:nvPr/>
            </p:nvSpPr>
            <p:spPr bwMode="auto">
              <a:xfrm>
                <a:off x="5286" y="3727"/>
                <a:ext cx="19" cy="38"/>
              </a:xfrm>
              <a:custGeom>
                <a:avLst/>
                <a:gdLst>
                  <a:gd name="T0" fmla="*/ 23 w 77"/>
                  <a:gd name="T1" fmla="*/ 22 h 113"/>
                  <a:gd name="T2" fmla="*/ 23 w 77"/>
                  <a:gd name="T3" fmla="*/ 52 h 113"/>
                  <a:gd name="T4" fmla="*/ 35 w 77"/>
                  <a:gd name="T5" fmla="*/ 81 h 113"/>
                  <a:gd name="T6" fmla="*/ 57 w 77"/>
                  <a:gd name="T7" fmla="*/ 98 h 113"/>
                  <a:gd name="T8" fmla="*/ 77 w 77"/>
                  <a:gd name="T9" fmla="*/ 110 h 113"/>
                  <a:gd name="T10" fmla="*/ 49 w 77"/>
                  <a:gd name="T11" fmla="*/ 113 h 113"/>
                  <a:gd name="T12" fmla="*/ 11 w 77"/>
                  <a:gd name="T13" fmla="*/ 89 h 113"/>
                  <a:gd name="T14" fmla="*/ 0 w 77"/>
                  <a:gd name="T15" fmla="*/ 57 h 113"/>
                  <a:gd name="T16" fmla="*/ 0 w 77"/>
                  <a:gd name="T17" fmla="*/ 22 h 113"/>
                  <a:gd name="T18" fmla="*/ 12 w 77"/>
                  <a:gd name="T19" fmla="*/ 0 h 113"/>
                  <a:gd name="T20" fmla="*/ 23 w 77"/>
                  <a:gd name="T21" fmla="*/ 22 h 113"/>
                  <a:gd name="T22" fmla="*/ 23 w 77"/>
                  <a:gd name="T23" fmla="*/ 22 h 1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7"/>
                  <a:gd name="T37" fmla="*/ 0 h 113"/>
                  <a:gd name="T38" fmla="*/ 77 w 77"/>
                  <a:gd name="T39" fmla="*/ 113 h 11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7" h="113">
                    <a:moveTo>
                      <a:pt x="23" y="22"/>
                    </a:moveTo>
                    <a:lnTo>
                      <a:pt x="23" y="52"/>
                    </a:lnTo>
                    <a:lnTo>
                      <a:pt x="35" y="81"/>
                    </a:lnTo>
                    <a:lnTo>
                      <a:pt x="57" y="98"/>
                    </a:lnTo>
                    <a:lnTo>
                      <a:pt x="77" y="110"/>
                    </a:lnTo>
                    <a:lnTo>
                      <a:pt x="49" y="113"/>
                    </a:lnTo>
                    <a:lnTo>
                      <a:pt x="11" y="89"/>
                    </a:lnTo>
                    <a:lnTo>
                      <a:pt x="0" y="57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FF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39" name="Freeform 228"/>
              <p:cNvSpPr>
                <a:spLocks/>
              </p:cNvSpPr>
              <p:nvPr/>
            </p:nvSpPr>
            <p:spPr bwMode="auto">
              <a:xfrm>
                <a:off x="5281" y="3660"/>
                <a:ext cx="186" cy="105"/>
              </a:xfrm>
              <a:custGeom>
                <a:avLst/>
                <a:gdLst>
                  <a:gd name="T0" fmla="*/ 723 w 743"/>
                  <a:gd name="T1" fmla="*/ 32 h 315"/>
                  <a:gd name="T2" fmla="*/ 675 w 743"/>
                  <a:gd name="T3" fmla="*/ 27 h 315"/>
                  <a:gd name="T4" fmla="*/ 629 w 743"/>
                  <a:gd name="T5" fmla="*/ 22 h 315"/>
                  <a:gd name="T6" fmla="*/ 574 w 743"/>
                  <a:gd name="T7" fmla="*/ 17 h 315"/>
                  <a:gd name="T8" fmla="*/ 513 w 743"/>
                  <a:gd name="T9" fmla="*/ 11 h 315"/>
                  <a:gd name="T10" fmla="*/ 452 w 743"/>
                  <a:gd name="T11" fmla="*/ 8 h 315"/>
                  <a:gd name="T12" fmla="*/ 388 w 743"/>
                  <a:gd name="T13" fmla="*/ 2 h 315"/>
                  <a:gd name="T14" fmla="*/ 330 w 743"/>
                  <a:gd name="T15" fmla="*/ 1 h 315"/>
                  <a:gd name="T16" fmla="*/ 273 w 743"/>
                  <a:gd name="T17" fmla="*/ 0 h 315"/>
                  <a:gd name="T18" fmla="*/ 221 w 743"/>
                  <a:gd name="T19" fmla="*/ 1 h 315"/>
                  <a:gd name="T20" fmla="*/ 172 w 743"/>
                  <a:gd name="T21" fmla="*/ 5 h 315"/>
                  <a:gd name="T22" fmla="*/ 128 w 743"/>
                  <a:gd name="T23" fmla="*/ 15 h 315"/>
                  <a:gd name="T24" fmla="*/ 91 w 743"/>
                  <a:gd name="T25" fmla="*/ 26 h 315"/>
                  <a:gd name="T26" fmla="*/ 42 w 743"/>
                  <a:gd name="T27" fmla="*/ 54 h 315"/>
                  <a:gd name="T28" fmla="*/ 7 w 743"/>
                  <a:gd name="T29" fmla="*/ 100 h 315"/>
                  <a:gd name="T30" fmla="*/ 1 w 743"/>
                  <a:gd name="T31" fmla="*/ 133 h 315"/>
                  <a:gd name="T32" fmla="*/ 2 w 743"/>
                  <a:gd name="T33" fmla="*/ 167 h 315"/>
                  <a:gd name="T34" fmla="*/ 28 w 743"/>
                  <a:gd name="T35" fmla="*/ 216 h 315"/>
                  <a:gd name="T36" fmla="*/ 79 w 743"/>
                  <a:gd name="T37" fmla="*/ 254 h 315"/>
                  <a:gd name="T38" fmla="*/ 133 w 743"/>
                  <a:gd name="T39" fmla="*/ 276 h 315"/>
                  <a:gd name="T40" fmla="*/ 178 w 743"/>
                  <a:gd name="T41" fmla="*/ 289 h 315"/>
                  <a:gd name="T42" fmla="*/ 213 w 743"/>
                  <a:gd name="T43" fmla="*/ 295 h 315"/>
                  <a:gd name="T44" fmla="*/ 249 w 743"/>
                  <a:gd name="T45" fmla="*/ 300 h 315"/>
                  <a:gd name="T46" fmla="*/ 304 w 743"/>
                  <a:gd name="T47" fmla="*/ 305 h 315"/>
                  <a:gd name="T48" fmla="*/ 371 w 743"/>
                  <a:gd name="T49" fmla="*/ 307 h 315"/>
                  <a:gd name="T50" fmla="*/ 445 w 743"/>
                  <a:gd name="T51" fmla="*/ 310 h 315"/>
                  <a:gd name="T52" fmla="*/ 521 w 743"/>
                  <a:gd name="T53" fmla="*/ 313 h 315"/>
                  <a:gd name="T54" fmla="*/ 593 w 743"/>
                  <a:gd name="T55" fmla="*/ 314 h 315"/>
                  <a:gd name="T56" fmla="*/ 653 w 743"/>
                  <a:gd name="T57" fmla="*/ 314 h 315"/>
                  <a:gd name="T58" fmla="*/ 700 w 743"/>
                  <a:gd name="T59" fmla="*/ 315 h 315"/>
                  <a:gd name="T60" fmla="*/ 706 w 743"/>
                  <a:gd name="T61" fmla="*/ 292 h 315"/>
                  <a:gd name="T62" fmla="*/ 674 w 743"/>
                  <a:gd name="T63" fmla="*/ 292 h 315"/>
                  <a:gd name="T64" fmla="*/ 629 w 743"/>
                  <a:gd name="T65" fmla="*/ 292 h 315"/>
                  <a:gd name="T66" fmla="*/ 570 w 743"/>
                  <a:gd name="T67" fmla="*/ 292 h 315"/>
                  <a:gd name="T68" fmla="*/ 503 w 743"/>
                  <a:gd name="T69" fmla="*/ 292 h 315"/>
                  <a:gd name="T70" fmla="*/ 430 w 743"/>
                  <a:gd name="T71" fmla="*/ 290 h 315"/>
                  <a:gd name="T72" fmla="*/ 358 w 743"/>
                  <a:gd name="T73" fmla="*/ 286 h 315"/>
                  <a:gd name="T74" fmla="*/ 292 w 743"/>
                  <a:gd name="T75" fmla="*/ 282 h 315"/>
                  <a:gd name="T76" fmla="*/ 239 w 743"/>
                  <a:gd name="T77" fmla="*/ 276 h 315"/>
                  <a:gd name="T78" fmla="*/ 196 w 743"/>
                  <a:gd name="T79" fmla="*/ 267 h 315"/>
                  <a:gd name="T80" fmla="*/ 160 w 743"/>
                  <a:gd name="T81" fmla="*/ 257 h 315"/>
                  <a:gd name="T82" fmla="*/ 108 w 743"/>
                  <a:gd name="T83" fmla="*/ 237 h 315"/>
                  <a:gd name="T84" fmla="*/ 60 w 743"/>
                  <a:gd name="T85" fmla="*/ 208 h 315"/>
                  <a:gd name="T86" fmla="*/ 32 w 743"/>
                  <a:gd name="T87" fmla="*/ 172 h 315"/>
                  <a:gd name="T88" fmla="*/ 27 w 743"/>
                  <a:gd name="T89" fmla="*/ 133 h 315"/>
                  <a:gd name="T90" fmla="*/ 43 w 743"/>
                  <a:gd name="T91" fmla="*/ 93 h 315"/>
                  <a:gd name="T92" fmla="*/ 86 w 743"/>
                  <a:gd name="T93" fmla="*/ 61 h 315"/>
                  <a:gd name="T94" fmla="*/ 136 w 743"/>
                  <a:gd name="T95" fmla="*/ 41 h 315"/>
                  <a:gd name="T96" fmla="*/ 174 w 743"/>
                  <a:gd name="T97" fmla="*/ 33 h 315"/>
                  <a:gd name="T98" fmla="*/ 219 w 743"/>
                  <a:gd name="T99" fmla="*/ 26 h 315"/>
                  <a:gd name="T100" fmla="*/ 273 w 743"/>
                  <a:gd name="T101" fmla="*/ 25 h 315"/>
                  <a:gd name="T102" fmla="*/ 332 w 743"/>
                  <a:gd name="T103" fmla="*/ 25 h 315"/>
                  <a:gd name="T104" fmla="*/ 394 w 743"/>
                  <a:gd name="T105" fmla="*/ 27 h 315"/>
                  <a:gd name="T106" fmla="*/ 456 w 743"/>
                  <a:gd name="T107" fmla="*/ 32 h 315"/>
                  <a:gd name="T108" fmla="*/ 519 w 743"/>
                  <a:gd name="T109" fmla="*/ 37 h 315"/>
                  <a:gd name="T110" fmla="*/ 575 w 743"/>
                  <a:gd name="T111" fmla="*/ 41 h 315"/>
                  <a:gd name="T112" fmla="*/ 626 w 743"/>
                  <a:gd name="T113" fmla="*/ 46 h 315"/>
                  <a:gd name="T114" fmla="*/ 669 w 743"/>
                  <a:gd name="T115" fmla="*/ 51 h 315"/>
                  <a:gd name="T116" fmla="*/ 714 w 743"/>
                  <a:gd name="T117" fmla="*/ 56 h 31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43"/>
                  <a:gd name="T178" fmla="*/ 0 h 315"/>
                  <a:gd name="T179" fmla="*/ 743 w 743"/>
                  <a:gd name="T180" fmla="*/ 315 h 31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43" h="315">
                    <a:moveTo>
                      <a:pt x="743" y="48"/>
                    </a:moveTo>
                    <a:lnTo>
                      <a:pt x="742" y="35"/>
                    </a:lnTo>
                    <a:lnTo>
                      <a:pt x="741" y="34"/>
                    </a:lnTo>
                    <a:lnTo>
                      <a:pt x="738" y="34"/>
                    </a:lnTo>
                    <a:lnTo>
                      <a:pt x="734" y="33"/>
                    </a:lnTo>
                    <a:lnTo>
                      <a:pt x="729" y="33"/>
                    </a:lnTo>
                    <a:lnTo>
                      <a:pt x="723" y="32"/>
                    </a:lnTo>
                    <a:lnTo>
                      <a:pt x="716" y="31"/>
                    </a:lnTo>
                    <a:lnTo>
                      <a:pt x="707" y="31"/>
                    </a:lnTo>
                    <a:lnTo>
                      <a:pt x="698" y="30"/>
                    </a:lnTo>
                    <a:lnTo>
                      <a:pt x="692" y="28"/>
                    </a:lnTo>
                    <a:lnTo>
                      <a:pt x="687" y="27"/>
                    </a:lnTo>
                    <a:lnTo>
                      <a:pt x="680" y="27"/>
                    </a:lnTo>
                    <a:lnTo>
                      <a:pt x="675" y="27"/>
                    </a:lnTo>
                    <a:lnTo>
                      <a:pt x="669" y="26"/>
                    </a:lnTo>
                    <a:lnTo>
                      <a:pt x="664" y="25"/>
                    </a:lnTo>
                    <a:lnTo>
                      <a:pt x="657" y="25"/>
                    </a:lnTo>
                    <a:lnTo>
                      <a:pt x="651" y="25"/>
                    </a:lnTo>
                    <a:lnTo>
                      <a:pt x="643" y="23"/>
                    </a:lnTo>
                    <a:lnTo>
                      <a:pt x="635" y="23"/>
                    </a:lnTo>
                    <a:lnTo>
                      <a:pt x="629" y="22"/>
                    </a:lnTo>
                    <a:lnTo>
                      <a:pt x="621" y="22"/>
                    </a:lnTo>
                    <a:lnTo>
                      <a:pt x="614" y="20"/>
                    </a:lnTo>
                    <a:lnTo>
                      <a:pt x="607" y="20"/>
                    </a:lnTo>
                    <a:lnTo>
                      <a:pt x="598" y="19"/>
                    </a:lnTo>
                    <a:lnTo>
                      <a:pt x="592" y="19"/>
                    </a:lnTo>
                    <a:lnTo>
                      <a:pt x="583" y="18"/>
                    </a:lnTo>
                    <a:lnTo>
                      <a:pt x="574" y="17"/>
                    </a:lnTo>
                    <a:lnTo>
                      <a:pt x="565" y="16"/>
                    </a:lnTo>
                    <a:lnTo>
                      <a:pt x="557" y="15"/>
                    </a:lnTo>
                    <a:lnTo>
                      <a:pt x="548" y="15"/>
                    </a:lnTo>
                    <a:lnTo>
                      <a:pt x="540" y="13"/>
                    </a:lnTo>
                    <a:lnTo>
                      <a:pt x="531" y="12"/>
                    </a:lnTo>
                    <a:lnTo>
                      <a:pt x="524" y="12"/>
                    </a:lnTo>
                    <a:lnTo>
                      <a:pt x="513" y="11"/>
                    </a:lnTo>
                    <a:lnTo>
                      <a:pt x="504" y="10"/>
                    </a:lnTo>
                    <a:lnTo>
                      <a:pt x="495" y="10"/>
                    </a:lnTo>
                    <a:lnTo>
                      <a:pt x="486" y="10"/>
                    </a:lnTo>
                    <a:lnTo>
                      <a:pt x="477" y="9"/>
                    </a:lnTo>
                    <a:lnTo>
                      <a:pt x="470" y="8"/>
                    </a:lnTo>
                    <a:lnTo>
                      <a:pt x="459" y="8"/>
                    </a:lnTo>
                    <a:lnTo>
                      <a:pt x="452" y="8"/>
                    </a:lnTo>
                    <a:lnTo>
                      <a:pt x="441" y="7"/>
                    </a:lnTo>
                    <a:lnTo>
                      <a:pt x="432" y="5"/>
                    </a:lnTo>
                    <a:lnTo>
                      <a:pt x="425" y="4"/>
                    </a:lnTo>
                    <a:lnTo>
                      <a:pt x="416" y="4"/>
                    </a:lnTo>
                    <a:lnTo>
                      <a:pt x="405" y="4"/>
                    </a:lnTo>
                    <a:lnTo>
                      <a:pt x="398" y="3"/>
                    </a:lnTo>
                    <a:lnTo>
                      <a:pt x="388" y="2"/>
                    </a:lnTo>
                    <a:lnTo>
                      <a:pt x="380" y="2"/>
                    </a:lnTo>
                    <a:lnTo>
                      <a:pt x="371" y="2"/>
                    </a:lnTo>
                    <a:lnTo>
                      <a:pt x="362" y="2"/>
                    </a:lnTo>
                    <a:lnTo>
                      <a:pt x="353" y="1"/>
                    </a:lnTo>
                    <a:lnTo>
                      <a:pt x="345" y="1"/>
                    </a:lnTo>
                    <a:lnTo>
                      <a:pt x="337" y="1"/>
                    </a:lnTo>
                    <a:lnTo>
                      <a:pt x="330" y="1"/>
                    </a:lnTo>
                    <a:lnTo>
                      <a:pt x="322" y="1"/>
                    </a:lnTo>
                    <a:lnTo>
                      <a:pt x="313" y="1"/>
                    </a:lnTo>
                    <a:lnTo>
                      <a:pt x="304" y="0"/>
                    </a:lnTo>
                    <a:lnTo>
                      <a:pt x="296" y="0"/>
                    </a:lnTo>
                    <a:lnTo>
                      <a:pt x="289" y="0"/>
                    </a:lnTo>
                    <a:lnTo>
                      <a:pt x="281" y="0"/>
                    </a:lnTo>
                    <a:lnTo>
                      <a:pt x="273" y="0"/>
                    </a:lnTo>
                    <a:lnTo>
                      <a:pt x="266" y="0"/>
                    </a:lnTo>
                    <a:lnTo>
                      <a:pt x="258" y="0"/>
                    </a:lnTo>
                    <a:lnTo>
                      <a:pt x="250" y="0"/>
                    </a:lnTo>
                    <a:lnTo>
                      <a:pt x="242" y="0"/>
                    </a:lnTo>
                    <a:lnTo>
                      <a:pt x="235" y="0"/>
                    </a:lnTo>
                    <a:lnTo>
                      <a:pt x="228" y="0"/>
                    </a:lnTo>
                    <a:lnTo>
                      <a:pt x="221" y="1"/>
                    </a:lnTo>
                    <a:lnTo>
                      <a:pt x="213" y="1"/>
                    </a:lnTo>
                    <a:lnTo>
                      <a:pt x="206" y="2"/>
                    </a:lnTo>
                    <a:lnTo>
                      <a:pt x="199" y="2"/>
                    </a:lnTo>
                    <a:lnTo>
                      <a:pt x="194" y="4"/>
                    </a:lnTo>
                    <a:lnTo>
                      <a:pt x="185" y="4"/>
                    </a:lnTo>
                    <a:lnTo>
                      <a:pt x="179" y="4"/>
                    </a:lnTo>
                    <a:lnTo>
                      <a:pt x="172" y="5"/>
                    </a:lnTo>
                    <a:lnTo>
                      <a:pt x="165" y="7"/>
                    </a:lnTo>
                    <a:lnTo>
                      <a:pt x="159" y="8"/>
                    </a:lnTo>
                    <a:lnTo>
                      <a:pt x="154" y="9"/>
                    </a:lnTo>
                    <a:lnTo>
                      <a:pt x="146" y="10"/>
                    </a:lnTo>
                    <a:lnTo>
                      <a:pt x="141" y="12"/>
                    </a:lnTo>
                    <a:lnTo>
                      <a:pt x="135" y="12"/>
                    </a:lnTo>
                    <a:lnTo>
                      <a:pt x="128" y="15"/>
                    </a:lnTo>
                    <a:lnTo>
                      <a:pt x="122" y="15"/>
                    </a:lnTo>
                    <a:lnTo>
                      <a:pt x="117" y="17"/>
                    </a:lnTo>
                    <a:lnTo>
                      <a:pt x="111" y="18"/>
                    </a:lnTo>
                    <a:lnTo>
                      <a:pt x="106" y="20"/>
                    </a:lnTo>
                    <a:lnTo>
                      <a:pt x="101" y="23"/>
                    </a:lnTo>
                    <a:lnTo>
                      <a:pt x="97" y="25"/>
                    </a:lnTo>
                    <a:lnTo>
                      <a:pt x="91" y="26"/>
                    </a:lnTo>
                    <a:lnTo>
                      <a:pt x="86" y="27"/>
                    </a:lnTo>
                    <a:lnTo>
                      <a:pt x="81" y="31"/>
                    </a:lnTo>
                    <a:lnTo>
                      <a:pt x="77" y="33"/>
                    </a:lnTo>
                    <a:lnTo>
                      <a:pt x="66" y="38"/>
                    </a:lnTo>
                    <a:lnTo>
                      <a:pt x="59" y="42"/>
                    </a:lnTo>
                    <a:lnTo>
                      <a:pt x="51" y="47"/>
                    </a:lnTo>
                    <a:lnTo>
                      <a:pt x="42" y="54"/>
                    </a:lnTo>
                    <a:lnTo>
                      <a:pt x="36" y="58"/>
                    </a:lnTo>
                    <a:lnTo>
                      <a:pt x="31" y="66"/>
                    </a:lnTo>
                    <a:lnTo>
                      <a:pt x="23" y="72"/>
                    </a:lnTo>
                    <a:lnTo>
                      <a:pt x="19" y="79"/>
                    </a:lnTo>
                    <a:lnTo>
                      <a:pt x="14" y="87"/>
                    </a:lnTo>
                    <a:lnTo>
                      <a:pt x="10" y="96"/>
                    </a:lnTo>
                    <a:lnTo>
                      <a:pt x="7" y="100"/>
                    </a:lnTo>
                    <a:lnTo>
                      <a:pt x="6" y="104"/>
                    </a:lnTo>
                    <a:lnTo>
                      <a:pt x="5" y="109"/>
                    </a:lnTo>
                    <a:lnTo>
                      <a:pt x="4" y="114"/>
                    </a:lnTo>
                    <a:lnTo>
                      <a:pt x="2" y="118"/>
                    </a:lnTo>
                    <a:lnTo>
                      <a:pt x="1" y="123"/>
                    </a:lnTo>
                    <a:lnTo>
                      <a:pt x="1" y="127"/>
                    </a:lnTo>
                    <a:lnTo>
                      <a:pt x="1" y="133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0" y="156"/>
                    </a:lnTo>
                    <a:lnTo>
                      <a:pt x="1" y="161"/>
                    </a:lnTo>
                    <a:lnTo>
                      <a:pt x="2" y="167"/>
                    </a:lnTo>
                    <a:lnTo>
                      <a:pt x="4" y="171"/>
                    </a:lnTo>
                    <a:lnTo>
                      <a:pt x="5" y="179"/>
                    </a:lnTo>
                    <a:lnTo>
                      <a:pt x="9" y="186"/>
                    </a:lnTo>
                    <a:lnTo>
                      <a:pt x="13" y="194"/>
                    </a:lnTo>
                    <a:lnTo>
                      <a:pt x="18" y="202"/>
                    </a:lnTo>
                    <a:lnTo>
                      <a:pt x="23" y="209"/>
                    </a:lnTo>
                    <a:lnTo>
                      <a:pt x="28" y="216"/>
                    </a:lnTo>
                    <a:lnTo>
                      <a:pt x="33" y="223"/>
                    </a:lnTo>
                    <a:lnTo>
                      <a:pt x="39" y="229"/>
                    </a:lnTo>
                    <a:lnTo>
                      <a:pt x="47" y="234"/>
                    </a:lnTo>
                    <a:lnTo>
                      <a:pt x="54" y="240"/>
                    </a:lnTo>
                    <a:lnTo>
                      <a:pt x="63" y="245"/>
                    </a:lnTo>
                    <a:lnTo>
                      <a:pt x="72" y="251"/>
                    </a:lnTo>
                    <a:lnTo>
                      <a:pt x="79" y="254"/>
                    </a:lnTo>
                    <a:lnTo>
                      <a:pt x="87" y="259"/>
                    </a:lnTo>
                    <a:lnTo>
                      <a:pt x="96" y="263"/>
                    </a:lnTo>
                    <a:lnTo>
                      <a:pt x="105" y="267"/>
                    </a:lnTo>
                    <a:lnTo>
                      <a:pt x="114" y="270"/>
                    </a:lnTo>
                    <a:lnTo>
                      <a:pt x="124" y="274"/>
                    </a:lnTo>
                    <a:lnTo>
                      <a:pt x="128" y="274"/>
                    </a:lnTo>
                    <a:lnTo>
                      <a:pt x="133" y="276"/>
                    </a:lnTo>
                    <a:lnTo>
                      <a:pt x="140" y="277"/>
                    </a:lnTo>
                    <a:lnTo>
                      <a:pt x="145" y="279"/>
                    </a:lnTo>
                    <a:lnTo>
                      <a:pt x="154" y="282"/>
                    </a:lnTo>
                    <a:lnTo>
                      <a:pt x="163" y="284"/>
                    </a:lnTo>
                    <a:lnTo>
                      <a:pt x="168" y="285"/>
                    </a:lnTo>
                    <a:lnTo>
                      <a:pt x="173" y="286"/>
                    </a:lnTo>
                    <a:lnTo>
                      <a:pt x="178" y="289"/>
                    </a:lnTo>
                    <a:lnTo>
                      <a:pt x="183" y="290"/>
                    </a:lnTo>
                    <a:lnTo>
                      <a:pt x="187" y="290"/>
                    </a:lnTo>
                    <a:lnTo>
                      <a:pt x="194" y="292"/>
                    </a:lnTo>
                    <a:lnTo>
                      <a:pt x="197" y="292"/>
                    </a:lnTo>
                    <a:lnTo>
                      <a:pt x="203" y="294"/>
                    </a:lnTo>
                    <a:lnTo>
                      <a:pt x="208" y="294"/>
                    </a:lnTo>
                    <a:lnTo>
                      <a:pt x="213" y="295"/>
                    </a:lnTo>
                    <a:lnTo>
                      <a:pt x="217" y="297"/>
                    </a:lnTo>
                    <a:lnTo>
                      <a:pt x="222" y="298"/>
                    </a:lnTo>
                    <a:lnTo>
                      <a:pt x="226" y="298"/>
                    </a:lnTo>
                    <a:lnTo>
                      <a:pt x="231" y="299"/>
                    </a:lnTo>
                    <a:lnTo>
                      <a:pt x="236" y="300"/>
                    </a:lnTo>
                    <a:lnTo>
                      <a:pt x="242" y="300"/>
                    </a:lnTo>
                    <a:lnTo>
                      <a:pt x="249" y="300"/>
                    </a:lnTo>
                    <a:lnTo>
                      <a:pt x="257" y="301"/>
                    </a:lnTo>
                    <a:lnTo>
                      <a:pt x="263" y="302"/>
                    </a:lnTo>
                    <a:lnTo>
                      <a:pt x="271" y="302"/>
                    </a:lnTo>
                    <a:lnTo>
                      <a:pt x="278" y="302"/>
                    </a:lnTo>
                    <a:lnTo>
                      <a:pt x="287" y="303"/>
                    </a:lnTo>
                    <a:lnTo>
                      <a:pt x="295" y="305"/>
                    </a:lnTo>
                    <a:lnTo>
                      <a:pt x="304" y="305"/>
                    </a:lnTo>
                    <a:lnTo>
                      <a:pt x="313" y="305"/>
                    </a:lnTo>
                    <a:lnTo>
                      <a:pt x="322" y="306"/>
                    </a:lnTo>
                    <a:lnTo>
                      <a:pt x="331" y="307"/>
                    </a:lnTo>
                    <a:lnTo>
                      <a:pt x="341" y="307"/>
                    </a:lnTo>
                    <a:lnTo>
                      <a:pt x="350" y="307"/>
                    </a:lnTo>
                    <a:lnTo>
                      <a:pt x="361" y="307"/>
                    </a:lnTo>
                    <a:lnTo>
                      <a:pt x="371" y="307"/>
                    </a:lnTo>
                    <a:lnTo>
                      <a:pt x="381" y="308"/>
                    </a:lnTo>
                    <a:lnTo>
                      <a:pt x="393" y="308"/>
                    </a:lnTo>
                    <a:lnTo>
                      <a:pt x="403" y="309"/>
                    </a:lnTo>
                    <a:lnTo>
                      <a:pt x="413" y="309"/>
                    </a:lnTo>
                    <a:lnTo>
                      <a:pt x="425" y="310"/>
                    </a:lnTo>
                    <a:lnTo>
                      <a:pt x="435" y="310"/>
                    </a:lnTo>
                    <a:lnTo>
                      <a:pt x="445" y="310"/>
                    </a:lnTo>
                    <a:lnTo>
                      <a:pt x="456" y="310"/>
                    </a:lnTo>
                    <a:lnTo>
                      <a:pt x="467" y="312"/>
                    </a:lnTo>
                    <a:lnTo>
                      <a:pt x="479" y="312"/>
                    </a:lnTo>
                    <a:lnTo>
                      <a:pt x="490" y="313"/>
                    </a:lnTo>
                    <a:lnTo>
                      <a:pt x="501" y="313"/>
                    </a:lnTo>
                    <a:lnTo>
                      <a:pt x="512" y="313"/>
                    </a:lnTo>
                    <a:lnTo>
                      <a:pt x="521" y="313"/>
                    </a:lnTo>
                    <a:lnTo>
                      <a:pt x="533" y="313"/>
                    </a:lnTo>
                    <a:lnTo>
                      <a:pt x="543" y="313"/>
                    </a:lnTo>
                    <a:lnTo>
                      <a:pt x="553" y="313"/>
                    </a:lnTo>
                    <a:lnTo>
                      <a:pt x="563" y="313"/>
                    </a:lnTo>
                    <a:lnTo>
                      <a:pt x="572" y="313"/>
                    </a:lnTo>
                    <a:lnTo>
                      <a:pt x="583" y="313"/>
                    </a:lnTo>
                    <a:lnTo>
                      <a:pt x="593" y="314"/>
                    </a:lnTo>
                    <a:lnTo>
                      <a:pt x="602" y="314"/>
                    </a:lnTo>
                    <a:lnTo>
                      <a:pt x="611" y="314"/>
                    </a:lnTo>
                    <a:lnTo>
                      <a:pt x="620" y="314"/>
                    </a:lnTo>
                    <a:lnTo>
                      <a:pt x="629" y="314"/>
                    </a:lnTo>
                    <a:lnTo>
                      <a:pt x="638" y="314"/>
                    </a:lnTo>
                    <a:lnTo>
                      <a:pt x="646" y="314"/>
                    </a:lnTo>
                    <a:lnTo>
                      <a:pt x="653" y="314"/>
                    </a:lnTo>
                    <a:lnTo>
                      <a:pt x="662" y="315"/>
                    </a:lnTo>
                    <a:lnTo>
                      <a:pt x="669" y="315"/>
                    </a:lnTo>
                    <a:lnTo>
                      <a:pt x="675" y="315"/>
                    </a:lnTo>
                    <a:lnTo>
                      <a:pt x="682" y="315"/>
                    </a:lnTo>
                    <a:lnTo>
                      <a:pt x="689" y="315"/>
                    </a:lnTo>
                    <a:lnTo>
                      <a:pt x="694" y="315"/>
                    </a:lnTo>
                    <a:lnTo>
                      <a:pt x="700" y="315"/>
                    </a:lnTo>
                    <a:lnTo>
                      <a:pt x="705" y="315"/>
                    </a:lnTo>
                    <a:lnTo>
                      <a:pt x="710" y="315"/>
                    </a:lnTo>
                    <a:lnTo>
                      <a:pt x="718" y="315"/>
                    </a:lnTo>
                    <a:lnTo>
                      <a:pt x="723" y="315"/>
                    </a:lnTo>
                    <a:lnTo>
                      <a:pt x="727" y="315"/>
                    </a:lnTo>
                    <a:lnTo>
                      <a:pt x="729" y="315"/>
                    </a:lnTo>
                    <a:lnTo>
                      <a:pt x="706" y="292"/>
                    </a:lnTo>
                    <a:lnTo>
                      <a:pt x="703" y="292"/>
                    </a:lnTo>
                    <a:lnTo>
                      <a:pt x="701" y="292"/>
                    </a:lnTo>
                    <a:lnTo>
                      <a:pt x="694" y="292"/>
                    </a:lnTo>
                    <a:lnTo>
                      <a:pt x="689" y="292"/>
                    </a:lnTo>
                    <a:lnTo>
                      <a:pt x="683" y="292"/>
                    </a:lnTo>
                    <a:lnTo>
                      <a:pt x="679" y="292"/>
                    </a:lnTo>
                    <a:lnTo>
                      <a:pt x="674" y="292"/>
                    </a:lnTo>
                    <a:lnTo>
                      <a:pt x="669" y="292"/>
                    </a:lnTo>
                    <a:lnTo>
                      <a:pt x="664" y="292"/>
                    </a:lnTo>
                    <a:lnTo>
                      <a:pt x="657" y="292"/>
                    </a:lnTo>
                    <a:lnTo>
                      <a:pt x="651" y="292"/>
                    </a:lnTo>
                    <a:lnTo>
                      <a:pt x="644" y="292"/>
                    </a:lnTo>
                    <a:lnTo>
                      <a:pt x="637" y="292"/>
                    </a:lnTo>
                    <a:lnTo>
                      <a:pt x="629" y="292"/>
                    </a:lnTo>
                    <a:lnTo>
                      <a:pt x="621" y="292"/>
                    </a:lnTo>
                    <a:lnTo>
                      <a:pt x="614" y="292"/>
                    </a:lnTo>
                    <a:lnTo>
                      <a:pt x="605" y="292"/>
                    </a:lnTo>
                    <a:lnTo>
                      <a:pt x="597" y="292"/>
                    </a:lnTo>
                    <a:lnTo>
                      <a:pt x="588" y="292"/>
                    </a:lnTo>
                    <a:lnTo>
                      <a:pt x="580" y="292"/>
                    </a:lnTo>
                    <a:lnTo>
                      <a:pt x="570" y="292"/>
                    </a:lnTo>
                    <a:lnTo>
                      <a:pt x="561" y="292"/>
                    </a:lnTo>
                    <a:lnTo>
                      <a:pt x="551" y="292"/>
                    </a:lnTo>
                    <a:lnTo>
                      <a:pt x="542" y="292"/>
                    </a:lnTo>
                    <a:lnTo>
                      <a:pt x="533" y="292"/>
                    </a:lnTo>
                    <a:lnTo>
                      <a:pt x="522" y="292"/>
                    </a:lnTo>
                    <a:lnTo>
                      <a:pt x="512" y="292"/>
                    </a:lnTo>
                    <a:lnTo>
                      <a:pt x="503" y="292"/>
                    </a:lnTo>
                    <a:lnTo>
                      <a:pt x="493" y="291"/>
                    </a:lnTo>
                    <a:lnTo>
                      <a:pt x="481" y="291"/>
                    </a:lnTo>
                    <a:lnTo>
                      <a:pt x="471" y="290"/>
                    </a:lnTo>
                    <a:lnTo>
                      <a:pt x="461" y="290"/>
                    </a:lnTo>
                    <a:lnTo>
                      <a:pt x="450" y="290"/>
                    </a:lnTo>
                    <a:lnTo>
                      <a:pt x="440" y="290"/>
                    </a:lnTo>
                    <a:lnTo>
                      <a:pt x="430" y="290"/>
                    </a:lnTo>
                    <a:lnTo>
                      <a:pt x="420" y="290"/>
                    </a:lnTo>
                    <a:lnTo>
                      <a:pt x="409" y="289"/>
                    </a:lnTo>
                    <a:lnTo>
                      <a:pt x="399" y="287"/>
                    </a:lnTo>
                    <a:lnTo>
                      <a:pt x="388" y="286"/>
                    </a:lnTo>
                    <a:lnTo>
                      <a:pt x="379" y="286"/>
                    </a:lnTo>
                    <a:lnTo>
                      <a:pt x="367" y="286"/>
                    </a:lnTo>
                    <a:lnTo>
                      <a:pt x="358" y="286"/>
                    </a:lnTo>
                    <a:lnTo>
                      <a:pt x="348" y="285"/>
                    </a:lnTo>
                    <a:lnTo>
                      <a:pt x="339" y="285"/>
                    </a:lnTo>
                    <a:lnTo>
                      <a:pt x="328" y="284"/>
                    </a:lnTo>
                    <a:lnTo>
                      <a:pt x="319" y="284"/>
                    </a:lnTo>
                    <a:lnTo>
                      <a:pt x="310" y="282"/>
                    </a:lnTo>
                    <a:lnTo>
                      <a:pt x="301" y="282"/>
                    </a:lnTo>
                    <a:lnTo>
                      <a:pt x="292" y="282"/>
                    </a:lnTo>
                    <a:lnTo>
                      <a:pt x="283" y="280"/>
                    </a:lnTo>
                    <a:lnTo>
                      <a:pt x="276" y="279"/>
                    </a:lnTo>
                    <a:lnTo>
                      <a:pt x="268" y="279"/>
                    </a:lnTo>
                    <a:lnTo>
                      <a:pt x="259" y="278"/>
                    </a:lnTo>
                    <a:lnTo>
                      <a:pt x="251" y="277"/>
                    </a:lnTo>
                    <a:lnTo>
                      <a:pt x="245" y="276"/>
                    </a:lnTo>
                    <a:lnTo>
                      <a:pt x="239" y="276"/>
                    </a:lnTo>
                    <a:lnTo>
                      <a:pt x="231" y="274"/>
                    </a:lnTo>
                    <a:lnTo>
                      <a:pt x="224" y="274"/>
                    </a:lnTo>
                    <a:lnTo>
                      <a:pt x="219" y="272"/>
                    </a:lnTo>
                    <a:lnTo>
                      <a:pt x="214" y="271"/>
                    </a:lnTo>
                    <a:lnTo>
                      <a:pt x="208" y="270"/>
                    </a:lnTo>
                    <a:lnTo>
                      <a:pt x="203" y="269"/>
                    </a:lnTo>
                    <a:lnTo>
                      <a:pt x="196" y="267"/>
                    </a:lnTo>
                    <a:lnTo>
                      <a:pt x="191" y="265"/>
                    </a:lnTo>
                    <a:lnTo>
                      <a:pt x="186" y="264"/>
                    </a:lnTo>
                    <a:lnTo>
                      <a:pt x="181" y="263"/>
                    </a:lnTo>
                    <a:lnTo>
                      <a:pt x="176" y="261"/>
                    </a:lnTo>
                    <a:lnTo>
                      <a:pt x="170" y="261"/>
                    </a:lnTo>
                    <a:lnTo>
                      <a:pt x="165" y="259"/>
                    </a:lnTo>
                    <a:lnTo>
                      <a:pt x="160" y="257"/>
                    </a:lnTo>
                    <a:lnTo>
                      <a:pt x="155" y="255"/>
                    </a:lnTo>
                    <a:lnTo>
                      <a:pt x="150" y="254"/>
                    </a:lnTo>
                    <a:lnTo>
                      <a:pt x="141" y="251"/>
                    </a:lnTo>
                    <a:lnTo>
                      <a:pt x="133" y="248"/>
                    </a:lnTo>
                    <a:lnTo>
                      <a:pt x="123" y="244"/>
                    </a:lnTo>
                    <a:lnTo>
                      <a:pt x="115" y="240"/>
                    </a:lnTo>
                    <a:lnTo>
                      <a:pt x="108" y="237"/>
                    </a:lnTo>
                    <a:lnTo>
                      <a:pt x="100" y="233"/>
                    </a:lnTo>
                    <a:lnTo>
                      <a:pt x="91" y="229"/>
                    </a:lnTo>
                    <a:lnTo>
                      <a:pt x="84" y="225"/>
                    </a:lnTo>
                    <a:lnTo>
                      <a:pt x="77" y="221"/>
                    </a:lnTo>
                    <a:lnTo>
                      <a:pt x="72" y="217"/>
                    </a:lnTo>
                    <a:lnTo>
                      <a:pt x="65" y="213"/>
                    </a:lnTo>
                    <a:lnTo>
                      <a:pt x="60" y="208"/>
                    </a:lnTo>
                    <a:lnTo>
                      <a:pt x="54" y="203"/>
                    </a:lnTo>
                    <a:lnTo>
                      <a:pt x="48" y="199"/>
                    </a:lnTo>
                    <a:lnTo>
                      <a:pt x="43" y="193"/>
                    </a:lnTo>
                    <a:lnTo>
                      <a:pt x="39" y="188"/>
                    </a:lnTo>
                    <a:lnTo>
                      <a:pt x="37" y="184"/>
                    </a:lnTo>
                    <a:lnTo>
                      <a:pt x="34" y="179"/>
                    </a:lnTo>
                    <a:lnTo>
                      <a:pt x="32" y="172"/>
                    </a:lnTo>
                    <a:lnTo>
                      <a:pt x="29" y="168"/>
                    </a:lnTo>
                    <a:lnTo>
                      <a:pt x="27" y="161"/>
                    </a:lnTo>
                    <a:lnTo>
                      <a:pt x="27" y="156"/>
                    </a:lnTo>
                    <a:lnTo>
                      <a:pt x="25" y="150"/>
                    </a:lnTo>
                    <a:lnTo>
                      <a:pt x="25" y="145"/>
                    </a:lnTo>
                    <a:lnTo>
                      <a:pt x="25" y="139"/>
                    </a:lnTo>
                    <a:lnTo>
                      <a:pt x="27" y="133"/>
                    </a:lnTo>
                    <a:lnTo>
                      <a:pt x="27" y="126"/>
                    </a:lnTo>
                    <a:lnTo>
                      <a:pt x="28" y="121"/>
                    </a:lnTo>
                    <a:lnTo>
                      <a:pt x="32" y="115"/>
                    </a:lnTo>
                    <a:lnTo>
                      <a:pt x="34" y="110"/>
                    </a:lnTo>
                    <a:lnTo>
                      <a:pt x="37" y="103"/>
                    </a:lnTo>
                    <a:lnTo>
                      <a:pt x="39" y="97"/>
                    </a:lnTo>
                    <a:lnTo>
                      <a:pt x="43" y="93"/>
                    </a:lnTo>
                    <a:lnTo>
                      <a:pt x="48" y="88"/>
                    </a:lnTo>
                    <a:lnTo>
                      <a:pt x="54" y="83"/>
                    </a:lnTo>
                    <a:lnTo>
                      <a:pt x="59" y="78"/>
                    </a:lnTo>
                    <a:lnTo>
                      <a:pt x="65" y="73"/>
                    </a:lnTo>
                    <a:lnTo>
                      <a:pt x="72" y="69"/>
                    </a:lnTo>
                    <a:lnTo>
                      <a:pt x="78" y="64"/>
                    </a:lnTo>
                    <a:lnTo>
                      <a:pt x="86" y="61"/>
                    </a:lnTo>
                    <a:lnTo>
                      <a:pt x="93" y="56"/>
                    </a:lnTo>
                    <a:lnTo>
                      <a:pt x="102" y="54"/>
                    </a:lnTo>
                    <a:lnTo>
                      <a:pt x="111" y="49"/>
                    </a:lnTo>
                    <a:lnTo>
                      <a:pt x="120" y="46"/>
                    </a:lnTo>
                    <a:lnTo>
                      <a:pt x="126" y="43"/>
                    </a:lnTo>
                    <a:lnTo>
                      <a:pt x="131" y="42"/>
                    </a:lnTo>
                    <a:lnTo>
                      <a:pt x="136" y="41"/>
                    </a:lnTo>
                    <a:lnTo>
                      <a:pt x="141" y="40"/>
                    </a:lnTo>
                    <a:lnTo>
                      <a:pt x="146" y="38"/>
                    </a:lnTo>
                    <a:lnTo>
                      <a:pt x="151" y="38"/>
                    </a:lnTo>
                    <a:lnTo>
                      <a:pt x="156" y="35"/>
                    </a:lnTo>
                    <a:lnTo>
                      <a:pt x="163" y="35"/>
                    </a:lnTo>
                    <a:lnTo>
                      <a:pt x="168" y="33"/>
                    </a:lnTo>
                    <a:lnTo>
                      <a:pt x="174" y="33"/>
                    </a:lnTo>
                    <a:lnTo>
                      <a:pt x="181" y="31"/>
                    </a:lnTo>
                    <a:lnTo>
                      <a:pt x="187" y="31"/>
                    </a:lnTo>
                    <a:lnTo>
                      <a:pt x="194" y="30"/>
                    </a:lnTo>
                    <a:lnTo>
                      <a:pt x="200" y="28"/>
                    </a:lnTo>
                    <a:lnTo>
                      <a:pt x="206" y="27"/>
                    </a:lnTo>
                    <a:lnTo>
                      <a:pt x="213" y="27"/>
                    </a:lnTo>
                    <a:lnTo>
                      <a:pt x="219" y="26"/>
                    </a:lnTo>
                    <a:lnTo>
                      <a:pt x="227" y="25"/>
                    </a:lnTo>
                    <a:lnTo>
                      <a:pt x="235" y="25"/>
                    </a:lnTo>
                    <a:lnTo>
                      <a:pt x="242" y="25"/>
                    </a:lnTo>
                    <a:lnTo>
                      <a:pt x="250" y="25"/>
                    </a:lnTo>
                    <a:lnTo>
                      <a:pt x="257" y="25"/>
                    </a:lnTo>
                    <a:lnTo>
                      <a:pt x="264" y="25"/>
                    </a:lnTo>
                    <a:lnTo>
                      <a:pt x="273" y="25"/>
                    </a:lnTo>
                    <a:lnTo>
                      <a:pt x="282" y="25"/>
                    </a:lnTo>
                    <a:lnTo>
                      <a:pt x="290" y="25"/>
                    </a:lnTo>
                    <a:lnTo>
                      <a:pt x="299" y="25"/>
                    </a:lnTo>
                    <a:lnTo>
                      <a:pt x="308" y="25"/>
                    </a:lnTo>
                    <a:lnTo>
                      <a:pt x="316" y="25"/>
                    </a:lnTo>
                    <a:lnTo>
                      <a:pt x="323" y="25"/>
                    </a:lnTo>
                    <a:lnTo>
                      <a:pt x="332" y="25"/>
                    </a:lnTo>
                    <a:lnTo>
                      <a:pt x="341" y="25"/>
                    </a:lnTo>
                    <a:lnTo>
                      <a:pt x="349" y="25"/>
                    </a:lnTo>
                    <a:lnTo>
                      <a:pt x="358" y="26"/>
                    </a:lnTo>
                    <a:lnTo>
                      <a:pt x="367" y="26"/>
                    </a:lnTo>
                    <a:lnTo>
                      <a:pt x="376" y="27"/>
                    </a:lnTo>
                    <a:lnTo>
                      <a:pt x="385" y="27"/>
                    </a:lnTo>
                    <a:lnTo>
                      <a:pt x="394" y="27"/>
                    </a:lnTo>
                    <a:lnTo>
                      <a:pt x="402" y="28"/>
                    </a:lnTo>
                    <a:lnTo>
                      <a:pt x="412" y="30"/>
                    </a:lnTo>
                    <a:lnTo>
                      <a:pt x="421" y="30"/>
                    </a:lnTo>
                    <a:lnTo>
                      <a:pt x="430" y="31"/>
                    </a:lnTo>
                    <a:lnTo>
                      <a:pt x="439" y="31"/>
                    </a:lnTo>
                    <a:lnTo>
                      <a:pt x="448" y="32"/>
                    </a:lnTo>
                    <a:lnTo>
                      <a:pt x="456" y="32"/>
                    </a:lnTo>
                    <a:lnTo>
                      <a:pt x="465" y="33"/>
                    </a:lnTo>
                    <a:lnTo>
                      <a:pt x="474" y="33"/>
                    </a:lnTo>
                    <a:lnTo>
                      <a:pt x="483" y="34"/>
                    </a:lnTo>
                    <a:lnTo>
                      <a:pt x="492" y="34"/>
                    </a:lnTo>
                    <a:lnTo>
                      <a:pt x="501" y="35"/>
                    </a:lnTo>
                    <a:lnTo>
                      <a:pt x="510" y="35"/>
                    </a:lnTo>
                    <a:lnTo>
                      <a:pt x="519" y="37"/>
                    </a:lnTo>
                    <a:lnTo>
                      <a:pt x="526" y="37"/>
                    </a:lnTo>
                    <a:lnTo>
                      <a:pt x="535" y="38"/>
                    </a:lnTo>
                    <a:lnTo>
                      <a:pt x="543" y="38"/>
                    </a:lnTo>
                    <a:lnTo>
                      <a:pt x="552" y="40"/>
                    </a:lnTo>
                    <a:lnTo>
                      <a:pt x="560" y="40"/>
                    </a:lnTo>
                    <a:lnTo>
                      <a:pt x="567" y="41"/>
                    </a:lnTo>
                    <a:lnTo>
                      <a:pt x="575" y="41"/>
                    </a:lnTo>
                    <a:lnTo>
                      <a:pt x="584" y="43"/>
                    </a:lnTo>
                    <a:lnTo>
                      <a:pt x="590" y="43"/>
                    </a:lnTo>
                    <a:lnTo>
                      <a:pt x="598" y="43"/>
                    </a:lnTo>
                    <a:lnTo>
                      <a:pt x="605" y="45"/>
                    </a:lnTo>
                    <a:lnTo>
                      <a:pt x="612" y="46"/>
                    </a:lnTo>
                    <a:lnTo>
                      <a:pt x="619" y="46"/>
                    </a:lnTo>
                    <a:lnTo>
                      <a:pt x="626" y="46"/>
                    </a:lnTo>
                    <a:lnTo>
                      <a:pt x="633" y="47"/>
                    </a:lnTo>
                    <a:lnTo>
                      <a:pt x="639" y="48"/>
                    </a:lnTo>
                    <a:lnTo>
                      <a:pt x="644" y="48"/>
                    </a:lnTo>
                    <a:lnTo>
                      <a:pt x="651" y="48"/>
                    </a:lnTo>
                    <a:lnTo>
                      <a:pt x="657" y="49"/>
                    </a:lnTo>
                    <a:lnTo>
                      <a:pt x="664" y="50"/>
                    </a:lnTo>
                    <a:lnTo>
                      <a:pt x="669" y="51"/>
                    </a:lnTo>
                    <a:lnTo>
                      <a:pt x="674" y="51"/>
                    </a:lnTo>
                    <a:lnTo>
                      <a:pt x="679" y="53"/>
                    </a:lnTo>
                    <a:lnTo>
                      <a:pt x="684" y="54"/>
                    </a:lnTo>
                    <a:lnTo>
                      <a:pt x="692" y="54"/>
                    </a:lnTo>
                    <a:lnTo>
                      <a:pt x="701" y="55"/>
                    </a:lnTo>
                    <a:lnTo>
                      <a:pt x="707" y="55"/>
                    </a:lnTo>
                    <a:lnTo>
                      <a:pt x="714" y="56"/>
                    </a:lnTo>
                    <a:lnTo>
                      <a:pt x="720" y="57"/>
                    </a:lnTo>
                    <a:lnTo>
                      <a:pt x="724" y="58"/>
                    </a:lnTo>
                    <a:lnTo>
                      <a:pt x="743" y="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0" name="Freeform 229"/>
              <p:cNvSpPr>
                <a:spLocks/>
              </p:cNvSpPr>
              <p:nvPr/>
            </p:nvSpPr>
            <p:spPr bwMode="auto">
              <a:xfrm>
                <a:off x="5291" y="3763"/>
                <a:ext cx="251" cy="51"/>
              </a:xfrm>
              <a:custGeom>
                <a:avLst/>
                <a:gdLst>
                  <a:gd name="T0" fmla="*/ 36 w 1004"/>
                  <a:gd name="T1" fmla="*/ 31 h 151"/>
                  <a:gd name="T2" fmla="*/ 117 w 1004"/>
                  <a:gd name="T3" fmla="*/ 43 h 151"/>
                  <a:gd name="T4" fmla="*/ 202 w 1004"/>
                  <a:gd name="T5" fmla="*/ 49 h 151"/>
                  <a:gd name="T6" fmla="*/ 322 w 1004"/>
                  <a:gd name="T7" fmla="*/ 52 h 151"/>
                  <a:gd name="T8" fmla="*/ 476 w 1004"/>
                  <a:gd name="T9" fmla="*/ 52 h 151"/>
                  <a:gd name="T10" fmla="*/ 633 w 1004"/>
                  <a:gd name="T11" fmla="*/ 51 h 151"/>
                  <a:gd name="T12" fmla="*/ 760 w 1004"/>
                  <a:gd name="T13" fmla="*/ 52 h 151"/>
                  <a:gd name="T14" fmla="*/ 823 w 1004"/>
                  <a:gd name="T15" fmla="*/ 54 h 151"/>
                  <a:gd name="T16" fmla="*/ 876 w 1004"/>
                  <a:gd name="T17" fmla="*/ 66 h 151"/>
                  <a:gd name="T18" fmla="*/ 917 w 1004"/>
                  <a:gd name="T19" fmla="*/ 82 h 151"/>
                  <a:gd name="T20" fmla="*/ 948 w 1004"/>
                  <a:gd name="T21" fmla="*/ 102 h 151"/>
                  <a:gd name="T22" fmla="*/ 959 w 1004"/>
                  <a:gd name="T23" fmla="*/ 115 h 151"/>
                  <a:gd name="T24" fmla="*/ 972 w 1004"/>
                  <a:gd name="T25" fmla="*/ 135 h 151"/>
                  <a:gd name="T26" fmla="*/ 979 w 1004"/>
                  <a:gd name="T27" fmla="*/ 151 h 151"/>
                  <a:gd name="T28" fmla="*/ 1004 w 1004"/>
                  <a:gd name="T29" fmla="*/ 151 h 151"/>
                  <a:gd name="T30" fmla="*/ 994 w 1004"/>
                  <a:gd name="T31" fmla="*/ 111 h 151"/>
                  <a:gd name="T32" fmla="*/ 949 w 1004"/>
                  <a:gd name="T33" fmla="*/ 72 h 151"/>
                  <a:gd name="T34" fmla="*/ 899 w 1004"/>
                  <a:gd name="T35" fmla="*/ 51 h 151"/>
                  <a:gd name="T36" fmla="*/ 840 w 1004"/>
                  <a:gd name="T37" fmla="*/ 43 h 151"/>
                  <a:gd name="T38" fmla="*/ 736 w 1004"/>
                  <a:gd name="T39" fmla="*/ 35 h 151"/>
                  <a:gd name="T40" fmla="*/ 538 w 1004"/>
                  <a:gd name="T41" fmla="*/ 35 h 151"/>
                  <a:gd name="T42" fmla="*/ 338 w 1004"/>
                  <a:gd name="T43" fmla="*/ 31 h 151"/>
                  <a:gd name="T44" fmla="*/ 127 w 1004"/>
                  <a:gd name="T45" fmla="*/ 25 h 151"/>
                  <a:gd name="T46" fmla="*/ 0 w 1004"/>
                  <a:gd name="T47" fmla="*/ 0 h 151"/>
                  <a:gd name="T48" fmla="*/ 36 w 1004"/>
                  <a:gd name="T49" fmla="*/ 31 h 151"/>
                  <a:gd name="T50" fmla="*/ 36 w 1004"/>
                  <a:gd name="T51" fmla="*/ 31 h 15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04"/>
                  <a:gd name="T79" fmla="*/ 0 h 151"/>
                  <a:gd name="T80" fmla="*/ 1004 w 1004"/>
                  <a:gd name="T81" fmla="*/ 151 h 15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04" h="151">
                    <a:moveTo>
                      <a:pt x="36" y="31"/>
                    </a:moveTo>
                    <a:lnTo>
                      <a:pt x="117" y="43"/>
                    </a:lnTo>
                    <a:lnTo>
                      <a:pt x="202" y="49"/>
                    </a:lnTo>
                    <a:lnTo>
                      <a:pt x="322" y="52"/>
                    </a:lnTo>
                    <a:lnTo>
                      <a:pt x="476" y="52"/>
                    </a:lnTo>
                    <a:lnTo>
                      <a:pt x="633" y="51"/>
                    </a:lnTo>
                    <a:lnTo>
                      <a:pt x="760" y="52"/>
                    </a:lnTo>
                    <a:lnTo>
                      <a:pt x="823" y="54"/>
                    </a:lnTo>
                    <a:lnTo>
                      <a:pt x="876" y="66"/>
                    </a:lnTo>
                    <a:lnTo>
                      <a:pt x="917" y="82"/>
                    </a:lnTo>
                    <a:lnTo>
                      <a:pt x="948" y="102"/>
                    </a:lnTo>
                    <a:lnTo>
                      <a:pt x="959" y="115"/>
                    </a:lnTo>
                    <a:lnTo>
                      <a:pt x="972" y="135"/>
                    </a:lnTo>
                    <a:lnTo>
                      <a:pt x="979" y="151"/>
                    </a:lnTo>
                    <a:lnTo>
                      <a:pt x="1004" y="151"/>
                    </a:lnTo>
                    <a:lnTo>
                      <a:pt x="994" y="111"/>
                    </a:lnTo>
                    <a:lnTo>
                      <a:pt x="949" y="72"/>
                    </a:lnTo>
                    <a:lnTo>
                      <a:pt x="899" y="51"/>
                    </a:lnTo>
                    <a:lnTo>
                      <a:pt x="840" y="43"/>
                    </a:lnTo>
                    <a:lnTo>
                      <a:pt x="736" y="35"/>
                    </a:lnTo>
                    <a:lnTo>
                      <a:pt x="538" y="35"/>
                    </a:lnTo>
                    <a:lnTo>
                      <a:pt x="338" y="31"/>
                    </a:lnTo>
                    <a:lnTo>
                      <a:pt x="127" y="25"/>
                    </a:lnTo>
                    <a:lnTo>
                      <a:pt x="0" y="0"/>
                    </a:ln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1" name="Freeform 230"/>
              <p:cNvSpPr>
                <a:spLocks/>
              </p:cNvSpPr>
              <p:nvPr/>
            </p:nvSpPr>
            <p:spPr bwMode="auto">
              <a:xfrm>
                <a:off x="5282" y="3721"/>
                <a:ext cx="264" cy="96"/>
              </a:xfrm>
              <a:custGeom>
                <a:avLst/>
                <a:gdLst>
                  <a:gd name="T0" fmla="*/ 8 w 1056"/>
                  <a:gd name="T1" fmla="*/ 9 h 287"/>
                  <a:gd name="T2" fmla="*/ 0 w 1056"/>
                  <a:gd name="T3" fmla="*/ 42 h 287"/>
                  <a:gd name="T4" fmla="*/ 2 w 1056"/>
                  <a:gd name="T5" fmla="*/ 70 h 287"/>
                  <a:gd name="T6" fmla="*/ 5 w 1056"/>
                  <a:gd name="T7" fmla="*/ 93 h 287"/>
                  <a:gd name="T8" fmla="*/ 22 w 1056"/>
                  <a:gd name="T9" fmla="*/ 123 h 287"/>
                  <a:gd name="T10" fmla="*/ 46 w 1056"/>
                  <a:gd name="T11" fmla="*/ 138 h 287"/>
                  <a:gd name="T12" fmla="*/ 79 w 1056"/>
                  <a:gd name="T13" fmla="*/ 147 h 287"/>
                  <a:gd name="T14" fmla="*/ 106 w 1056"/>
                  <a:gd name="T15" fmla="*/ 153 h 287"/>
                  <a:gd name="T16" fmla="*/ 136 w 1056"/>
                  <a:gd name="T17" fmla="*/ 157 h 287"/>
                  <a:gd name="T18" fmla="*/ 174 w 1056"/>
                  <a:gd name="T19" fmla="*/ 160 h 287"/>
                  <a:gd name="T20" fmla="*/ 217 w 1056"/>
                  <a:gd name="T21" fmla="*/ 164 h 287"/>
                  <a:gd name="T22" fmla="*/ 269 w 1056"/>
                  <a:gd name="T23" fmla="*/ 166 h 287"/>
                  <a:gd name="T24" fmla="*/ 328 w 1056"/>
                  <a:gd name="T25" fmla="*/ 169 h 287"/>
                  <a:gd name="T26" fmla="*/ 393 w 1056"/>
                  <a:gd name="T27" fmla="*/ 170 h 287"/>
                  <a:gd name="T28" fmla="*/ 466 w 1056"/>
                  <a:gd name="T29" fmla="*/ 172 h 287"/>
                  <a:gd name="T30" fmla="*/ 534 w 1056"/>
                  <a:gd name="T31" fmla="*/ 172 h 287"/>
                  <a:gd name="T32" fmla="*/ 596 w 1056"/>
                  <a:gd name="T33" fmla="*/ 172 h 287"/>
                  <a:gd name="T34" fmla="*/ 649 w 1056"/>
                  <a:gd name="T35" fmla="*/ 171 h 287"/>
                  <a:gd name="T36" fmla="*/ 695 w 1056"/>
                  <a:gd name="T37" fmla="*/ 170 h 287"/>
                  <a:gd name="T38" fmla="*/ 737 w 1056"/>
                  <a:gd name="T39" fmla="*/ 170 h 287"/>
                  <a:gd name="T40" fmla="*/ 776 w 1056"/>
                  <a:gd name="T41" fmla="*/ 170 h 287"/>
                  <a:gd name="T42" fmla="*/ 807 w 1056"/>
                  <a:gd name="T43" fmla="*/ 170 h 287"/>
                  <a:gd name="T44" fmla="*/ 835 w 1056"/>
                  <a:gd name="T45" fmla="*/ 170 h 287"/>
                  <a:gd name="T46" fmla="*/ 861 w 1056"/>
                  <a:gd name="T47" fmla="*/ 172 h 287"/>
                  <a:gd name="T48" fmla="*/ 900 w 1056"/>
                  <a:gd name="T49" fmla="*/ 178 h 287"/>
                  <a:gd name="T50" fmla="*/ 940 w 1056"/>
                  <a:gd name="T51" fmla="*/ 190 h 287"/>
                  <a:gd name="T52" fmla="*/ 971 w 1056"/>
                  <a:gd name="T53" fmla="*/ 203 h 287"/>
                  <a:gd name="T54" fmla="*/ 1002 w 1056"/>
                  <a:gd name="T55" fmla="*/ 230 h 287"/>
                  <a:gd name="T56" fmla="*/ 1020 w 1056"/>
                  <a:gd name="T57" fmla="*/ 257 h 287"/>
                  <a:gd name="T58" fmla="*/ 1055 w 1056"/>
                  <a:gd name="T59" fmla="*/ 285 h 287"/>
                  <a:gd name="T60" fmla="*/ 1051 w 1056"/>
                  <a:gd name="T61" fmla="*/ 265 h 287"/>
                  <a:gd name="T62" fmla="*/ 1043 w 1056"/>
                  <a:gd name="T63" fmla="*/ 244 h 287"/>
                  <a:gd name="T64" fmla="*/ 1029 w 1056"/>
                  <a:gd name="T65" fmla="*/ 219 h 287"/>
                  <a:gd name="T66" fmla="*/ 1006 w 1056"/>
                  <a:gd name="T67" fmla="*/ 196 h 287"/>
                  <a:gd name="T68" fmla="*/ 974 w 1056"/>
                  <a:gd name="T69" fmla="*/ 176 h 287"/>
                  <a:gd name="T70" fmla="*/ 943 w 1056"/>
                  <a:gd name="T71" fmla="*/ 165 h 287"/>
                  <a:gd name="T72" fmla="*/ 912 w 1056"/>
                  <a:gd name="T73" fmla="*/ 160 h 287"/>
                  <a:gd name="T74" fmla="*/ 872 w 1056"/>
                  <a:gd name="T75" fmla="*/ 156 h 287"/>
                  <a:gd name="T76" fmla="*/ 827 w 1056"/>
                  <a:gd name="T77" fmla="*/ 154 h 287"/>
                  <a:gd name="T78" fmla="*/ 777 w 1056"/>
                  <a:gd name="T79" fmla="*/ 153 h 287"/>
                  <a:gd name="T80" fmla="*/ 725 w 1056"/>
                  <a:gd name="T81" fmla="*/ 153 h 287"/>
                  <a:gd name="T82" fmla="*/ 669 w 1056"/>
                  <a:gd name="T83" fmla="*/ 152 h 287"/>
                  <a:gd name="T84" fmla="*/ 613 w 1056"/>
                  <a:gd name="T85" fmla="*/ 152 h 287"/>
                  <a:gd name="T86" fmla="*/ 558 w 1056"/>
                  <a:gd name="T87" fmla="*/ 152 h 287"/>
                  <a:gd name="T88" fmla="*/ 506 w 1056"/>
                  <a:gd name="T89" fmla="*/ 153 h 287"/>
                  <a:gd name="T90" fmla="*/ 456 w 1056"/>
                  <a:gd name="T91" fmla="*/ 152 h 287"/>
                  <a:gd name="T92" fmla="*/ 414 w 1056"/>
                  <a:gd name="T93" fmla="*/ 152 h 287"/>
                  <a:gd name="T94" fmla="*/ 377 w 1056"/>
                  <a:gd name="T95" fmla="*/ 152 h 287"/>
                  <a:gd name="T96" fmla="*/ 344 w 1056"/>
                  <a:gd name="T97" fmla="*/ 149 h 287"/>
                  <a:gd name="T98" fmla="*/ 312 w 1056"/>
                  <a:gd name="T99" fmla="*/ 148 h 287"/>
                  <a:gd name="T100" fmla="*/ 281 w 1056"/>
                  <a:gd name="T101" fmla="*/ 147 h 287"/>
                  <a:gd name="T102" fmla="*/ 251 w 1056"/>
                  <a:gd name="T103" fmla="*/ 145 h 287"/>
                  <a:gd name="T104" fmla="*/ 221 w 1056"/>
                  <a:gd name="T105" fmla="*/ 143 h 287"/>
                  <a:gd name="T106" fmla="*/ 193 w 1056"/>
                  <a:gd name="T107" fmla="*/ 141 h 287"/>
                  <a:gd name="T108" fmla="*/ 166 w 1056"/>
                  <a:gd name="T109" fmla="*/ 139 h 287"/>
                  <a:gd name="T110" fmla="*/ 140 w 1056"/>
                  <a:gd name="T111" fmla="*/ 135 h 287"/>
                  <a:gd name="T112" fmla="*/ 100 w 1056"/>
                  <a:gd name="T113" fmla="*/ 130 h 287"/>
                  <a:gd name="T114" fmla="*/ 63 w 1056"/>
                  <a:gd name="T115" fmla="*/ 118 h 287"/>
                  <a:gd name="T116" fmla="*/ 37 w 1056"/>
                  <a:gd name="T117" fmla="*/ 103 h 287"/>
                  <a:gd name="T118" fmla="*/ 21 w 1056"/>
                  <a:gd name="T119" fmla="*/ 73 h 287"/>
                  <a:gd name="T120" fmla="*/ 26 w 1056"/>
                  <a:gd name="T121" fmla="*/ 34 h 287"/>
                  <a:gd name="T122" fmla="*/ 36 w 1056"/>
                  <a:gd name="T123" fmla="*/ 13 h 28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56"/>
                  <a:gd name="T187" fmla="*/ 0 h 287"/>
                  <a:gd name="T188" fmla="*/ 1056 w 1056"/>
                  <a:gd name="T189" fmla="*/ 287 h 28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56" h="287">
                    <a:moveTo>
                      <a:pt x="12" y="0"/>
                    </a:moveTo>
                    <a:lnTo>
                      <a:pt x="11" y="0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8" y="9"/>
                    </a:lnTo>
                    <a:lnTo>
                      <a:pt x="7" y="13"/>
                    </a:lnTo>
                    <a:lnTo>
                      <a:pt x="4" y="20"/>
                    </a:lnTo>
                    <a:lnTo>
                      <a:pt x="3" y="27"/>
                    </a:lnTo>
                    <a:lnTo>
                      <a:pt x="3" y="35"/>
                    </a:lnTo>
                    <a:lnTo>
                      <a:pt x="0" y="42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2" y="79"/>
                    </a:lnTo>
                    <a:lnTo>
                      <a:pt x="3" y="84"/>
                    </a:lnTo>
                    <a:lnTo>
                      <a:pt x="4" y="88"/>
                    </a:lnTo>
                    <a:lnTo>
                      <a:pt x="5" y="93"/>
                    </a:lnTo>
                    <a:lnTo>
                      <a:pt x="7" y="99"/>
                    </a:lnTo>
                    <a:lnTo>
                      <a:pt x="9" y="103"/>
                    </a:lnTo>
                    <a:lnTo>
                      <a:pt x="12" y="108"/>
                    </a:lnTo>
                    <a:lnTo>
                      <a:pt x="16" y="115"/>
                    </a:lnTo>
                    <a:lnTo>
                      <a:pt x="22" y="123"/>
                    </a:lnTo>
                    <a:lnTo>
                      <a:pt x="26" y="125"/>
                    </a:lnTo>
                    <a:lnTo>
                      <a:pt x="30" y="130"/>
                    </a:lnTo>
                    <a:lnTo>
                      <a:pt x="35" y="132"/>
                    </a:lnTo>
                    <a:lnTo>
                      <a:pt x="41" y="135"/>
                    </a:lnTo>
                    <a:lnTo>
                      <a:pt x="46" y="138"/>
                    </a:lnTo>
                    <a:lnTo>
                      <a:pt x="55" y="140"/>
                    </a:lnTo>
                    <a:lnTo>
                      <a:pt x="62" y="142"/>
                    </a:lnTo>
                    <a:lnTo>
                      <a:pt x="71" y="146"/>
                    </a:lnTo>
                    <a:lnTo>
                      <a:pt x="75" y="147"/>
                    </a:lnTo>
                    <a:lnTo>
                      <a:pt x="79" y="147"/>
                    </a:lnTo>
                    <a:lnTo>
                      <a:pt x="84" y="148"/>
                    </a:lnTo>
                    <a:lnTo>
                      <a:pt x="89" y="149"/>
                    </a:lnTo>
                    <a:lnTo>
                      <a:pt x="95" y="150"/>
                    </a:lnTo>
                    <a:lnTo>
                      <a:pt x="100" y="153"/>
                    </a:lnTo>
                    <a:lnTo>
                      <a:pt x="106" y="153"/>
                    </a:lnTo>
                    <a:lnTo>
                      <a:pt x="112" y="155"/>
                    </a:lnTo>
                    <a:lnTo>
                      <a:pt x="117" y="155"/>
                    </a:lnTo>
                    <a:lnTo>
                      <a:pt x="124" y="155"/>
                    </a:lnTo>
                    <a:lnTo>
                      <a:pt x="129" y="156"/>
                    </a:lnTo>
                    <a:lnTo>
                      <a:pt x="136" y="157"/>
                    </a:lnTo>
                    <a:lnTo>
                      <a:pt x="143" y="157"/>
                    </a:lnTo>
                    <a:lnTo>
                      <a:pt x="151" y="158"/>
                    </a:lnTo>
                    <a:lnTo>
                      <a:pt x="158" y="160"/>
                    </a:lnTo>
                    <a:lnTo>
                      <a:pt x="166" y="160"/>
                    </a:lnTo>
                    <a:lnTo>
                      <a:pt x="174" y="160"/>
                    </a:lnTo>
                    <a:lnTo>
                      <a:pt x="181" y="161"/>
                    </a:lnTo>
                    <a:lnTo>
                      <a:pt x="190" y="162"/>
                    </a:lnTo>
                    <a:lnTo>
                      <a:pt x="199" y="162"/>
                    </a:lnTo>
                    <a:lnTo>
                      <a:pt x="208" y="163"/>
                    </a:lnTo>
                    <a:lnTo>
                      <a:pt x="217" y="164"/>
                    </a:lnTo>
                    <a:lnTo>
                      <a:pt x="228" y="165"/>
                    </a:lnTo>
                    <a:lnTo>
                      <a:pt x="238" y="165"/>
                    </a:lnTo>
                    <a:lnTo>
                      <a:pt x="248" y="165"/>
                    </a:lnTo>
                    <a:lnTo>
                      <a:pt x="257" y="165"/>
                    </a:lnTo>
                    <a:lnTo>
                      <a:pt x="269" y="166"/>
                    </a:lnTo>
                    <a:lnTo>
                      <a:pt x="280" y="168"/>
                    </a:lnTo>
                    <a:lnTo>
                      <a:pt x="290" y="168"/>
                    </a:lnTo>
                    <a:lnTo>
                      <a:pt x="302" y="168"/>
                    </a:lnTo>
                    <a:lnTo>
                      <a:pt x="314" y="168"/>
                    </a:lnTo>
                    <a:lnTo>
                      <a:pt x="328" y="169"/>
                    </a:lnTo>
                    <a:lnTo>
                      <a:pt x="339" y="169"/>
                    </a:lnTo>
                    <a:lnTo>
                      <a:pt x="352" y="169"/>
                    </a:lnTo>
                    <a:lnTo>
                      <a:pt x="365" y="170"/>
                    </a:lnTo>
                    <a:lnTo>
                      <a:pt x="379" y="170"/>
                    </a:lnTo>
                    <a:lnTo>
                      <a:pt x="393" y="170"/>
                    </a:lnTo>
                    <a:lnTo>
                      <a:pt x="409" y="170"/>
                    </a:lnTo>
                    <a:lnTo>
                      <a:pt x="423" y="171"/>
                    </a:lnTo>
                    <a:lnTo>
                      <a:pt x="438" y="172"/>
                    </a:lnTo>
                    <a:lnTo>
                      <a:pt x="452" y="172"/>
                    </a:lnTo>
                    <a:lnTo>
                      <a:pt x="466" y="172"/>
                    </a:lnTo>
                    <a:lnTo>
                      <a:pt x="481" y="172"/>
                    </a:lnTo>
                    <a:lnTo>
                      <a:pt x="495" y="172"/>
                    </a:lnTo>
                    <a:lnTo>
                      <a:pt x="508" y="172"/>
                    </a:lnTo>
                    <a:lnTo>
                      <a:pt x="522" y="172"/>
                    </a:lnTo>
                    <a:lnTo>
                      <a:pt x="534" y="172"/>
                    </a:lnTo>
                    <a:lnTo>
                      <a:pt x="547" y="172"/>
                    </a:lnTo>
                    <a:lnTo>
                      <a:pt x="559" y="172"/>
                    </a:lnTo>
                    <a:lnTo>
                      <a:pt x="572" y="172"/>
                    </a:lnTo>
                    <a:lnTo>
                      <a:pt x="583" y="172"/>
                    </a:lnTo>
                    <a:lnTo>
                      <a:pt x="596" y="172"/>
                    </a:lnTo>
                    <a:lnTo>
                      <a:pt x="606" y="172"/>
                    </a:lnTo>
                    <a:lnTo>
                      <a:pt x="617" y="172"/>
                    </a:lnTo>
                    <a:lnTo>
                      <a:pt x="627" y="172"/>
                    </a:lnTo>
                    <a:lnTo>
                      <a:pt x="639" y="172"/>
                    </a:lnTo>
                    <a:lnTo>
                      <a:pt x="649" y="171"/>
                    </a:lnTo>
                    <a:lnTo>
                      <a:pt x="659" y="171"/>
                    </a:lnTo>
                    <a:lnTo>
                      <a:pt x="668" y="171"/>
                    </a:lnTo>
                    <a:lnTo>
                      <a:pt x="678" y="171"/>
                    </a:lnTo>
                    <a:lnTo>
                      <a:pt x="687" y="170"/>
                    </a:lnTo>
                    <a:lnTo>
                      <a:pt x="695" y="170"/>
                    </a:lnTo>
                    <a:lnTo>
                      <a:pt x="704" y="170"/>
                    </a:lnTo>
                    <a:lnTo>
                      <a:pt x="713" y="170"/>
                    </a:lnTo>
                    <a:lnTo>
                      <a:pt x="721" y="170"/>
                    </a:lnTo>
                    <a:lnTo>
                      <a:pt x="730" y="170"/>
                    </a:lnTo>
                    <a:lnTo>
                      <a:pt x="737" y="170"/>
                    </a:lnTo>
                    <a:lnTo>
                      <a:pt x="745" y="170"/>
                    </a:lnTo>
                    <a:lnTo>
                      <a:pt x="753" y="170"/>
                    </a:lnTo>
                    <a:lnTo>
                      <a:pt x="761" y="170"/>
                    </a:lnTo>
                    <a:lnTo>
                      <a:pt x="767" y="170"/>
                    </a:lnTo>
                    <a:lnTo>
                      <a:pt x="776" y="170"/>
                    </a:lnTo>
                    <a:lnTo>
                      <a:pt x="781" y="170"/>
                    </a:lnTo>
                    <a:lnTo>
                      <a:pt x="787" y="170"/>
                    </a:lnTo>
                    <a:lnTo>
                      <a:pt x="794" y="170"/>
                    </a:lnTo>
                    <a:lnTo>
                      <a:pt x="802" y="170"/>
                    </a:lnTo>
                    <a:lnTo>
                      <a:pt x="807" y="170"/>
                    </a:lnTo>
                    <a:lnTo>
                      <a:pt x="813" y="170"/>
                    </a:lnTo>
                    <a:lnTo>
                      <a:pt x="818" y="170"/>
                    </a:lnTo>
                    <a:lnTo>
                      <a:pt x="825" y="170"/>
                    </a:lnTo>
                    <a:lnTo>
                      <a:pt x="830" y="170"/>
                    </a:lnTo>
                    <a:lnTo>
                      <a:pt x="835" y="170"/>
                    </a:lnTo>
                    <a:lnTo>
                      <a:pt x="841" y="170"/>
                    </a:lnTo>
                    <a:lnTo>
                      <a:pt x="847" y="170"/>
                    </a:lnTo>
                    <a:lnTo>
                      <a:pt x="850" y="170"/>
                    </a:lnTo>
                    <a:lnTo>
                      <a:pt x="856" y="171"/>
                    </a:lnTo>
                    <a:lnTo>
                      <a:pt x="861" y="172"/>
                    </a:lnTo>
                    <a:lnTo>
                      <a:pt x="866" y="172"/>
                    </a:lnTo>
                    <a:lnTo>
                      <a:pt x="875" y="172"/>
                    </a:lnTo>
                    <a:lnTo>
                      <a:pt x="884" y="175"/>
                    </a:lnTo>
                    <a:lnTo>
                      <a:pt x="892" y="176"/>
                    </a:lnTo>
                    <a:lnTo>
                      <a:pt x="900" y="178"/>
                    </a:lnTo>
                    <a:lnTo>
                      <a:pt x="909" y="179"/>
                    </a:lnTo>
                    <a:lnTo>
                      <a:pt x="917" y="181"/>
                    </a:lnTo>
                    <a:lnTo>
                      <a:pt x="925" y="184"/>
                    </a:lnTo>
                    <a:lnTo>
                      <a:pt x="934" y="187"/>
                    </a:lnTo>
                    <a:lnTo>
                      <a:pt x="940" y="190"/>
                    </a:lnTo>
                    <a:lnTo>
                      <a:pt x="947" y="192"/>
                    </a:lnTo>
                    <a:lnTo>
                      <a:pt x="953" y="194"/>
                    </a:lnTo>
                    <a:lnTo>
                      <a:pt x="961" y="198"/>
                    </a:lnTo>
                    <a:lnTo>
                      <a:pt x="966" y="200"/>
                    </a:lnTo>
                    <a:lnTo>
                      <a:pt x="971" y="203"/>
                    </a:lnTo>
                    <a:lnTo>
                      <a:pt x="976" y="207"/>
                    </a:lnTo>
                    <a:lnTo>
                      <a:pt x="981" y="210"/>
                    </a:lnTo>
                    <a:lnTo>
                      <a:pt x="989" y="216"/>
                    </a:lnTo>
                    <a:lnTo>
                      <a:pt x="997" y="223"/>
                    </a:lnTo>
                    <a:lnTo>
                      <a:pt x="1002" y="230"/>
                    </a:lnTo>
                    <a:lnTo>
                      <a:pt x="1008" y="237"/>
                    </a:lnTo>
                    <a:lnTo>
                      <a:pt x="1012" y="242"/>
                    </a:lnTo>
                    <a:lnTo>
                      <a:pt x="1015" y="247"/>
                    </a:lnTo>
                    <a:lnTo>
                      <a:pt x="1017" y="252"/>
                    </a:lnTo>
                    <a:lnTo>
                      <a:pt x="1020" y="257"/>
                    </a:lnTo>
                    <a:lnTo>
                      <a:pt x="1021" y="263"/>
                    </a:lnTo>
                    <a:lnTo>
                      <a:pt x="1022" y="267"/>
                    </a:lnTo>
                    <a:lnTo>
                      <a:pt x="1024" y="282"/>
                    </a:lnTo>
                    <a:lnTo>
                      <a:pt x="1056" y="287"/>
                    </a:lnTo>
                    <a:lnTo>
                      <a:pt x="1055" y="285"/>
                    </a:lnTo>
                    <a:lnTo>
                      <a:pt x="1055" y="283"/>
                    </a:lnTo>
                    <a:lnTo>
                      <a:pt x="1055" y="278"/>
                    </a:lnTo>
                    <a:lnTo>
                      <a:pt x="1053" y="272"/>
                    </a:lnTo>
                    <a:lnTo>
                      <a:pt x="1052" y="269"/>
                    </a:lnTo>
                    <a:lnTo>
                      <a:pt x="1051" y="265"/>
                    </a:lnTo>
                    <a:lnTo>
                      <a:pt x="1048" y="261"/>
                    </a:lnTo>
                    <a:lnTo>
                      <a:pt x="1048" y="257"/>
                    </a:lnTo>
                    <a:lnTo>
                      <a:pt x="1046" y="252"/>
                    </a:lnTo>
                    <a:lnTo>
                      <a:pt x="1044" y="248"/>
                    </a:lnTo>
                    <a:lnTo>
                      <a:pt x="1043" y="244"/>
                    </a:lnTo>
                    <a:lnTo>
                      <a:pt x="1040" y="239"/>
                    </a:lnTo>
                    <a:lnTo>
                      <a:pt x="1038" y="234"/>
                    </a:lnTo>
                    <a:lnTo>
                      <a:pt x="1034" y="230"/>
                    </a:lnTo>
                    <a:lnTo>
                      <a:pt x="1031" y="224"/>
                    </a:lnTo>
                    <a:lnTo>
                      <a:pt x="1029" y="219"/>
                    </a:lnTo>
                    <a:lnTo>
                      <a:pt x="1024" y="214"/>
                    </a:lnTo>
                    <a:lnTo>
                      <a:pt x="1020" y="209"/>
                    </a:lnTo>
                    <a:lnTo>
                      <a:pt x="1016" y="204"/>
                    </a:lnTo>
                    <a:lnTo>
                      <a:pt x="1012" y="201"/>
                    </a:lnTo>
                    <a:lnTo>
                      <a:pt x="1006" y="196"/>
                    </a:lnTo>
                    <a:lnTo>
                      <a:pt x="1001" y="191"/>
                    </a:lnTo>
                    <a:lnTo>
                      <a:pt x="994" y="186"/>
                    </a:lnTo>
                    <a:lnTo>
                      <a:pt x="988" y="183"/>
                    </a:lnTo>
                    <a:lnTo>
                      <a:pt x="980" y="178"/>
                    </a:lnTo>
                    <a:lnTo>
                      <a:pt x="974" y="176"/>
                    </a:lnTo>
                    <a:lnTo>
                      <a:pt x="966" y="172"/>
                    </a:lnTo>
                    <a:lnTo>
                      <a:pt x="958" y="170"/>
                    </a:lnTo>
                    <a:lnTo>
                      <a:pt x="953" y="168"/>
                    </a:lnTo>
                    <a:lnTo>
                      <a:pt x="948" y="166"/>
                    </a:lnTo>
                    <a:lnTo>
                      <a:pt x="943" y="165"/>
                    </a:lnTo>
                    <a:lnTo>
                      <a:pt x="938" y="164"/>
                    </a:lnTo>
                    <a:lnTo>
                      <a:pt x="931" y="162"/>
                    </a:lnTo>
                    <a:lnTo>
                      <a:pt x="925" y="162"/>
                    </a:lnTo>
                    <a:lnTo>
                      <a:pt x="917" y="160"/>
                    </a:lnTo>
                    <a:lnTo>
                      <a:pt x="912" y="160"/>
                    </a:lnTo>
                    <a:lnTo>
                      <a:pt x="903" y="158"/>
                    </a:lnTo>
                    <a:lnTo>
                      <a:pt x="897" y="157"/>
                    </a:lnTo>
                    <a:lnTo>
                      <a:pt x="889" y="157"/>
                    </a:lnTo>
                    <a:lnTo>
                      <a:pt x="881" y="157"/>
                    </a:lnTo>
                    <a:lnTo>
                      <a:pt x="872" y="156"/>
                    </a:lnTo>
                    <a:lnTo>
                      <a:pt x="863" y="155"/>
                    </a:lnTo>
                    <a:lnTo>
                      <a:pt x="856" y="155"/>
                    </a:lnTo>
                    <a:lnTo>
                      <a:pt x="847" y="155"/>
                    </a:lnTo>
                    <a:lnTo>
                      <a:pt x="838" y="155"/>
                    </a:lnTo>
                    <a:lnTo>
                      <a:pt x="827" y="154"/>
                    </a:lnTo>
                    <a:lnTo>
                      <a:pt x="818" y="153"/>
                    </a:lnTo>
                    <a:lnTo>
                      <a:pt x="808" y="153"/>
                    </a:lnTo>
                    <a:lnTo>
                      <a:pt x="798" y="153"/>
                    </a:lnTo>
                    <a:lnTo>
                      <a:pt x="787" y="153"/>
                    </a:lnTo>
                    <a:lnTo>
                      <a:pt x="777" y="153"/>
                    </a:lnTo>
                    <a:lnTo>
                      <a:pt x="767" y="153"/>
                    </a:lnTo>
                    <a:lnTo>
                      <a:pt x="755" y="153"/>
                    </a:lnTo>
                    <a:lnTo>
                      <a:pt x="745" y="153"/>
                    </a:lnTo>
                    <a:lnTo>
                      <a:pt x="735" y="153"/>
                    </a:lnTo>
                    <a:lnTo>
                      <a:pt x="725" y="153"/>
                    </a:lnTo>
                    <a:lnTo>
                      <a:pt x="713" y="153"/>
                    </a:lnTo>
                    <a:lnTo>
                      <a:pt x="701" y="153"/>
                    </a:lnTo>
                    <a:lnTo>
                      <a:pt x="691" y="153"/>
                    </a:lnTo>
                    <a:lnTo>
                      <a:pt x="681" y="153"/>
                    </a:lnTo>
                    <a:lnTo>
                      <a:pt x="669" y="152"/>
                    </a:lnTo>
                    <a:lnTo>
                      <a:pt x="658" y="152"/>
                    </a:lnTo>
                    <a:lnTo>
                      <a:pt x="646" y="152"/>
                    </a:lnTo>
                    <a:lnTo>
                      <a:pt x="636" y="152"/>
                    </a:lnTo>
                    <a:lnTo>
                      <a:pt x="624" y="152"/>
                    </a:lnTo>
                    <a:lnTo>
                      <a:pt x="613" y="152"/>
                    </a:lnTo>
                    <a:lnTo>
                      <a:pt x="601" y="152"/>
                    </a:lnTo>
                    <a:lnTo>
                      <a:pt x="591" y="152"/>
                    </a:lnTo>
                    <a:lnTo>
                      <a:pt x="579" y="152"/>
                    </a:lnTo>
                    <a:lnTo>
                      <a:pt x="569" y="152"/>
                    </a:lnTo>
                    <a:lnTo>
                      <a:pt x="558" y="152"/>
                    </a:lnTo>
                    <a:lnTo>
                      <a:pt x="547" y="152"/>
                    </a:lnTo>
                    <a:lnTo>
                      <a:pt x="536" y="152"/>
                    </a:lnTo>
                    <a:lnTo>
                      <a:pt x="525" y="152"/>
                    </a:lnTo>
                    <a:lnTo>
                      <a:pt x="517" y="152"/>
                    </a:lnTo>
                    <a:lnTo>
                      <a:pt x="506" y="153"/>
                    </a:lnTo>
                    <a:lnTo>
                      <a:pt x="496" y="152"/>
                    </a:lnTo>
                    <a:lnTo>
                      <a:pt x="484" y="152"/>
                    </a:lnTo>
                    <a:lnTo>
                      <a:pt x="475" y="152"/>
                    </a:lnTo>
                    <a:lnTo>
                      <a:pt x="466" y="152"/>
                    </a:lnTo>
                    <a:lnTo>
                      <a:pt x="456" y="152"/>
                    </a:lnTo>
                    <a:lnTo>
                      <a:pt x="447" y="152"/>
                    </a:lnTo>
                    <a:lnTo>
                      <a:pt x="438" y="152"/>
                    </a:lnTo>
                    <a:lnTo>
                      <a:pt x="430" y="152"/>
                    </a:lnTo>
                    <a:lnTo>
                      <a:pt x="421" y="152"/>
                    </a:lnTo>
                    <a:lnTo>
                      <a:pt x="414" y="152"/>
                    </a:lnTo>
                    <a:lnTo>
                      <a:pt x="405" y="152"/>
                    </a:lnTo>
                    <a:lnTo>
                      <a:pt x="398" y="152"/>
                    </a:lnTo>
                    <a:lnTo>
                      <a:pt x="391" y="152"/>
                    </a:lnTo>
                    <a:lnTo>
                      <a:pt x="383" y="152"/>
                    </a:lnTo>
                    <a:lnTo>
                      <a:pt x="377" y="152"/>
                    </a:lnTo>
                    <a:lnTo>
                      <a:pt x="371" y="152"/>
                    </a:lnTo>
                    <a:lnTo>
                      <a:pt x="364" y="150"/>
                    </a:lnTo>
                    <a:lnTo>
                      <a:pt x="357" y="150"/>
                    </a:lnTo>
                    <a:lnTo>
                      <a:pt x="351" y="149"/>
                    </a:lnTo>
                    <a:lnTo>
                      <a:pt x="344" y="149"/>
                    </a:lnTo>
                    <a:lnTo>
                      <a:pt x="337" y="149"/>
                    </a:lnTo>
                    <a:lnTo>
                      <a:pt x="332" y="149"/>
                    </a:lnTo>
                    <a:lnTo>
                      <a:pt x="325" y="149"/>
                    </a:lnTo>
                    <a:lnTo>
                      <a:pt x="320" y="149"/>
                    </a:lnTo>
                    <a:lnTo>
                      <a:pt x="312" y="148"/>
                    </a:lnTo>
                    <a:lnTo>
                      <a:pt x="306" y="148"/>
                    </a:lnTo>
                    <a:lnTo>
                      <a:pt x="299" y="147"/>
                    </a:lnTo>
                    <a:lnTo>
                      <a:pt x="294" y="147"/>
                    </a:lnTo>
                    <a:lnTo>
                      <a:pt x="288" y="147"/>
                    </a:lnTo>
                    <a:lnTo>
                      <a:pt x="281" y="147"/>
                    </a:lnTo>
                    <a:lnTo>
                      <a:pt x="275" y="147"/>
                    </a:lnTo>
                    <a:lnTo>
                      <a:pt x="270" y="147"/>
                    </a:lnTo>
                    <a:lnTo>
                      <a:pt x="262" y="146"/>
                    </a:lnTo>
                    <a:lnTo>
                      <a:pt x="257" y="145"/>
                    </a:lnTo>
                    <a:lnTo>
                      <a:pt x="251" y="145"/>
                    </a:lnTo>
                    <a:lnTo>
                      <a:pt x="246" y="145"/>
                    </a:lnTo>
                    <a:lnTo>
                      <a:pt x="239" y="145"/>
                    </a:lnTo>
                    <a:lnTo>
                      <a:pt x="233" y="143"/>
                    </a:lnTo>
                    <a:lnTo>
                      <a:pt x="226" y="143"/>
                    </a:lnTo>
                    <a:lnTo>
                      <a:pt x="221" y="143"/>
                    </a:lnTo>
                    <a:lnTo>
                      <a:pt x="215" y="142"/>
                    </a:lnTo>
                    <a:lnTo>
                      <a:pt x="210" y="142"/>
                    </a:lnTo>
                    <a:lnTo>
                      <a:pt x="203" y="142"/>
                    </a:lnTo>
                    <a:lnTo>
                      <a:pt x="198" y="142"/>
                    </a:lnTo>
                    <a:lnTo>
                      <a:pt x="193" y="141"/>
                    </a:lnTo>
                    <a:lnTo>
                      <a:pt x="188" y="140"/>
                    </a:lnTo>
                    <a:lnTo>
                      <a:pt x="183" y="140"/>
                    </a:lnTo>
                    <a:lnTo>
                      <a:pt x="177" y="140"/>
                    </a:lnTo>
                    <a:lnTo>
                      <a:pt x="171" y="140"/>
                    </a:lnTo>
                    <a:lnTo>
                      <a:pt x="166" y="139"/>
                    </a:lnTo>
                    <a:lnTo>
                      <a:pt x="159" y="138"/>
                    </a:lnTo>
                    <a:lnTo>
                      <a:pt x="154" y="138"/>
                    </a:lnTo>
                    <a:lnTo>
                      <a:pt x="149" y="137"/>
                    </a:lnTo>
                    <a:lnTo>
                      <a:pt x="145" y="137"/>
                    </a:lnTo>
                    <a:lnTo>
                      <a:pt x="140" y="135"/>
                    </a:lnTo>
                    <a:lnTo>
                      <a:pt x="135" y="135"/>
                    </a:lnTo>
                    <a:lnTo>
                      <a:pt x="126" y="133"/>
                    </a:lnTo>
                    <a:lnTo>
                      <a:pt x="117" y="132"/>
                    </a:lnTo>
                    <a:lnTo>
                      <a:pt x="108" y="130"/>
                    </a:lnTo>
                    <a:lnTo>
                      <a:pt x="100" y="130"/>
                    </a:lnTo>
                    <a:lnTo>
                      <a:pt x="91" y="127"/>
                    </a:lnTo>
                    <a:lnTo>
                      <a:pt x="84" y="125"/>
                    </a:lnTo>
                    <a:lnTo>
                      <a:pt x="76" y="123"/>
                    </a:lnTo>
                    <a:lnTo>
                      <a:pt x="70" y="122"/>
                    </a:lnTo>
                    <a:lnTo>
                      <a:pt x="63" y="118"/>
                    </a:lnTo>
                    <a:lnTo>
                      <a:pt x="58" y="116"/>
                    </a:lnTo>
                    <a:lnTo>
                      <a:pt x="52" y="114"/>
                    </a:lnTo>
                    <a:lnTo>
                      <a:pt x="48" y="111"/>
                    </a:lnTo>
                    <a:lnTo>
                      <a:pt x="43" y="107"/>
                    </a:lnTo>
                    <a:lnTo>
                      <a:pt x="37" y="103"/>
                    </a:lnTo>
                    <a:lnTo>
                      <a:pt x="34" y="101"/>
                    </a:lnTo>
                    <a:lnTo>
                      <a:pt x="31" y="97"/>
                    </a:lnTo>
                    <a:lnTo>
                      <a:pt x="26" y="89"/>
                    </a:lnTo>
                    <a:lnTo>
                      <a:pt x="23" y="81"/>
                    </a:lnTo>
                    <a:lnTo>
                      <a:pt x="21" y="73"/>
                    </a:lnTo>
                    <a:lnTo>
                      <a:pt x="21" y="65"/>
                    </a:lnTo>
                    <a:lnTo>
                      <a:pt x="21" y="57"/>
                    </a:lnTo>
                    <a:lnTo>
                      <a:pt x="22" y="50"/>
                    </a:lnTo>
                    <a:lnTo>
                      <a:pt x="23" y="42"/>
                    </a:lnTo>
                    <a:lnTo>
                      <a:pt x="26" y="34"/>
                    </a:lnTo>
                    <a:lnTo>
                      <a:pt x="29" y="28"/>
                    </a:lnTo>
                    <a:lnTo>
                      <a:pt x="31" y="24"/>
                    </a:lnTo>
                    <a:lnTo>
                      <a:pt x="32" y="19"/>
                    </a:lnTo>
                    <a:lnTo>
                      <a:pt x="35" y="16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2" name="Freeform 231"/>
              <p:cNvSpPr>
                <a:spLocks/>
              </p:cNvSpPr>
              <p:nvPr/>
            </p:nvSpPr>
            <p:spPr bwMode="auto">
              <a:xfrm>
                <a:off x="5284" y="3753"/>
                <a:ext cx="262" cy="73"/>
              </a:xfrm>
              <a:custGeom>
                <a:avLst/>
                <a:gdLst>
                  <a:gd name="T0" fmla="*/ 0 w 1047"/>
                  <a:gd name="T1" fmla="*/ 8 h 218"/>
                  <a:gd name="T2" fmla="*/ 8 w 1047"/>
                  <a:gd name="T3" fmla="*/ 31 h 218"/>
                  <a:gd name="T4" fmla="*/ 21 w 1047"/>
                  <a:gd name="T5" fmla="*/ 52 h 218"/>
                  <a:gd name="T6" fmla="*/ 37 w 1047"/>
                  <a:gd name="T7" fmla="*/ 73 h 218"/>
                  <a:gd name="T8" fmla="*/ 61 w 1047"/>
                  <a:gd name="T9" fmla="*/ 97 h 218"/>
                  <a:gd name="T10" fmla="*/ 75 w 1047"/>
                  <a:gd name="T11" fmla="*/ 105 h 218"/>
                  <a:gd name="T12" fmla="*/ 94 w 1047"/>
                  <a:gd name="T13" fmla="*/ 107 h 218"/>
                  <a:gd name="T14" fmla="*/ 121 w 1047"/>
                  <a:gd name="T15" fmla="*/ 112 h 218"/>
                  <a:gd name="T16" fmla="*/ 143 w 1047"/>
                  <a:gd name="T17" fmla="*/ 113 h 218"/>
                  <a:gd name="T18" fmla="*/ 166 w 1047"/>
                  <a:gd name="T19" fmla="*/ 115 h 218"/>
                  <a:gd name="T20" fmla="*/ 194 w 1047"/>
                  <a:gd name="T21" fmla="*/ 117 h 218"/>
                  <a:gd name="T22" fmla="*/ 226 w 1047"/>
                  <a:gd name="T23" fmla="*/ 118 h 218"/>
                  <a:gd name="T24" fmla="*/ 262 w 1047"/>
                  <a:gd name="T25" fmla="*/ 119 h 218"/>
                  <a:gd name="T26" fmla="*/ 303 w 1047"/>
                  <a:gd name="T27" fmla="*/ 120 h 218"/>
                  <a:gd name="T28" fmla="*/ 348 w 1047"/>
                  <a:gd name="T29" fmla="*/ 119 h 218"/>
                  <a:gd name="T30" fmla="*/ 400 w 1047"/>
                  <a:gd name="T31" fmla="*/ 118 h 218"/>
                  <a:gd name="T32" fmla="*/ 455 w 1047"/>
                  <a:gd name="T33" fmla="*/ 117 h 218"/>
                  <a:gd name="T34" fmla="*/ 515 w 1047"/>
                  <a:gd name="T35" fmla="*/ 114 h 218"/>
                  <a:gd name="T36" fmla="*/ 572 w 1047"/>
                  <a:gd name="T37" fmla="*/ 112 h 218"/>
                  <a:gd name="T38" fmla="*/ 623 w 1047"/>
                  <a:gd name="T39" fmla="*/ 111 h 218"/>
                  <a:gd name="T40" fmla="*/ 669 w 1047"/>
                  <a:gd name="T41" fmla="*/ 111 h 218"/>
                  <a:gd name="T42" fmla="*/ 709 w 1047"/>
                  <a:gd name="T43" fmla="*/ 111 h 218"/>
                  <a:gd name="T44" fmla="*/ 745 w 1047"/>
                  <a:gd name="T45" fmla="*/ 112 h 218"/>
                  <a:gd name="T46" fmla="*/ 775 w 1047"/>
                  <a:gd name="T47" fmla="*/ 114 h 218"/>
                  <a:gd name="T48" fmla="*/ 802 w 1047"/>
                  <a:gd name="T49" fmla="*/ 118 h 218"/>
                  <a:gd name="T50" fmla="*/ 825 w 1047"/>
                  <a:gd name="T51" fmla="*/ 120 h 218"/>
                  <a:gd name="T52" fmla="*/ 848 w 1047"/>
                  <a:gd name="T53" fmla="*/ 125 h 218"/>
                  <a:gd name="T54" fmla="*/ 877 w 1047"/>
                  <a:gd name="T55" fmla="*/ 134 h 218"/>
                  <a:gd name="T56" fmla="*/ 906 w 1047"/>
                  <a:gd name="T57" fmla="*/ 148 h 218"/>
                  <a:gd name="T58" fmla="*/ 936 w 1047"/>
                  <a:gd name="T59" fmla="*/ 172 h 218"/>
                  <a:gd name="T60" fmla="*/ 953 w 1047"/>
                  <a:gd name="T61" fmla="*/ 194 h 218"/>
                  <a:gd name="T62" fmla="*/ 963 w 1047"/>
                  <a:gd name="T63" fmla="*/ 213 h 218"/>
                  <a:gd name="T64" fmla="*/ 988 w 1047"/>
                  <a:gd name="T65" fmla="*/ 180 h 218"/>
                  <a:gd name="T66" fmla="*/ 978 w 1047"/>
                  <a:gd name="T67" fmla="*/ 161 h 218"/>
                  <a:gd name="T68" fmla="*/ 954 w 1047"/>
                  <a:gd name="T69" fmla="*/ 138 h 218"/>
                  <a:gd name="T70" fmla="*/ 927 w 1047"/>
                  <a:gd name="T71" fmla="*/ 120 h 218"/>
                  <a:gd name="T72" fmla="*/ 904 w 1047"/>
                  <a:gd name="T73" fmla="*/ 111 h 218"/>
                  <a:gd name="T74" fmla="*/ 875 w 1047"/>
                  <a:gd name="T75" fmla="*/ 103 h 218"/>
                  <a:gd name="T76" fmla="*/ 843 w 1047"/>
                  <a:gd name="T77" fmla="*/ 97 h 218"/>
                  <a:gd name="T78" fmla="*/ 809 w 1047"/>
                  <a:gd name="T79" fmla="*/ 92 h 218"/>
                  <a:gd name="T80" fmla="*/ 789 w 1047"/>
                  <a:gd name="T81" fmla="*/ 90 h 218"/>
                  <a:gd name="T82" fmla="*/ 767 w 1047"/>
                  <a:gd name="T83" fmla="*/ 89 h 218"/>
                  <a:gd name="T84" fmla="*/ 744 w 1047"/>
                  <a:gd name="T85" fmla="*/ 89 h 218"/>
                  <a:gd name="T86" fmla="*/ 716 w 1047"/>
                  <a:gd name="T87" fmla="*/ 87 h 218"/>
                  <a:gd name="T88" fmla="*/ 686 w 1047"/>
                  <a:gd name="T89" fmla="*/ 87 h 218"/>
                  <a:gd name="T90" fmla="*/ 654 w 1047"/>
                  <a:gd name="T91" fmla="*/ 87 h 218"/>
                  <a:gd name="T92" fmla="*/ 618 w 1047"/>
                  <a:gd name="T93" fmla="*/ 87 h 218"/>
                  <a:gd name="T94" fmla="*/ 577 w 1047"/>
                  <a:gd name="T95" fmla="*/ 87 h 218"/>
                  <a:gd name="T96" fmla="*/ 533 w 1047"/>
                  <a:gd name="T97" fmla="*/ 88 h 218"/>
                  <a:gd name="T98" fmla="*/ 484 w 1047"/>
                  <a:gd name="T99" fmla="*/ 89 h 218"/>
                  <a:gd name="T100" fmla="*/ 430 w 1047"/>
                  <a:gd name="T101" fmla="*/ 91 h 218"/>
                  <a:gd name="T102" fmla="*/ 377 w 1047"/>
                  <a:gd name="T103" fmla="*/ 91 h 218"/>
                  <a:gd name="T104" fmla="*/ 329 w 1047"/>
                  <a:gd name="T105" fmla="*/ 91 h 218"/>
                  <a:gd name="T106" fmla="*/ 287 w 1047"/>
                  <a:gd name="T107" fmla="*/ 91 h 218"/>
                  <a:gd name="T108" fmla="*/ 251 w 1047"/>
                  <a:gd name="T109" fmla="*/ 91 h 218"/>
                  <a:gd name="T110" fmla="*/ 217 w 1047"/>
                  <a:gd name="T111" fmla="*/ 90 h 218"/>
                  <a:gd name="T112" fmla="*/ 189 w 1047"/>
                  <a:gd name="T113" fmla="*/ 89 h 218"/>
                  <a:gd name="T114" fmla="*/ 165 w 1047"/>
                  <a:gd name="T115" fmla="*/ 87 h 218"/>
                  <a:gd name="T116" fmla="*/ 145 w 1047"/>
                  <a:gd name="T117" fmla="*/ 87 h 218"/>
                  <a:gd name="T118" fmla="*/ 115 w 1047"/>
                  <a:gd name="T119" fmla="*/ 82 h 218"/>
                  <a:gd name="T120" fmla="*/ 97 w 1047"/>
                  <a:gd name="T121" fmla="*/ 80 h 218"/>
                  <a:gd name="T122" fmla="*/ 45 w 1047"/>
                  <a:gd name="T123" fmla="*/ 34 h 21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47"/>
                  <a:gd name="T187" fmla="*/ 0 h 218"/>
                  <a:gd name="T188" fmla="*/ 1047 w 1047"/>
                  <a:gd name="T189" fmla="*/ 218 h 21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47" h="218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3" y="18"/>
                    </a:lnTo>
                    <a:lnTo>
                      <a:pt x="5" y="26"/>
                    </a:lnTo>
                    <a:lnTo>
                      <a:pt x="8" y="31"/>
                    </a:lnTo>
                    <a:lnTo>
                      <a:pt x="12" y="39"/>
                    </a:lnTo>
                    <a:lnTo>
                      <a:pt x="14" y="44"/>
                    </a:lnTo>
                    <a:lnTo>
                      <a:pt x="17" y="47"/>
                    </a:lnTo>
                    <a:lnTo>
                      <a:pt x="21" y="52"/>
                    </a:lnTo>
                    <a:lnTo>
                      <a:pt x="25" y="58"/>
                    </a:lnTo>
                    <a:lnTo>
                      <a:pt x="27" y="62"/>
                    </a:lnTo>
                    <a:lnTo>
                      <a:pt x="31" y="67"/>
                    </a:lnTo>
                    <a:lnTo>
                      <a:pt x="37" y="73"/>
                    </a:lnTo>
                    <a:lnTo>
                      <a:pt x="43" y="79"/>
                    </a:lnTo>
                    <a:lnTo>
                      <a:pt x="48" y="84"/>
                    </a:lnTo>
                    <a:lnTo>
                      <a:pt x="54" y="90"/>
                    </a:lnTo>
                    <a:lnTo>
                      <a:pt x="61" y="97"/>
                    </a:lnTo>
                    <a:lnTo>
                      <a:pt x="68" y="104"/>
                    </a:lnTo>
                    <a:lnTo>
                      <a:pt x="72" y="105"/>
                    </a:lnTo>
                    <a:lnTo>
                      <a:pt x="75" y="105"/>
                    </a:lnTo>
                    <a:lnTo>
                      <a:pt x="79" y="105"/>
                    </a:lnTo>
                    <a:lnTo>
                      <a:pt x="82" y="106"/>
                    </a:lnTo>
                    <a:lnTo>
                      <a:pt x="89" y="107"/>
                    </a:lnTo>
                    <a:lnTo>
                      <a:pt x="94" y="107"/>
                    </a:lnTo>
                    <a:lnTo>
                      <a:pt x="100" y="110"/>
                    </a:lnTo>
                    <a:lnTo>
                      <a:pt x="108" y="111"/>
                    </a:lnTo>
                    <a:lnTo>
                      <a:pt x="117" y="112"/>
                    </a:lnTo>
                    <a:lnTo>
                      <a:pt x="121" y="112"/>
                    </a:lnTo>
                    <a:lnTo>
                      <a:pt x="126" y="112"/>
                    </a:lnTo>
                    <a:lnTo>
                      <a:pt x="131" y="113"/>
                    </a:lnTo>
                    <a:lnTo>
                      <a:pt x="136" y="113"/>
                    </a:lnTo>
                    <a:lnTo>
                      <a:pt x="143" y="113"/>
                    </a:lnTo>
                    <a:lnTo>
                      <a:pt x="148" y="114"/>
                    </a:lnTo>
                    <a:lnTo>
                      <a:pt x="154" y="115"/>
                    </a:lnTo>
                    <a:lnTo>
                      <a:pt x="161" y="115"/>
                    </a:lnTo>
                    <a:lnTo>
                      <a:pt x="166" y="115"/>
                    </a:lnTo>
                    <a:lnTo>
                      <a:pt x="174" y="115"/>
                    </a:lnTo>
                    <a:lnTo>
                      <a:pt x="180" y="115"/>
                    </a:lnTo>
                    <a:lnTo>
                      <a:pt x="186" y="117"/>
                    </a:lnTo>
                    <a:lnTo>
                      <a:pt x="194" y="117"/>
                    </a:lnTo>
                    <a:lnTo>
                      <a:pt x="202" y="118"/>
                    </a:lnTo>
                    <a:lnTo>
                      <a:pt x="210" y="118"/>
                    </a:lnTo>
                    <a:lnTo>
                      <a:pt x="219" y="118"/>
                    </a:lnTo>
                    <a:lnTo>
                      <a:pt x="226" y="118"/>
                    </a:lnTo>
                    <a:lnTo>
                      <a:pt x="234" y="118"/>
                    </a:lnTo>
                    <a:lnTo>
                      <a:pt x="243" y="118"/>
                    </a:lnTo>
                    <a:lnTo>
                      <a:pt x="253" y="119"/>
                    </a:lnTo>
                    <a:lnTo>
                      <a:pt x="262" y="119"/>
                    </a:lnTo>
                    <a:lnTo>
                      <a:pt x="272" y="120"/>
                    </a:lnTo>
                    <a:lnTo>
                      <a:pt x="283" y="120"/>
                    </a:lnTo>
                    <a:lnTo>
                      <a:pt x="293" y="120"/>
                    </a:lnTo>
                    <a:lnTo>
                      <a:pt x="303" y="120"/>
                    </a:lnTo>
                    <a:lnTo>
                      <a:pt x="314" y="120"/>
                    </a:lnTo>
                    <a:lnTo>
                      <a:pt x="325" y="120"/>
                    </a:lnTo>
                    <a:lnTo>
                      <a:pt x="337" y="120"/>
                    </a:lnTo>
                    <a:lnTo>
                      <a:pt x="348" y="119"/>
                    </a:lnTo>
                    <a:lnTo>
                      <a:pt x="361" y="119"/>
                    </a:lnTo>
                    <a:lnTo>
                      <a:pt x="374" y="119"/>
                    </a:lnTo>
                    <a:lnTo>
                      <a:pt x="387" y="119"/>
                    </a:lnTo>
                    <a:lnTo>
                      <a:pt x="400" y="118"/>
                    </a:lnTo>
                    <a:lnTo>
                      <a:pt x="412" y="118"/>
                    </a:lnTo>
                    <a:lnTo>
                      <a:pt x="427" y="118"/>
                    </a:lnTo>
                    <a:lnTo>
                      <a:pt x="441" y="118"/>
                    </a:lnTo>
                    <a:lnTo>
                      <a:pt x="455" y="117"/>
                    </a:lnTo>
                    <a:lnTo>
                      <a:pt x="470" y="117"/>
                    </a:lnTo>
                    <a:lnTo>
                      <a:pt x="484" y="115"/>
                    </a:lnTo>
                    <a:lnTo>
                      <a:pt x="501" y="115"/>
                    </a:lnTo>
                    <a:lnTo>
                      <a:pt x="515" y="114"/>
                    </a:lnTo>
                    <a:lnTo>
                      <a:pt x="529" y="113"/>
                    </a:lnTo>
                    <a:lnTo>
                      <a:pt x="545" y="113"/>
                    </a:lnTo>
                    <a:lnTo>
                      <a:pt x="559" y="113"/>
                    </a:lnTo>
                    <a:lnTo>
                      <a:pt x="572" y="112"/>
                    </a:lnTo>
                    <a:lnTo>
                      <a:pt x="585" y="111"/>
                    </a:lnTo>
                    <a:lnTo>
                      <a:pt x="599" y="111"/>
                    </a:lnTo>
                    <a:lnTo>
                      <a:pt x="612" y="111"/>
                    </a:lnTo>
                    <a:lnTo>
                      <a:pt x="623" y="111"/>
                    </a:lnTo>
                    <a:lnTo>
                      <a:pt x="636" y="111"/>
                    </a:lnTo>
                    <a:lnTo>
                      <a:pt x="646" y="111"/>
                    </a:lnTo>
                    <a:lnTo>
                      <a:pt x="658" y="111"/>
                    </a:lnTo>
                    <a:lnTo>
                      <a:pt x="669" y="111"/>
                    </a:lnTo>
                    <a:lnTo>
                      <a:pt x="680" y="111"/>
                    </a:lnTo>
                    <a:lnTo>
                      <a:pt x="690" y="111"/>
                    </a:lnTo>
                    <a:lnTo>
                      <a:pt x="700" y="111"/>
                    </a:lnTo>
                    <a:lnTo>
                      <a:pt x="709" y="111"/>
                    </a:lnTo>
                    <a:lnTo>
                      <a:pt x="718" y="111"/>
                    </a:lnTo>
                    <a:lnTo>
                      <a:pt x="727" y="111"/>
                    </a:lnTo>
                    <a:lnTo>
                      <a:pt x="737" y="112"/>
                    </a:lnTo>
                    <a:lnTo>
                      <a:pt x="745" y="112"/>
                    </a:lnTo>
                    <a:lnTo>
                      <a:pt x="753" y="113"/>
                    </a:lnTo>
                    <a:lnTo>
                      <a:pt x="761" y="113"/>
                    </a:lnTo>
                    <a:lnTo>
                      <a:pt x="769" y="114"/>
                    </a:lnTo>
                    <a:lnTo>
                      <a:pt x="775" y="114"/>
                    </a:lnTo>
                    <a:lnTo>
                      <a:pt x="782" y="115"/>
                    </a:lnTo>
                    <a:lnTo>
                      <a:pt x="789" y="115"/>
                    </a:lnTo>
                    <a:lnTo>
                      <a:pt x="795" y="117"/>
                    </a:lnTo>
                    <a:lnTo>
                      <a:pt x="802" y="118"/>
                    </a:lnTo>
                    <a:lnTo>
                      <a:pt x="808" y="118"/>
                    </a:lnTo>
                    <a:lnTo>
                      <a:pt x="814" y="119"/>
                    </a:lnTo>
                    <a:lnTo>
                      <a:pt x="821" y="120"/>
                    </a:lnTo>
                    <a:lnTo>
                      <a:pt x="825" y="120"/>
                    </a:lnTo>
                    <a:lnTo>
                      <a:pt x="830" y="121"/>
                    </a:lnTo>
                    <a:lnTo>
                      <a:pt x="835" y="122"/>
                    </a:lnTo>
                    <a:lnTo>
                      <a:pt x="840" y="123"/>
                    </a:lnTo>
                    <a:lnTo>
                      <a:pt x="848" y="125"/>
                    </a:lnTo>
                    <a:lnTo>
                      <a:pt x="857" y="127"/>
                    </a:lnTo>
                    <a:lnTo>
                      <a:pt x="863" y="128"/>
                    </a:lnTo>
                    <a:lnTo>
                      <a:pt x="871" y="130"/>
                    </a:lnTo>
                    <a:lnTo>
                      <a:pt x="877" y="134"/>
                    </a:lnTo>
                    <a:lnTo>
                      <a:pt x="883" y="136"/>
                    </a:lnTo>
                    <a:lnTo>
                      <a:pt x="891" y="140"/>
                    </a:lnTo>
                    <a:lnTo>
                      <a:pt x="900" y="143"/>
                    </a:lnTo>
                    <a:lnTo>
                      <a:pt x="906" y="148"/>
                    </a:lnTo>
                    <a:lnTo>
                      <a:pt x="912" y="151"/>
                    </a:lnTo>
                    <a:lnTo>
                      <a:pt x="920" y="157"/>
                    </a:lnTo>
                    <a:lnTo>
                      <a:pt x="929" y="165"/>
                    </a:lnTo>
                    <a:lnTo>
                      <a:pt x="936" y="172"/>
                    </a:lnTo>
                    <a:lnTo>
                      <a:pt x="944" y="181"/>
                    </a:lnTo>
                    <a:lnTo>
                      <a:pt x="947" y="184"/>
                    </a:lnTo>
                    <a:lnTo>
                      <a:pt x="951" y="189"/>
                    </a:lnTo>
                    <a:lnTo>
                      <a:pt x="953" y="194"/>
                    </a:lnTo>
                    <a:lnTo>
                      <a:pt x="957" y="198"/>
                    </a:lnTo>
                    <a:lnTo>
                      <a:pt x="958" y="203"/>
                    </a:lnTo>
                    <a:lnTo>
                      <a:pt x="961" y="207"/>
                    </a:lnTo>
                    <a:lnTo>
                      <a:pt x="963" y="213"/>
                    </a:lnTo>
                    <a:lnTo>
                      <a:pt x="965" y="218"/>
                    </a:lnTo>
                    <a:lnTo>
                      <a:pt x="1047" y="189"/>
                    </a:lnTo>
                    <a:lnTo>
                      <a:pt x="1017" y="171"/>
                    </a:lnTo>
                    <a:lnTo>
                      <a:pt x="988" y="180"/>
                    </a:lnTo>
                    <a:lnTo>
                      <a:pt x="985" y="176"/>
                    </a:lnTo>
                    <a:lnTo>
                      <a:pt x="983" y="172"/>
                    </a:lnTo>
                    <a:lnTo>
                      <a:pt x="980" y="166"/>
                    </a:lnTo>
                    <a:lnTo>
                      <a:pt x="978" y="161"/>
                    </a:lnTo>
                    <a:lnTo>
                      <a:pt x="972" y="156"/>
                    </a:lnTo>
                    <a:lnTo>
                      <a:pt x="969" y="151"/>
                    </a:lnTo>
                    <a:lnTo>
                      <a:pt x="962" y="144"/>
                    </a:lnTo>
                    <a:lnTo>
                      <a:pt x="954" y="138"/>
                    </a:lnTo>
                    <a:lnTo>
                      <a:pt x="947" y="131"/>
                    </a:lnTo>
                    <a:lnTo>
                      <a:pt x="939" y="127"/>
                    </a:lnTo>
                    <a:lnTo>
                      <a:pt x="933" y="123"/>
                    </a:lnTo>
                    <a:lnTo>
                      <a:pt x="927" y="120"/>
                    </a:lnTo>
                    <a:lnTo>
                      <a:pt x="922" y="118"/>
                    </a:lnTo>
                    <a:lnTo>
                      <a:pt x="917" y="115"/>
                    </a:lnTo>
                    <a:lnTo>
                      <a:pt x="911" y="113"/>
                    </a:lnTo>
                    <a:lnTo>
                      <a:pt x="904" y="111"/>
                    </a:lnTo>
                    <a:lnTo>
                      <a:pt x="898" y="110"/>
                    </a:lnTo>
                    <a:lnTo>
                      <a:pt x="891" y="107"/>
                    </a:lnTo>
                    <a:lnTo>
                      <a:pt x="883" y="105"/>
                    </a:lnTo>
                    <a:lnTo>
                      <a:pt x="875" y="103"/>
                    </a:lnTo>
                    <a:lnTo>
                      <a:pt x="867" y="102"/>
                    </a:lnTo>
                    <a:lnTo>
                      <a:pt x="861" y="100"/>
                    </a:lnTo>
                    <a:lnTo>
                      <a:pt x="852" y="98"/>
                    </a:lnTo>
                    <a:lnTo>
                      <a:pt x="843" y="97"/>
                    </a:lnTo>
                    <a:lnTo>
                      <a:pt x="835" y="96"/>
                    </a:lnTo>
                    <a:lnTo>
                      <a:pt x="827" y="95"/>
                    </a:lnTo>
                    <a:lnTo>
                      <a:pt x="818" y="94"/>
                    </a:lnTo>
                    <a:lnTo>
                      <a:pt x="809" y="92"/>
                    </a:lnTo>
                    <a:lnTo>
                      <a:pt x="804" y="92"/>
                    </a:lnTo>
                    <a:lnTo>
                      <a:pt x="799" y="91"/>
                    </a:lnTo>
                    <a:lnTo>
                      <a:pt x="794" y="90"/>
                    </a:lnTo>
                    <a:lnTo>
                      <a:pt x="789" y="90"/>
                    </a:lnTo>
                    <a:lnTo>
                      <a:pt x="784" y="90"/>
                    </a:lnTo>
                    <a:lnTo>
                      <a:pt x="778" y="90"/>
                    </a:lnTo>
                    <a:lnTo>
                      <a:pt x="772" y="89"/>
                    </a:lnTo>
                    <a:lnTo>
                      <a:pt x="767" y="89"/>
                    </a:lnTo>
                    <a:lnTo>
                      <a:pt x="761" y="89"/>
                    </a:lnTo>
                    <a:lnTo>
                      <a:pt x="755" y="89"/>
                    </a:lnTo>
                    <a:lnTo>
                      <a:pt x="749" y="89"/>
                    </a:lnTo>
                    <a:lnTo>
                      <a:pt x="744" y="89"/>
                    </a:lnTo>
                    <a:lnTo>
                      <a:pt x="736" y="88"/>
                    </a:lnTo>
                    <a:lnTo>
                      <a:pt x="730" y="88"/>
                    </a:lnTo>
                    <a:lnTo>
                      <a:pt x="722" y="87"/>
                    </a:lnTo>
                    <a:lnTo>
                      <a:pt x="716" y="87"/>
                    </a:lnTo>
                    <a:lnTo>
                      <a:pt x="709" y="87"/>
                    </a:lnTo>
                    <a:lnTo>
                      <a:pt x="701" y="87"/>
                    </a:lnTo>
                    <a:lnTo>
                      <a:pt x="694" y="87"/>
                    </a:lnTo>
                    <a:lnTo>
                      <a:pt x="686" y="87"/>
                    </a:lnTo>
                    <a:lnTo>
                      <a:pt x="678" y="87"/>
                    </a:lnTo>
                    <a:lnTo>
                      <a:pt x="669" y="87"/>
                    </a:lnTo>
                    <a:lnTo>
                      <a:pt x="662" y="87"/>
                    </a:lnTo>
                    <a:lnTo>
                      <a:pt x="654" y="87"/>
                    </a:lnTo>
                    <a:lnTo>
                      <a:pt x="644" y="87"/>
                    </a:lnTo>
                    <a:lnTo>
                      <a:pt x="636" y="87"/>
                    </a:lnTo>
                    <a:lnTo>
                      <a:pt x="627" y="87"/>
                    </a:lnTo>
                    <a:lnTo>
                      <a:pt x="618" y="87"/>
                    </a:lnTo>
                    <a:lnTo>
                      <a:pt x="608" y="87"/>
                    </a:lnTo>
                    <a:lnTo>
                      <a:pt x="597" y="87"/>
                    </a:lnTo>
                    <a:lnTo>
                      <a:pt x="587" y="87"/>
                    </a:lnTo>
                    <a:lnTo>
                      <a:pt x="577" y="87"/>
                    </a:lnTo>
                    <a:lnTo>
                      <a:pt x="565" y="87"/>
                    </a:lnTo>
                    <a:lnTo>
                      <a:pt x="555" y="87"/>
                    </a:lnTo>
                    <a:lnTo>
                      <a:pt x="543" y="87"/>
                    </a:lnTo>
                    <a:lnTo>
                      <a:pt x="533" y="88"/>
                    </a:lnTo>
                    <a:lnTo>
                      <a:pt x="520" y="88"/>
                    </a:lnTo>
                    <a:lnTo>
                      <a:pt x="508" y="88"/>
                    </a:lnTo>
                    <a:lnTo>
                      <a:pt x="496" y="88"/>
                    </a:lnTo>
                    <a:lnTo>
                      <a:pt x="484" y="89"/>
                    </a:lnTo>
                    <a:lnTo>
                      <a:pt x="470" y="89"/>
                    </a:lnTo>
                    <a:lnTo>
                      <a:pt x="457" y="90"/>
                    </a:lnTo>
                    <a:lnTo>
                      <a:pt x="445" y="90"/>
                    </a:lnTo>
                    <a:lnTo>
                      <a:pt x="430" y="91"/>
                    </a:lnTo>
                    <a:lnTo>
                      <a:pt x="416" y="91"/>
                    </a:lnTo>
                    <a:lnTo>
                      <a:pt x="402" y="91"/>
                    </a:lnTo>
                    <a:lnTo>
                      <a:pt x="389" y="91"/>
                    </a:lnTo>
                    <a:lnTo>
                      <a:pt x="377" y="91"/>
                    </a:lnTo>
                    <a:lnTo>
                      <a:pt x="364" y="91"/>
                    </a:lnTo>
                    <a:lnTo>
                      <a:pt x="352" y="91"/>
                    </a:lnTo>
                    <a:lnTo>
                      <a:pt x="339" y="91"/>
                    </a:lnTo>
                    <a:lnTo>
                      <a:pt x="329" y="91"/>
                    </a:lnTo>
                    <a:lnTo>
                      <a:pt x="317" y="91"/>
                    </a:lnTo>
                    <a:lnTo>
                      <a:pt x="307" y="91"/>
                    </a:lnTo>
                    <a:lnTo>
                      <a:pt x="297" y="91"/>
                    </a:lnTo>
                    <a:lnTo>
                      <a:pt x="287" y="91"/>
                    </a:lnTo>
                    <a:lnTo>
                      <a:pt x="276" y="91"/>
                    </a:lnTo>
                    <a:lnTo>
                      <a:pt x="267" y="91"/>
                    </a:lnTo>
                    <a:lnTo>
                      <a:pt x="258" y="91"/>
                    </a:lnTo>
                    <a:lnTo>
                      <a:pt x="251" y="91"/>
                    </a:lnTo>
                    <a:lnTo>
                      <a:pt x="240" y="90"/>
                    </a:lnTo>
                    <a:lnTo>
                      <a:pt x="233" y="90"/>
                    </a:lnTo>
                    <a:lnTo>
                      <a:pt x="225" y="90"/>
                    </a:lnTo>
                    <a:lnTo>
                      <a:pt x="217" y="90"/>
                    </a:lnTo>
                    <a:lnTo>
                      <a:pt x="208" y="89"/>
                    </a:lnTo>
                    <a:lnTo>
                      <a:pt x="202" y="89"/>
                    </a:lnTo>
                    <a:lnTo>
                      <a:pt x="194" y="89"/>
                    </a:lnTo>
                    <a:lnTo>
                      <a:pt x="189" y="89"/>
                    </a:lnTo>
                    <a:lnTo>
                      <a:pt x="183" y="88"/>
                    </a:lnTo>
                    <a:lnTo>
                      <a:pt x="176" y="88"/>
                    </a:lnTo>
                    <a:lnTo>
                      <a:pt x="170" y="87"/>
                    </a:lnTo>
                    <a:lnTo>
                      <a:pt x="165" y="87"/>
                    </a:lnTo>
                    <a:lnTo>
                      <a:pt x="159" y="87"/>
                    </a:lnTo>
                    <a:lnTo>
                      <a:pt x="154" y="87"/>
                    </a:lnTo>
                    <a:lnTo>
                      <a:pt x="149" y="87"/>
                    </a:lnTo>
                    <a:lnTo>
                      <a:pt x="145" y="87"/>
                    </a:lnTo>
                    <a:lnTo>
                      <a:pt x="135" y="84"/>
                    </a:lnTo>
                    <a:lnTo>
                      <a:pt x="127" y="84"/>
                    </a:lnTo>
                    <a:lnTo>
                      <a:pt x="120" y="83"/>
                    </a:lnTo>
                    <a:lnTo>
                      <a:pt x="115" y="82"/>
                    </a:lnTo>
                    <a:lnTo>
                      <a:pt x="108" y="82"/>
                    </a:lnTo>
                    <a:lnTo>
                      <a:pt x="103" y="81"/>
                    </a:lnTo>
                    <a:lnTo>
                      <a:pt x="99" y="80"/>
                    </a:lnTo>
                    <a:lnTo>
                      <a:pt x="97" y="80"/>
                    </a:lnTo>
                    <a:lnTo>
                      <a:pt x="90" y="79"/>
                    </a:lnTo>
                    <a:lnTo>
                      <a:pt x="86" y="77"/>
                    </a:lnTo>
                    <a:lnTo>
                      <a:pt x="85" y="77"/>
                    </a:lnTo>
                    <a:lnTo>
                      <a:pt x="45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3" name="Freeform 232"/>
              <p:cNvSpPr>
                <a:spLocks/>
              </p:cNvSpPr>
              <p:nvPr/>
            </p:nvSpPr>
            <p:spPr bwMode="auto">
              <a:xfrm>
                <a:off x="5464" y="3689"/>
                <a:ext cx="155" cy="34"/>
              </a:xfrm>
              <a:custGeom>
                <a:avLst/>
                <a:gdLst>
                  <a:gd name="T0" fmla="*/ 4 w 622"/>
                  <a:gd name="T1" fmla="*/ 0 h 104"/>
                  <a:gd name="T2" fmla="*/ 112 w 622"/>
                  <a:gd name="T3" fmla="*/ 9 h 104"/>
                  <a:gd name="T4" fmla="*/ 295 w 622"/>
                  <a:gd name="T5" fmla="*/ 32 h 104"/>
                  <a:gd name="T6" fmla="*/ 477 w 622"/>
                  <a:gd name="T7" fmla="*/ 58 h 104"/>
                  <a:gd name="T8" fmla="*/ 622 w 622"/>
                  <a:gd name="T9" fmla="*/ 83 h 104"/>
                  <a:gd name="T10" fmla="*/ 615 w 622"/>
                  <a:gd name="T11" fmla="*/ 104 h 104"/>
                  <a:gd name="T12" fmla="*/ 466 w 622"/>
                  <a:gd name="T13" fmla="*/ 94 h 104"/>
                  <a:gd name="T14" fmla="*/ 173 w 622"/>
                  <a:gd name="T15" fmla="*/ 76 h 104"/>
                  <a:gd name="T16" fmla="*/ 4 w 622"/>
                  <a:gd name="T17" fmla="*/ 58 h 104"/>
                  <a:gd name="T18" fmla="*/ 0 w 622"/>
                  <a:gd name="T19" fmla="*/ 32 h 104"/>
                  <a:gd name="T20" fmla="*/ 0 w 622"/>
                  <a:gd name="T21" fmla="*/ 14 h 104"/>
                  <a:gd name="T22" fmla="*/ 4 w 622"/>
                  <a:gd name="T23" fmla="*/ 0 h 104"/>
                  <a:gd name="T24" fmla="*/ 4 w 622"/>
                  <a:gd name="T25" fmla="*/ 0 h 10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22"/>
                  <a:gd name="T40" fmla="*/ 0 h 104"/>
                  <a:gd name="T41" fmla="*/ 622 w 622"/>
                  <a:gd name="T42" fmla="*/ 104 h 10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22" h="104">
                    <a:moveTo>
                      <a:pt x="4" y="0"/>
                    </a:moveTo>
                    <a:lnTo>
                      <a:pt x="112" y="9"/>
                    </a:lnTo>
                    <a:lnTo>
                      <a:pt x="295" y="32"/>
                    </a:lnTo>
                    <a:lnTo>
                      <a:pt x="477" y="58"/>
                    </a:lnTo>
                    <a:lnTo>
                      <a:pt x="622" y="83"/>
                    </a:lnTo>
                    <a:lnTo>
                      <a:pt x="615" y="104"/>
                    </a:lnTo>
                    <a:lnTo>
                      <a:pt x="466" y="94"/>
                    </a:lnTo>
                    <a:lnTo>
                      <a:pt x="173" y="76"/>
                    </a:lnTo>
                    <a:lnTo>
                      <a:pt x="4" y="58"/>
                    </a:lnTo>
                    <a:lnTo>
                      <a:pt x="0" y="32"/>
                    </a:lnTo>
                    <a:lnTo>
                      <a:pt x="0" y="1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4" name="Freeform 233"/>
              <p:cNvSpPr>
                <a:spLocks/>
              </p:cNvSpPr>
              <p:nvPr/>
            </p:nvSpPr>
            <p:spPr bwMode="auto">
              <a:xfrm>
                <a:off x="5301" y="3674"/>
                <a:ext cx="123" cy="37"/>
              </a:xfrm>
              <a:custGeom>
                <a:avLst/>
                <a:gdLst>
                  <a:gd name="T0" fmla="*/ 0 w 494"/>
                  <a:gd name="T1" fmla="*/ 47 h 112"/>
                  <a:gd name="T2" fmla="*/ 25 w 494"/>
                  <a:gd name="T3" fmla="*/ 32 h 112"/>
                  <a:gd name="T4" fmla="*/ 73 w 494"/>
                  <a:gd name="T5" fmla="*/ 15 h 112"/>
                  <a:gd name="T6" fmla="*/ 140 w 494"/>
                  <a:gd name="T7" fmla="*/ 4 h 112"/>
                  <a:gd name="T8" fmla="*/ 217 w 494"/>
                  <a:gd name="T9" fmla="*/ 0 h 112"/>
                  <a:gd name="T10" fmla="*/ 314 w 494"/>
                  <a:gd name="T11" fmla="*/ 2 h 112"/>
                  <a:gd name="T12" fmla="*/ 413 w 494"/>
                  <a:gd name="T13" fmla="*/ 9 h 112"/>
                  <a:gd name="T14" fmla="*/ 494 w 494"/>
                  <a:gd name="T15" fmla="*/ 17 h 112"/>
                  <a:gd name="T16" fmla="*/ 484 w 494"/>
                  <a:gd name="T17" fmla="*/ 43 h 112"/>
                  <a:gd name="T18" fmla="*/ 475 w 494"/>
                  <a:gd name="T19" fmla="*/ 83 h 112"/>
                  <a:gd name="T20" fmla="*/ 470 w 494"/>
                  <a:gd name="T21" fmla="*/ 112 h 112"/>
                  <a:gd name="T22" fmla="*/ 384 w 494"/>
                  <a:gd name="T23" fmla="*/ 107 h 112"/>
                  <a:gd name="T24" fmla="*/ 242 w 494"/>
                  <a:gd name="T25" fmla="*/ 100 h 112"/>
                  <a:gd name="T26" fmla="*/ 122 w 494"/>
                  <a:gd name="T27" fmla="*/ 89 h 112"/>
                  <a:gd name="T28" fmla="*/ 29 w 494"/>
                  <a:gd name="T29" fmla="*/ 68 h 112"/>
                  <a:gd name="T30" fmla="*/ 6 w 494"/>
                  <a:gd name="T31" fmla="*/ 53 h 112"/>
                  <a:gd name="T32" fmla="*/ 0 w 494"/>
                  <a:gd name="T33" fmla="*/ 47 h 112"/>
                  <a:gd name="T34" fmla="*/ 0 w 494"/>
                  <a:gd name="T35" fmla="*/ 47 h 1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112"/>
                  <a:gd name="T56" fmla="*/ 494 w 494"/>
                  <a:gd name="T57" fmla="*/ 112 h 11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112">
                    <a:moveTo>
                      <a:pt x="0" y="47"/>
                    </a:moveTo>
                    <a:lnTo>
                      <a:pt x="25" y="32"/>
                    </a:lnTo>
                    <a:lnTo>
                      <a:pt x="73" y="15"/>
                    </a:lnTo>
                    <a:lnTo>
                      <a:pt x="140" y="4"/>
                    </a:lnTo>
                    <a:lnTo>
                      <a:pt x="217" y="0"/>
                    </a:lnTo>
                    <a:lnTo>
                      <a:pt x="314" y="2"/>
                    </a:lnTo>
                    <a:lnTo>
                      <a:pt x="413" y="9"/>
                    </a:lnTo>
                    <a:lnTo>
                      <a:pt x="494" y="17"/>
                    </a:lnTo>
                    <a:lnTo>
                      <a:pt x="484" y="43"/>
                    </a:lnTo>
                    <a:lnTo>
                      <a:pt x="475" y="83"/>
                    </a:lnTo>
                    <a:lnTo>
                      <a:pt x="470" y="112"/>
                    </a:lnTo>
                    <a:lnTo>
                      <a:pt x="384" y="107"/>
                    </a:lnTo>
                    <a:lnTo>
                      <a:pt x="242" y="100"/>
                    </a:lnTo>
                    <a:lnTo>
                      <a:pt x="122" y="89"/>
                    </a:lnTo>
                    <a:lnTo>
                      <a:pt x="29" y="68"/>
                    </a:lnTo>
                    <a:lnTo>
                      <a:pt x="6" y="53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6380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5" name="Freeform 234"/>
              <p:cNvSpPr>
                <a:spLocks/>
              </p:cNvSpPr>
              <p:nvPr/>
            </p:nvSpPr>
            <p:spPr bwMode="auto">
              <a:xfrm>
                <a:off x="5308" y="3678"/>
                <a:ext cx="111" cy="16"/>
              </a:xfrm>
              <a:custGeom>
                <a:avLst/>
                <a:gdLst>
                  <a:gd name="T0" fmla="*/ 0 w 444"/>
                  <a:gd name="T1" fmla="*/ 34 h 47"/>
                  <a:gd name="T2" fmla="*/ 49 w 444"/>
                  <a:gd name="T3" fmla="*/ 19 h 47"/>
                  <a:gd name="T4" fmla="*/ 117 w 444"/>
                  <a:gd name="T5" fmla="*/ 6 h 47"/>
                  <a:gd name="T6" fmla="*/ 225 w 444"/>
                  <a:gd name="T7" fmla="*/ 0 h 47"/>
                  <a:gd name="T8" fmla="*/ 320 w 444"/>
                  <a:gd name="T9" fmla="*/ 2 h 47"/>
                  <a:gd name="T10" fmla="*/ 415 w 444"/>
                  <a:gd name="T11" fmla="*/ 10 h 47"/>
                  <a:gd name="T12" fmla="*/ 444 w 444"/>
                  <a:gd name="T13" fmla="*/ 14 h 47"/>
                  <a:gd name="T14" fmla="*/ 435 w 444"/>
                  <a:gd name="T15" fmla="*/ 32 h 47"/>
                  <a:gd name="T16" fmla="*/ 434 w 444"/>
                  <a:gd name="T17" fmla="*/ 47 h 47"/>
                  <a:gd name="T18" fmla="*/ 313 w 444"/>
                  <a:gd name="T19" fmla="*/ 40 h 47"/>
                  <a:gd name="T20" fmla="*/ 177 w 444"/>
                  <a:gd name="T21" fmla="*/ 34 h 47"/>
                  <a:gd name="T22" fmla="*/ 83 w 444"/>
                  <a:gd name="T23" fmla="*/ 30 h 47"/>
                  <a:gd name="T24" fmla="*/ 23 w 444"/>
                  <a:gd name="T25" fmla="*/ 34 h 47"/>
                  <a:gd name="T26" fmla="*/ 0 w 444"/>
                  <a:gd name="T27" fmla="*/ 34 h 47"/>
                  <a:gd name="T28" fmla="*/ 0 w 444"/>
                  <a:gd name="T29" fmla="*/ 34 h 4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44"/>
                  <a:gd name="T46" fmla="*/ 0 h 47"/>
                  <a:gd name="T47" fmla="*/ 444 w 444"/>
                  <a:gd name="T48" fmla="*/ 47 h 4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44" h="47">
                    <a:moveTo>
                      <a:pt x="0" y="34"/>
                    </a:moveTo>
                    <a:lnTo>
                      <a:pt x="49" y="19"/>
                    </a:lnTo>
                    <a:lnTo>
                      <a:pt x="117" y="6"/>
                    </a:lnTo>
                    <a:lnTo>
                      <a:pt x="225" y="0"/>
                    </a:lnTo>
                    <a:lnTo>
                      <a:pt x="320" y="2"/>
                    </a:lnTo>
                    <a:lnTo>
                      <a:pt x="415" y="10"/>
                    </a:lnTo>
                    <a:lnTo>
                      <a:pt x="444" y="14"/>
                    </a:lnTo>
                    <a:lnTo>
                      <a:pt x="435" y="32"/>
                    </a:lnTo>
                    <a:lnTo>
                      <a:pt x="434" y="47"/>
                    </a:lnTo>
                    <a:lnTo>
                      <a:pt x="313" y="40"/>
                    </a:lnTo>
                    <a:lnTo>
                      <a:pt x="177" y="34"/>
                    </a:lnTo>
                    <a:lnTo>
                      <a:pt x="83" y="30"/>
                    </a:lnTo>
                    <a:lnTo>
                      <a:pt x="23" y="34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6" name="Freeform 235"/>
              <p:cNvSpPr>
                <a:spLocks/>
              </p:cNvSpPr>
              <p:nvPr/>
            </p:nvSpPr>
            <p:spPr bwMode="auto">
              <a:xfrm>
                <a:off x="5319" y="3693"/>
                <a:ext cx="96" cy="9"/>
              </a:xfrm>
              <a:custGeom>
                <a:avLst/>
                <a:gdLst>
                  <a:gd name="T0" fmla="*/ 0 w 386"/>
                  <a:gd name="T1" fmla="*/ 0 h 27"/>
                  <a:gd name="T2" fmla="*/ 133 w 386"/>
                  <a:gd name="T3" fmla="*/ 1 h 27"/>
                  <a:gd name="T4" fmla="*/ 262 w 386"/>
                  <a:gd name="T5" fmla="*/ 3 h 27"/>
                  <a:gd name="T6" fmla="*/ 354 w 386"/>
                  <a:gd name="T7" fmla="*/ 9 h 27"/>
                  <a:gd name="T8" fmla="*/ 386 w 386"/>
                  <a:gd name="T9" fmla="*/ 12 h 27"/>
                  <a:gd name="T10" fmla="*/ 384 w 386"/>
                  <a:gd name="T11" fmla="*/ 27 h 27"/>
                  <a:gd name="T12" fmla="*/ 259 w 386"/>
                  <a:gd name="T13" fmla="*/ 23 h 27"/>
                  <a:gd name="T14" fmla="*/ 131 w 386"/>
                  <a:gd name="T15" fmla="*/ 15 h 27"/>
                  <a:gd name="T16" fmla="*/ 36 w 386"/>
                  <a:gd name="T17" fmla="*/ 7 h 27"/>
                  <a:gd name="T18" fmla="*/ 0 w 386"/>
                  <a:gd name="T19" fmla="*/ 0 h 27"/>
                  <a:gd name="T20" fmla="*/ 0 w 386"/>
                  <a:gd name="T21" fmla="*/ 0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86"/>
                  <a:gd name="T34" fmla="*/ 0 h 27"/>
                  <a:gd name="T35" fmla="*/ 386 w 386"/>
                  <a:gd name="T36" fmla="*/ 27 h 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86" h="27">
                    <a:moveTo>
                      <a:pt x="0" y="0"/>
                    </a:moveTo>
                    <a:lnTo>
                      <a:pt x="133" y="1"/>
                    </a:lnTo>
                    <a:lnTo>
                      <a:pt x="262" y="3"/>
                    </a:lnTo>
                    <a:lnTo>
                      <a:pt x="354" y="9"/>
                    </a:lnTo>
                    <a:lnTo>
                      <a:pt x="386" y="12"/>
                    </a:lnTo>
                    <a:lnTo>
                      <a:pt x="384" y="27"/>
                    </a:lnTo>
                    <a:lnTo>
                      <a:pt x="259" y="23"/>
                    </a:lnTo>
                    <a:lnTo>
                      <a:pt x="131" y="15"/>
                    </a:lnTo>
                    <a:lnTo>
                      <a:pt x="3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A94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7" name="Freeform 236"/>
              <p:cNvSpPr>
                <a:spLocks/>
              </p:cNvSpPr>
              <p:nvPr/>
            </p:nvSpPr>
            <p:spPr bwMode="auto">
              <a:xfrm>
                <a:off x="5328" y="3683"/>
                <a:ext cx="85" cy="6"/>
              </a:xfrm>
              <a:custGeom>
                <a:avLst/>
                <a:gdLst>
                  <a:gd name="T0" fmla="*/ 0 w 341"/>
                  <a:gd name="T1" fmla="*/ 9 h 20"/>
                  <a:gd name="T2" fmla="*/ 82 w 341"/>
                  <a:gd name="T3" fmla="*/ 1 h 20"/>
                  <a:gd name="T4" fmla="*/ 203 w 341"/>
                  <a:gd name="T5" fmla="*/ 0 h 20"/>
                  <a:gd name="T6" fmla="*/ 290 w 341"/>
                  <a:gd name="T7" fmla="*/ 3 h 20"/>
                  <a:gd name="T8" fmla="*/ 341 w 341"/>
                  <a:gd name="T9" fmla="*/ 6 h 20"/>
                  <a:gd name="T10" fmla="*/ 341 w 341"/>
                  <a:gd name="T11" fmla="*/ 20 h 20"/>
                  <a:gd name="T12" fmla="*/ 203 w 341"/>
                  <a:gd name="T13" fmla="*/ 11 h 20"/>
                  <a:gd name="T14" fmla="*/ 65 w 341"/>
                  <a:gd name="T15" fmla="*/ 6 h 20"/>
                  <a:gd name="T16" fmla="*/ 0 w 341"/>
                  <a:gd name="T17" fmla="*/ 9 h 20"/>
                  <a:gd name="T18" fmla="*/ 0 w 341"/>
                  <a:gd name="T19" fmla="*/ 9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41"/>
                  <a:gd name="T31" fmla="*/ 0 h 20"/>
                  <a:gd name="T32" fmla="*/ 341 w 341"/>
                  <a:gd name="T33" fmla="*/ 20 h 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41" h="20">
                    <a:moveTo>
                      <a:pt x="0" y="9"/>
                    </a:moveTo>
                    <a:lnTo>
                      <a:pt x="82" y="1"/>
                    </a:lnTo>
                    <a:lnTo>
                      <a:pt x="203" y="0"/>
                    </a:lnTo>
                    <a:lnTo>
                      <a:pt x="290" y="3"/>
                    </a:lnTo>
                    <a:lnTo>
                      <a:pt x="341" y="6"/>
                    </a:lnTo>
                    <a:lnTo>
                      <a:pt x="341" y="20"/>
                    </a:lnTo>
                    <a:lnTo>
                      <a:pt x="203" y="11"/>
                    </a:lnTo>
                    <a:lnTo>
                      <a:pt x="65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6A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8" name="Freeform 237"/>
              <p:cNvSpPr>
                <a:spLocks/>
              </p:cNvSpPr>
              <p:nvPr/>
            </p:nvSpPr>
            <p:spPr bwMode="auto">
              <a:xfrm>
                <a:off x="5291" y="3702"/>
                <a:ext cx="131" cy="51"/>
              </a:xfrm>
              <a:custGeom>
                <a:avLst/>
                <a:gdLst>
                  <a:gd name="T0" fmla="*/ 4 w 524"/>
                  <a:gd name="T1" fmla="*/ 0 h 152"/>
                  <a:gd name="T2" fmla="*/ 0 w 524"/>
                  <a:gd name="T3" fmla="*/ 27 h 152"/>
                  <a:gd name="T4" fmla="*/ 9 w 524"/>
                  <a:gd name="T5" fmla="*/ 53 h 152"/>
                  <a:gd name="T6" fmla="*/ 36 w 524"/>
                  <a:gd name="T7" fmla="*/ 76 h 152"/>
                  <a:gd name="T8" fmla="*/ 103 w 524"/>
                  <a:gd name="T9" fmla="*/ 109 h 152"/>
                  <a:gd name="T10" fmla="*/ 173 w 524"/>
                  <a:gd name="T11" fmla="*/ 129 h 152"/>
                  <a:gd name="T12" fmla="*/ 251 w 524"/>
                  <a:gd name="T13" fmla="*/ 141 h 152"/>
                  <a:gd name="T14" fmla="*/ 359 w 524"/>
                  <a:gd name="T15" fmla="*/ 147 h 152"/>
                  <a:gd name="T16" fmla="*/ 468 w 524"/>
                  <a:gd name="T17" fmla="*/ 152 h 152"/>
                  <a:gd name="T18" fmla="*/ 524 w 524"/>
                  <a:gd name="T19" fmla="*/ 152 h 152"/>
                  <a:gd name="T20" fmla="*/ 517 w 524"/>
                  <a:gd name="T21" fmla="*/ 126 h 152"/>
                  <a:gd name="T22" fmla="*/ 506 w 524"/>
                  <a:gd name="T23" fmla="*/ 94 h 152"/>
                  <a:gd name="T24" fmla="*/ 506 w 524"/>
                  <a:gd name="T25" fmla="*/ 71 h 152"/>
                  <a:gd name="T26" fmla="*/ 337 w 524"/>
                  <a:gd name="T27" fmla="*/ 69 h 152"/>
                  <a:gd name="T28" fmla="*/ 125 w 524"/>
                  <a:gd name="T29" fmla="*/ 53 h 152"/>
                  <a:gd name="T30" fmla="*/ 63 w 524"/>
                  <a:gd name="T31" fmla="*/ 41 h 152"/>
                  <a:gd name="T32" fmla="*/ 27 w 524"/>
                  <a:gd name="T33" fmla="*/ 26 h 152"/>
                  <a:gd name="T34" fmla="*/ 11 w 524"/>
                  <a:gd name="T35" fmla="*/ 11 h 152"/>
                  <a:gd name="T36" fmla="*/ 4 w 524"/>
                  <a:gd name="T37" fmla="*/ 0 h 152"/>
                  <a:gd name="T38" fmla="*/ 4 w 524"/>
                  <a:gd name="T39" fmla="*/ 0 h 15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24"/>
                  <a:gd name="T61" fmla="*/ 0 h 152"/>
                  <a:gd name="T62" fmla="*/ 524 w 524"/>
                  <a:gd name="T63" fmla="*/ 152 h 15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24" h="152">
                    <a:moveTo>
                      <a:pt x="4" y="0"/>
                    </a:moveTo>
                    <a:lnTo>
                      <a:pt x="0" y="27"/>
                    </a:lnTo>
                    <a:lnTo>
                      <a:pt x="9" y="53"/>
                    </a:lnTo>
                    <a:lnTo>
                      <a:pt x="36" y="76"/>
                    </a:lnTo>
                    <a:lnTo>
                      <a:pt x="103" y="109"/>
                    </a:lnTo>
                    <a:lnTo>
                      <a:pt x="173" y="129"/>
                    </a:lnTo>
                    <a:lnTo>
                      <a:pt x="251" y="141"/>
                    </a:lnTo>
                    <a:lnTo>
                      <a:pt x="359" y="147"/>
                    </a:lnTo>
                    <a:lnTo>
                      <a:pt x="468" y="152"/>
                    </a:lnTo>
                    <a:lnTo>
                      <a:pt x="524" y="152"/>
                    </a:lnTo>
                    <a:lnTo>
                      <a:pt x="517" y="126"/>
                    </a:lnTo>
                    <a:lnTo>
                      <a:pt x="506" y="94"/>
                    </a:lnTo>
                    <a:lnTo>
                      <a:pt x="506" y="71"/>
                    </a:lnTo>
                    <a:lnTo>
                      <a:pt x="337" y="69"/>
                    </a:lnTo>
                    <a:lnTo>
                      <a:pt x="125" y="53"/>
                    </a:lnTo>
                    <a:lnTo>
                      <a:pt x="63" y="41"/>
                    </a:lnTo>
                    <a:lnTo>
                      <a:pt x="27" y="26"/>
                    </a:lnTo>
                    <a:lnTo>
                      <a:pt x="11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C40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49" name="Freeform 238"/>
              <p:cNvSpPr>
                <a:spLocks/>
              </p:cNvSpPr>
              <p:nvPr/>
            </p:nvSpPr>
            <p:spPr bwMode="auto">
              <a:xfrm>
                <a:off x="5298" y="3717"/>
                <a:ext cx="118" cy="30"/>
              </a:xfrm>
              <a:custGeom>
                <a:avLst/>
                <a:gdLst>
                  <a:gd name="T0" fmla="*/ 0 w 474"/>
                  <a:gd name="T1" fmla="*/ 0 h 90"/>
                  <a:gd name="T2" fmla="*/ 23 w 474"/>
                  <a:gd name="T3" fmla="*/ 21 h 90"/>
                  <a:gd name="T4" fmla="*/ 58 w 474"/>
                  <a:gd name="T5" fmla="*/ 40 h 90"/>
                  <a:gd name="T6" fmla="*/ 122 w 474"/>
                  <a:gd name="T7" fmla="*/ 61 h 90"/>
                  <a:gd name="T8" fmla="*/ 212 w 474"/>
                  <a:gd name="T9" fmla="*/ 80 h 90"/>
                  <a:gd name="T10" fmla="*/ 330 w 474"/>
                  <a:gd name="T11" fmla="*/ 85 h 90"/>
                  <a:gd name="T12" fmla="*/ 474 w 474"/>
                  <a:gd name="T13" fmla="*/ 90 h 90"/>
                  <a:gd name="T14" fmla="*/ 471 w 474"/>
                  <a:gd name="T15" fmla="*/ 73 h 90"/>
                  <a:gd name="T16" fmla="*/ 470 w 474"/>
                  <a:gd name="T17" fmla="*/ 55 h 90"/>
                  <a:gd name="T18" fmla="*/ 352 w 474"/>
                  <a:gd name="T19" fmla="*/ 53 h 90"/>
                  <a:gd name="T20" fmla="*/ 174 w 474"/>
                  <a:gd name="T21" fmla="*/ 42 h 90"/>
                  <a:gd name="T22" fmla="*/ 73 w 474"/>
                  <a:gd name="T23" fmla="*/ 25 h 90"/>
                  <a:gd name="T24" fmla="*/ 17 w 474"/>
                  <a:gd name="T25" fmla="*/ 8 h 90"/>
                  <a:gd name="T26" fmla="*/ 0 w 474"/>
                  <a:gd name="T27" fmla="*/ 0 h 90"/>
                  <a:gd name="T28" fmla="*/ 0 w 474"/>
                  <a:gd name="T29" fmla="*/ 0 h 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74"/>
                  <a:gd name="T46" fmla="*/ 0 h 90"/>
                  <a:gd name="T47" fmla="*/ 474 w 474"/>
                  <a:gd name="T48" fmla="*/ 90 h 9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74" h="90">
                    <a:moveTo>
                      <a:pt x="0" y="0"/>
                    </a:moveTo>
                    <a:lnTo>
                      <a:pt x="23" y="21"/>
                    </a:lnTo>
                    <a:lnTo>
                      <a:pt x="58" y="40"/>
                    </a:lnTo>
                    <a:lnTo>
                      <a:pt x="122" y="61"/>
                    </a:lnTo>
                    <a:lnTo>
                      <a:pt x="212" y="80"/>
                    </a:lnTo>
                    <a:lnTo>
                      <a:pt x="330" y="85"/>
                    </a:lnTo>
                    <a:lnTo>
                      <a:pt x="474" y="90"/>
                    </a:lnTo>
                    <a:lnTo>
                      <a:pt x="471" y="73"/>
                    </a:lnTo>
                    <a:lnTo>
                      <a:pt x="470" y="55"/>
                    </a:lnTo>
                    <a:lnTo>
                      <a:pt x="352" y="53"/>
                    </a:lnTo>
                    <a:lnTo>
                      <a:pt x="174" y="42"/>
                    </a:lnTo>
                    <a:lnTo>
                      <a:pt x="73" y="25"/>
                    </a:lnTo>
                    <a:lnTo>
                      <a:pt x="1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B4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0" name="Freeform 239"/>
              <p:cNvSpPr>
                <a:spLocks/>
              </p:cNvSpPr>
              <p:nvPr/>
            </p:nvSpPr>
            <p:spPr bwMode="auto">
              <a:xfrm>
                <a:off x="5453" y="3721"/>
                <a:ext cx="165" cy="30"/>
              </a:xfrm>
              <a:custGeom>
                <a:avLst/>
                <a:gdLst>
                  <a:gd name="T0" fmla="*/ 0 w 663"/>
                  <a:gd name="T1" fmla="*/ 0 h 91"/>
                  <a:gd name="T2" fmla="*/ 136 w 663"/>
                  <a:gd name="T3" fmla="*/ 15 h 91"/>
                  <a:gd name="T4" fmla="*/ 342 w 663"/>
                  <a:gd name="T5" fmla="*/ 30 h 91"/>
                  <a:gd name="T6" fmla="*/ 558 w 663"/>
                  <a:gd name="T7" fmla="*/ 45 h 91"/>
                  <a:gd name="T8" fmla="*/ 655 w 663"/>
                  <a:gd name="T9" fmla="*/ 47 h 91"/>
                  <a:gd name="T10" fmla="*/ 656 w 663"/>
                  <a:gd name="T11" fmla="*/ 64 h 91"/>
                  <a:gd name="T12" fmla="*/ 663 w 663"/>
                  <a:gd name="T13" fmla="*/ 82 h 91"/>
                  <a:gd name="T14" fmla="*/ 473 w 663"/>
                  <a:gd name="T15" fmla="*/ 88 h 91"/>
                  <a:gd name="T16" fmla="*/ 193 w 663"/>
                  <a:gd name="T17" fmla="*/ 91 h 91"/>
                  <a:gd name="T18" fmla="*/ 16 w 663"/>
                  <a:gd name="T19" fmla="*/ 80 h 91"/>
                  <a:gd name="T20" fmla="*/ 5 w 663"/>
                  <a:gd name="T21" fmla="*/ 26 h 91"/>
                  <a:gd name="T22" fmla="*/ 0 w 663"/>
                  <a:gd name="T23" fmla="*/ 0 h 91"/>
                  <a:gd name="T24" fmla="*/ 0 w 663"/>
                  <a:gd name="T25" fmla="*/ 0 h 9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63"/>
                  <a:gd name="T40" fmla="*/ 0 h 91"/>
                  <a:gd name="T41" fmla="*/ 663 w 663"/>
                  <a:gd name="T42" fmla="*/ 91 h 9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63" h="91">
                    <a:moveTo>
                      <a:pt x="0" y="0"/>
                    </a:moveTo>
                    <a:lnTo>
                      <a:pt x="136" y="15"/>
                    </a:lnTo>
                    <a:lnTo>
                      <a:pt x="342" y="30"/>
                    </a:lnTo>
                    <a:lnTo>
                      <a:pt x="558" y="45"/>
                    </a:lnTo>
                    <a:lnTo>
                      <a:pt x="655" y="47"/>
                    </a:lnTo>
                    <a:lnTo>
                      <a:pt x="656" y="64"/>
                    </a:lnTo>
                    <a:lnTo>
                      <a:pt x="663" y="82"/>
                    </a:lnTo>
                    <a:lnTo>
                      <a:pt x="473" y="88"/>
                    </a:lnTo>
                    <a:lnTo>
                      <a:pt x="193" y="91"/>
                    </a:lnTo>
                    <a:lnTo>
                      <a:pt x="16" y="80"/>
                    </a:lnTo>
                    <a:lnTo>
                      <a:pt x="5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4F6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1" name="Freeform 240"/>
              <p:cNvSpPr>
                <a:spLocks/>
              </p:cNvSpPr>
              <p:nvPr/>
            </p:nvSpPr>
            <p:spPr bwMode="auto">
              <a:xfrm>
                <a:off x="5469" y="3694"/>
                <a:ext cx="142" cy="24"/>
              </a:xfrm>
              <a:custGeom>
                <a:avLst/>
                <a:gdLst>
                  <a:gd name="T0" fmla="*/ 0 w 566"/>
                  <a:gd name="T1" fmla="*/ 0 h 70"/>
                  <a:gd name="T2" fmla="*/ 97 w 566"/>
                  <a:gd name="T3" fmla="*/ 9 h 70"/>
                  <a:gd name="T4" fmla="*/ 266 w 566"/>
                  <a:gd name="T5" fmla="*/ 27 h 70"/>
                  <a:gd name="T6" fmla="*/ 429 w 566"/>
                  <a:gd name="T7" fmla="*/ 47 h 70"/>
                  <a:gd name="T8" fmla="*/ 566 w 566"/>
                  <a:gd name="T9" fmla="*/ 70 h 70"/>
                  <a:gd name="T10" fmla="*/ 337 w 566"/>
                  <a:gd name="T11" fmla="*/ 47 h 70"/>
                  <a:gd name="T12" fmla="*/ 75 w 566"/>
                  <a:gd name="T13" fmla="*/ 24 h 70"/>
                  <a:gd name="T14" fmla="*/ 0 w 566"/>
                  <a:gd name="T15" fmla="*/ 20 h 70"/>
                  <a:gd name="T16" fmla="*/ 0 w 566"/>
                  <a:gd name="T17" fmla="*/ 0 h 70"/>
                  <a:gd name="T18" fmla="*/ 0 w 566"/>
                  <a:gd name="T19" fmla="*/ 0 h 7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66"/>
                  <a:gd name="T31" fmla="*/ 0 h 70"/>
                  <a:gd name="T32" fmla="*/ 566 w 566"/>
                  <a:gd name="T33" fmla="*/ 70 h 7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66" h="70">
                    <a:moveTo>
                      <a:pt x="0" y="0"/>
                    </a:moveTo>
                    <a:lnTo>
                      <a:pt x="97" y="9"/>
                    </a:lnTo>
                    <a:lnTo>
                      <a:pt x="266" y="27"/>
                    </a:lnTo>
                    <a:lnTo>
                      <a:pt x="429" y="47"/>
                    </a:lnTo>
                    <a:lnTo>
                      <a:pt x="566" y="70"/>
                    </a:lnTo>
                    <a:lnTo>
                      <a:pt x="337" y="47"/>
                    </a:lnTo>
                    <a:lnTo>
                      <a:pt x="75" y="24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A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2" name="Freeform 241"/>
              <p:cNvSpPr>
                <a:spLocks/>
              </p:cNvSpPr>
              <p:nvPr/>
            </p:nvSpPr>
            <p:spPr bwMode="auto">
              <a:xfrm>
                <a:off x="5448" y="3674"/>
                <a:ext cx="21" cy="88"/>
              </a:xfrm>
              <a:custGeom>
                <a:avLst/>
                <a:gdLst>
                  <a:gd name="T0" fmla="*/ 53 w 85"/>
                  <a:gd name="T1" fmla="*/ 2 h 264"/>
                  <a:gd name="T2" fmla="*/ 41 w 85"/>
                  <a:gd name="T3" fmla="*/ 12 h 264"/>
                  <a:gd name="T4" fmla="*/ 31 w 85"/>
                  <a:gd name="T5" fmla="*/ 23 h 264"/>
                  <a:gd name="T6" fmla="*/ 24 w 85"/>
                  <a:gd name="T7" fmla="*/ 36 h 264"/>
                  <a:gd name="T8" fmla="*/ 18 w 85"/>
                  <a:gd name="T9" fmla="*/ 45 h 264"/>
                  <a:gd name="T10" fmla="*/ 13 w 85"/>
                  <a:gd name="T11" fmla="*/ 56 h 264"/>
                  <a:gd name="T12" fmla="*/ 9 w 85"/>
                  <a:gd name="T13" fmla="*/ 67 h 264"/>
                  <a:gd name="T14" fmla="*/ 5 w 85"/>
                  <a:gd name="T15" fmla="*/ 80 h 264"/>
                  <a:gd name="T16" fmla="*/ 1 w 85"/>
                  <a:gd name="T17" fmla="*/ 94 h 264"/>
                  <a:gd name="T18" fmla="*/ 1 w 85"/>
                  <a:gd name="T19" fmla="*/ 109 h 264"/>
                  <a:gd name="T20" fmla="*/ 0 w 85"/>
                  <a:gd name="T21" fmla="*/ 120 h 264"/>
                  <a:gd name="T22" fmla="*/ 0 w 85"/>
                  <a:gd name="T23" fmla="*/ 129 h 264"/>
                  <a:gd name="T24" fmla="*/ 1 w 85"/>
                  <a:gd name="T25" fmla="*/ 142 h 264"/>
                  <a:gd name="T26" fmla="*/ 1 w 85"/>
                  <a:gd name="T27" fmla="*/ 157 h 264"/>
                  <a:gd name="T28" fmla="*/ 2 w 85"/>
                  <a:gd name="T29" fmla="*/ 172 h 264"/>
                  <a:gd name="T30" fmla="*/ 5 w 85"/>
                  <a:gd name="T31" fmla="*/ 185 h 264"/>
                  <a:gd name="T32" fmla="*/ 6 w 85"/>
                  <a:gd name="T33" fmla="*/ 197 h 264"/>
                  <a:gd name="T34" fmla="*/ 10 w 85"/>
                  <a:gd name="T35" fmla="*/ 209 h 264"/>
                  <a:gd name="T36" fmla="*/ 13 w 85"/>
                  <a:gd name="T37" fmla="*/ 219 h 264"/>
                  <a:gd name="T38" fmla="*/ 15 w 85"/>
                  <a:gd name="T39" fmla="*/ 228 h 264"/>
                  <a:gd name="T40" fmla="*/ 22 w 85"/>
                  <a:gd name="T41" fmla="*/ 239 h 264"/>
                  <a:gd name="T42" fmla="*/ 27 w 85"/>
                  <a:gd name="T43" fmla="*/ 251 h 264"/>
                  <a:gd name="T44" fmla="*/ 35 w 85"/>
                  <a:gd name="T45" fmla="*/ 262 h 264"/>
                  <a:gd name="T46" fmla="*/ 69 w 85"/>
                  <a:gd name="T47" fmla="*/ 264 h 264"/>
                  <a:gd name="T48" fmla="*/ 63 w 85"/>
                  <a:gd name="T49" fmla="*/ 257 h 264"/>
                  <a:gd name="T50" fmla="*/ 55 w 85"/>
                  <a:gd name="T51" fmla="*/ 247 h 264"/>
                  <a:gd name="T52" fmla="*/ 50 w 85"/>
                  <a:gd name="T53" fmla="*/ 233 h 264"/>
                  <a:gd name="T54" fmla="*/ 45 w 85"/>
                  <a:gd name="T55" fmla="*/ 222 h 264"/>
                  <a:gd name="T56" fmla="*/ 42 w 85"/>
                  <a:gd name="T57" fmla="*/ 213 h 264"/>
                  <a:gd name="T58" fmla="*/ 38 w 85"/>
                  <a:gd name="T59" fmla="*/ 203 h 264"/>
                  <a:gd name="T60" fmla="*/ 37 w 85"/>
                  <a:gd name="T61" fmla="*/ 190 h 264"/>
                  <a:gd name="T62" fmla="*/ 35 w 85"/>
                  <a:gd name="T63" fmla="*/ 176 h 264"/>
                  <a:gd name="T64" fmla="*/ 32 w 85"/>
                  <a:gd name="T65" fmla="*/ 162 h 264"/>
                  <a:gd name="T66" fmla="*/ 32 w 85"/>
                  <a:gd name="T67" fmla="*/ 145 h 264"/>
                  <a:gd name="T68" fmla="*/ 32 w 85"/>
                  <a:gd name="T69" fmla="*/ 128 h 264"/>
                  <a:gd name="T70" fmla="*/ 32 w 85"/>
                  <a:gd name="T71" fmla="*/ 119 h 264"/>
                  <a:gd name="T72" fmla="*/ 32 w 85"/>
                  <a:gd name="T73" fmla="*/ 111 h 264"/>
                  <a:gd name="T74" fmla="*/ 35 w 85"/>
                  <a:gd name="T75" fmla="*/ 95 h 264"/>
                  <a:gd name="T76" fmla="*/ 37 w 85"/>
                  <a:gd name="T77" fmla="*/ 80 h 264"/>
                  <a:gd name="T78" fmla="*/ 41 w 85"/>
                  <a:gd name="T79" fmla="*/ 68 h 264"/>
                  <a:gd name="T80" fmla="*/ 44 w 85"/>
                  <a:gd name="T81" fmla="*/ 56 h 264"/>
                  <a:gd name="T82" fmla="*/ 49 w 85"/>
                  <a:gd name="T83" fmla="*/ 46 h 264"/>
                  <a:gd name="T84" fmla="*/ 54 w 85"/>
                  <a:gd name="T85" fmla="*/ 37 h 264"/>
                  <a:gd name="T86" fmla="*/ 59 w 85"/>
                  <a:gd name="T87" fmla="*/ 30 h 264"/>
                  <a:gd name="T88" fmla="*/ 68 w 85"/>
                  <a:gd name="T89" fmla="*/ 18 h 264"/>
                  <a:gd name="T90" fmla="*/ 76 w 85"/>
                  <a:gd name="T91" fmla="*/ 11 h 264"/>
                  <a:gd name="T92" fmla="*/ 85 w 85"/>
                  <a:gd name="T93" fmla="*/ 5 h 264"/>
                  <a:gd name="T94" fmla="*/ 55 w 85"/>
                  <a:gd name="T95" fmla="*/ 0 h 2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5"/>
                  <a:gd name="T145" fmla="*/ 0 h 264"/>
                  <a:gd name="T146" fmla="*/ 85 w 85"/>
                  <a:gd name="T147" fmla="*/ 264 h 2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5" h="264">
                    <a:moveTo>
                      <a:pt x="55" y="0"/>
                    </a:moveTo>
                    <a:lnTo>
                      <a:pt x="53" y="2"/>
                    </a:lnTo>
                    <a:lnTo>
                      <a:pt x="46" y="8"/>
                    </a:lnTo>
                    <a:lnTo>
                      <a:pt x="41" y="12"/>
                    </a:lnTo>
                    <a:lnTo>
                      <a:pt x="36" y="18"/>
                    </a:lnTo>
                    <a:lnTo>
                      <a:pt x="31" y="23"/>
                    </a:lnTo>
                    <a:lnTo>
                      <a:pt x="27" y="33"/>
                    </a:lnTo>
                    <a:lnTo>
                      <a:pt x="24" y="36"/>
                    </a:lnTo>
                    <a:lnTo>
                      <a:pt x="22" y="41"/>
                    </a:lnTo>
                    <a:lnTo>
                      <a:pt x="18" y="45"/>
                    </a:lnTo>
                    <a:lnTo>
                      <a:pt x="15" y="51"/>
                    </a:lnTo>
                    <a:lnTo>
                      <a:pt x="13" y="56"/>
                    </a:lnTo>
                    <a:lnTo>
                      <a:pt x="10" y="61"/>
                    </a:lnTo>
                    <a:lnTo>
                      <a:pt x="9" y="67"/>
                    </a:lnTo>
                    <a:lnTo>
                      <a:pt x="8" y="74"/>
                    </a:lnTo>
                    <a:lnTo>
                      <a:pt x="5" y="80"/>
                    </a:lnTo>
                    <a:lnTo>
                      <a:pt x="4" y="87"/>
                    </a:lnTo>
                    <a:lnTo>
                      <a:pt x="1" y="94"/>
                    </a:lnTo>
                    <a:lnTo>
                      <a:pt x="1" y="102"/>
                    </a:lnTo>
                    <a:lnTo>
                      <a:pt x="1" y="109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0" y="125"/>
                    </a:lnTo>
                    <a:lnTo>
                      <a:pt x="0" y="129"/>
                    </a:lnTo>
                    <a:lnTo>
                      <a:pt x="1" y="134"/>
                    </a:lnTo>
                    <a:lnTo>
                      <a:pt x="1" y="142"/>
                    </a:lnTo>
                    <a:lnTo>
                      <a:pt x="1" y="150"/>
                    </a:lnTo>
                    <a:lnTo>
                      <a:pt x="1" y="157"/>
                    </a:lnTo>
                    <a:lnTo>
                      <a:pt x="2" y="165"/>
                    </a:lnTo>
                    <a:lnTo>
                      <a:pt x="2" y="172"/>
                    </a:lnTo>
                    <a:lnTo>
                      <a:pt x="4" y="179"/>
                    </a:lnTo>
                    <a:lnTo>
                      <a:pt x="5" y="185"/>
                    </a:lnTo>
                    <a:lnTo>
                      <a:pt x="6" y="193"/>
                    </a:lnTo>
                    <a:lnTo>
                      <a:pt x="6" y="197"/>
                    </a:lnTo>
                    <a:lnTo>
                      <a:pt x="9" y="203"/>
                    </a:lnTo>
                    <a:lnTo>
                      <a:pt x="10" y="209"/>
                    </a:lnTo>
                    <a:lnTo>
                      <a:pt x="11" y="214"/>
                    </a:lnTo>
                    <a:lnTo>
                      <a:pt x="13" y="219"/>
                    </a:lnTo>
                    <a:lnTo>
                      <a:pt x="15" y="224"/>
                    </a:lnTo>
                    <a:lnTo>
                      <a:pt x="15" y="228"/>
                    </a:lnTo>
                    <a:lnTo>
                      <a:pt x="18" y="233"/>
                    </a:lnTo>
                    <a:lnTo>
                      <a:pt x="22" y="239"/>
                    </a:lnTo>
                    <a:lnTo>
                      <a:pt x="24" y="247"/>
                    </a:lnTo>
                    <a:lnTo>
                      <a:pt x="27" y="251"/>
                    </a:lnTo>
                    <a:lnTo>
                      <a:pt x="29" y="257"/>
                    </a:lnTo>
                    <a:lnTo>
                      <a:pt x="35" y="262"/>
                    </a:lnTo>
                    <a:lnTo>
                      <a:pt x="36" y="264"/>
                    </a:lnTo>
                    <a:lnTo>
                      <a:pt x="69" y="264"/>
                    </a:lnTo>
                    <a:lnTo>
                      <a:pt x="67" y="262"/>
                    </a:lnTo>
                    <a:lnTo>
                      <a:pt x="63" y="257"/>
                    </a:lnTo>
                    <a:lnTo>
                      <a:pt x="59" y="251"/>
                    </a:lnTo>
                    <a:lnTo>
                      <a:pt x="55" y="247"/>
                    </a:lnTo>
                    <a:lnTo>
                      <a:pt x="53" y="240"/>
                    </a:lnTo>
                    <a:lnTo>
                      <a:pt x="50" y="233"/>
                    </a:lnTo>
                    <a:lnTo>
                      <a:pt x="46" y="228"/>
                    </a:lnTo>
                    <a:lnTo>
                      <a:pt x="45" y="222"/>
                    </a:lnTo>
                    <a:lnTo>
                      <a:pt x="44" y="218"/>
                    </a:lnTo>
                    <a:lnTo>
                      <a:pt x="42" y="213"/>
                    </a:lnTo>
                    <a:lnTo>
                      <a:pt x="40" y="208"/>
                    </a:lnTo>
                    <a:lnTo>
                      <a:pt x="38" y="203"/>
                    </a:lnTo>
                    <a:lnTo>
                      <a:pt x="37" y="196"/>
                    </a:lnTo>
                    <a:lnTo>
                      <a:pt x="37" y="190"/>
                    </a:lnTo>
                    <a:lnTo>
                      <a:pt x="36" y="183"/>
                    </a:lnTo>
                    <a:lnTo>
                      <a:pt x="35" y="176"/>
                    </a:lnTo>
                    <a:lnTo>
                      <a:pt x="32" y="170"/>
                    </a:lnTo>
                    <a:lnTo>
                      <a:pt x="32" y="162"/>
                    </a:lnTo>
                    <a:lnTo>
                      <a:pt x="32" y="153"/>
                    </a:lnTo>
                    <a:lnTo>
                      <a:pt x="32" y="145"/>
                    </a:lnTo>
                    <a:lnTo>
                      <a:pt x="32" y="136"/>
                    </a:lnTo>
                    <a:lnTo>
                      <a:pt x="32" y="128"/>
                    </a:lnTo>
                    <a:lnTo>
                      <a:pt x="32" y="124"/>
                    </a:lnTo>
                    <a:lnTo>
                      <a:pt x="32" y="119"/>
                    </a:lnTo>
                    <a:lnTo>
                      <a:pt x="32" y="114"/>
                    </a:lnTo>
                    <a:lnTo>
                      <a:pt x="32" y="111"/>
                    </a:lnTo>
                    <a:lnTo>
                      <a:pt x="33" y="102"/>
                    </a:lnTo>
                    <a:lnTo>
                      <a:pt x="35" y="95"/>
                    </a:lnTo>
                    <a:lnTo>
                      <a:pt x="36" y="88"/>
                    </a:lnTo>
                    <a:lnTo>
                      <a:pt x="37" y="80"/>
                    </a:lnTo>
                    <a:lnTo>
                      <a:pt x="38" y="74"/>
                    </a:lnTo>
                    <a:lnTo>
                      <a:pt x="41" y="68"/>
                    </a:lnTo>
                    <a:lnTo>
                      <a:pt x="42" y="61"/>
                    </a:lnTo>
                    <a:lnTo>
                      <a:pt x="44" y="56"/>
                    </a:lnTo>
                    <a:lnTo>
                      <a:pt x="46" y="51"/>
                    </a:lnTo>
                    <a:lnTo>
                      <a:pt x="49" y="46"/>
                    </a:lnTo>
                    <a:lnTo>
                      <a:pt x="51" y="41"/>
                    </a:lnTo>
                    <a:lnTo>
                      <a:pt x="54" y="37"/>
                    </a:lnTo>
                    <a:lnTo>
                      <a:pt x="56" y="34"/>
                    </a:lnTo>
                    <a:lnTo>
                      <a:pt x="59" y="30"/>
                    </a:lnTo>
                    <a:lnTo>
                      <a:pt x="64" y="23"/>
                    </a:lnTo>
                    <a:lnTo>
                      <a:pt x="68" y="18"/>
                    </a:lnTo>
                    <a:lnTo>
                      <a:pt x="72" y="13"/>
                    </a:lnTo>
                    <a:lnTo>
                      <a:pt x="76" y="11"/>
                    </a:lnTo>
                    <a:lnTo>
                      <a:pt x="82" y="6"/>
                    </a:lnTo>
                    <a:lnTo>
                      <a:pt x="85" y="5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3" name="Freeform 242"/>
              <p:cNvSpPr>
                <a:spLocks/>
              </p:cNvSpPr>
              <p:nvPr/>
            </p:nvSpPr>
            <p:spPr bwMode="auto">
              <a:xfrm>
                <a:off x="5461" y="3730"/>
                <a:ext cx="152" cy="16"/>
              </a:xfrm>
              <a:custGeom>
                <a:avLst/>
                <a:gdLst>
                  <a:gd name="T0" fmla="*/ 0 w 610"/>
                  <a:gd name="T1" fmla="*/ 0 h 50"/>
                  <a:gd name="T2" fmla="*/ 162 w 610"/>
                  <a:gd name="T3" fmla="*/ 17 h 50"/>
                  <a:gd name="T4" fmla="*/ 380 w 610"/>
                  <a:gd name="T5" fmla="*/ 29 h 50"/>
                  <a:gd name="T6" fmla="*/ 610 w 610"/>
                  <a:gd name="T7" fmla="*/ 37 h 50"/>
                  <a:gd name="T8" fmla="*/ 610 w 610"/>
                  <a:gd name="T9" fmla="*/ 47 h 50"/>
                  <a:gd name="T10" fmla="*/ 401 w 610"/>
                  <a:gd name="T11" fmla="*/ 47 h 50"/>
                  <a:gd name="T12" fmla="*/ 210 w 610"/>
                  <a:gd name="T13" fmla="*/ 50 h 50"/>
                  <a:gd name="T14" fmla="*/ 67 w 610"/>
                  <a:gd name="T15" fmla="*/ 44 h 50"/>
                  <a:gd name="T16" fmla="*/ 7 w 610"/>
                  <a:gd name="T17" fmla="*/ 39 h 50"/>
                  <a:gd name="T18" fmla="*/ 0 w 610"/>
                  <a:gd name="T19" fmla="*/ 19 h 50"/>
                  <a:gd name="T20" fmla="*/ 0 w 610"/>
                  <a:gd name="T21" fmla="*/ 0 h 50"/>
                  <a:gd name="T22" fmla="*/ 0 w 610"/>
                  <a:gd name="T23" fmla="*/ 0 h 5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10"/>
                  <a:gd name="T37" fmla="*/ 0 h 50"/>
                  <a:gd name="T38" fmla="*/ 610 w 610"/>
                  <a:gd name="T39" fmla="*/ 50 h 5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10" h="50">
                    <a:moveTo>
                      <a:pt x="0" y="0"/>
                    </a:moveTo>
                    <a:lnTo>
                      <a:pt x="162" y="17"/>
                    </a:lnTo>
                    <a:lnTo>
                      <a:pt x="380" y="29"/>
                    </a:lnTo>
                    <a:lnTo>
                      <a:pt x="610" y="37"/>
                    </a:lnTo>
                    <a:lnTo>
                      <a:pt x="610" y="47"/>
                    </a:lnTo>
                    <a:lnTo>
                      <a:pt x="401" y="47"/>
                    </a:lnTo>
                    <a:lnTo>
                      <a:pt x="210" y="50"/>
                    </a:lnTo>
                    <a:lnTo>
                      <a:pt x="67" y="44"/>
                    </a:lnTo>
                    <a:lnTo>
                      <a:pt x="7" y="39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404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4" name="Freeform 243"/>
              <p:cNvSpPr>
                <a:spLocks/>
              </p:cNvSpPr>
              <p:nvPr/>
            </p:nvSpPr>
            <p:spPr bwMode="auto">
              <a:xfrm>
                <a:off x="5629" y="3726"/>
                <a:ext cx="34" cy="21"/>
              </a:xfrm>
              <a:custGeom>
                <a:avLst/>
                <a:gdLst>
                  <a:gd name="T0" fmla="*/ 9 w 135"/>
                  <a:gd name="T1" fmla="*/ 7 h 63"/>
                  <a:gd name="T2" fmla="*/ 46 w 135"/>
                  <a:gd name="T3" fmla="*/ 7 h 63"/>
                  <a:gd name="T4" fmla="*/ 86 w 135"/>
                  <a:gd name="T5" fmla="*/ 7 h 63"/>
                  <a:gd name="T6" fmla="*/ 116 w 135"/>
                  <a:gd name="T7" fmla="*/ 4 h 63"/>
                  <a:gd name="T8" fmla="*/ 135 w 135"/>
                  <a:gd name="T9" fmla="*/ 0 h 63"/>
                  <a:gd name="T10" fmla="*/ 126 w 135"/>
                  <a:gd name="T11" fmla="*/ 9 h 63"/>
                  <a:gd name="T12" fmla="*/ 66 w 135"/>
                  <a:gd name="T13" fmla="*/ 11 h 63"/>
                  <a:gd name="T14" fmla="*/ 40 w 135"/>
                  <a:gd name="T15" fmla="*/ 11 h 63"/>
                  <a:gd name="T16" fmla="*/ 36 w 135"/>
                  <a:gd name="T17" fmla="*/ 32 h 63"/>
                  <a:gd name="T18" fmla="*/ 70 w 135"/>
                  <a:gd name="T19" fmla="*/ 38 h 63"/>
                  <a:gd name="T20" fmla="*/ 121 w 135"/>
                  <a:gd name="T21" fmla="*/ 48 h 63"/>
                  <a:gd name="T22" fmla="*/ 125 w 135"/>
                  <a:gd name="T23" fmla="*/ 55 h 63"/>
                  <a:gd name="T24" fmla="*/ 129 w 135"/>
                  <a:gd name="T25" fmla="*/ 63 h 63"/>
                  <a:gd name="T26" fmla="*/ 106 w 135"/>
                  <a:gd name="T27" fmla="*/ 53 h 63"/>
                  <a:gd name="T28" fmla="*/ 61 w 135"/>
                  <a:gd name="T29" fmla="*/ 41 h 63"/>
                  <a:gd name="T30" fmla="*/ 21 w 135"/>
                  <a:gd name="T31" fmla="*/ 34 h 63"/>
                  <a:gd name="T32" fmla="*/ 4 w 135"/>
                  <a:gd name="T33" fmla="*/ 34 h 63"/>
                  <a:gd name="T34" fmla="*/ 1 w 135"/>
                  <a:gd name="T35" fmla="*/ 25 h 63"/>
                  <a:gd name="T36" fmla="*/ 0 w 135"/>
                  <a:gd name="T37" fmla="*/ 13 h 63"/>
                  <a:gd name="T38" fmla="*/ 1 w 135"/>
                  <a:gd name="T39" fmla="*/ 7 h 63"/>
                  <a:gd name="T40" fmla="*/ 9 w 135"/>
                  <a:gd name="T41" fmla="*/ 7 h 63"/>
                  <a:gd name="T42" fmla="*/ 9 w 135"/>
                  <a:gd name="T43" fmla="*/ 7 h 6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5"/>
                  <a:gd name="T67" fmla="*/ 0 h 63"/>
                  <a:gd name="T68" fmla="*/ 135 w 135"/>
                  <a:gd name="T69" fmla="*/ 63 h 6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5" h="63">
                    <a:moveTo>
                      <a:pt x="9" y="7"/>
                    </a:moveTo>
                    <a:lnTo>
                      <a:pt x="46" y="7"/>
                    </a:lnTo>
                    <a:lnTo>
                      <a:pt x="86" y="7"/>
                    </a:lnTo>
                    <a:lnTo>
                      <a:pt x="116" y="4"/>
                    </a:lnTo>
                    <a:lnTo>
                      <a:pt x="135" y="0"/>
                    </a:lnTo>
                    <a:lnTo>
                      <a:pt x="126" y="9"/>
                    </a:lnTo>
                    <a:lnTo>
                      <a:pt x="66" y="11"/>
                    </a:lnTo>
                    <a:lnTo>
                      <a:pt x="40" y="11"/>
                    </a:lnTo>
                    <a:lnTo>
                      <a:pt x="36" y="32"/>
                    </a:lnTo>
                    <a:lnTo>
                      <a:pt x="70" y="38"/>
                    </a:lnTo>
                    <a:lnTo>
                      <a:pt x="121" y="48"/>
                    </a:lnTo>
                    <a:lnTo>
                      <a:pt x="125" y="55"/>
                    </a:lnTo>
                    <a:lnTo>
                      <a:pt x="129" y="63"/>
                    </a:lnTo>
                    <a:lnTo>
                      <a:pt x="106" y="53"/>
                    </a:lnTo>
                    <a:lnTo>
                      <a:pt x="61" y="41"/>
                    </a:lnTo>
                    <a:lnTo>
                      <a:pt x="21" y="34"/>
                    </a:lnTo>
                    <a:lnTo>
                      <a:pt x="4" y="34"/>
                    </a:lnTo>
                    <a:lnTo>
                      <a:pt x="1" y="25"/>
                    </a:lnTo>
                    <a:lnTo>
                      <a:pt x="0" y="13"/>
                    </a:lnTo>
                    <a:lnTo>
                      <a:pt x="1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5" name="Freeform 244"/>
              <p:cNvSpPr>
                <a:spLocks/>
              </p:cNvSpPr>
              <p:nvPr/>
            </p:nvSpPr>
            <p:spPr bwMode="auto">
              <a:xfrm>
                <a:off x="5672" y="3722"/>
                <a:ext cx="5" cy="2"/>
              </a:xfrm>
              <a:custGeom>
                <a:avLst/>
                <a:gdLst>
                  <a:gd name="T0" fmla="*/ 0 w 19"/>
                  <a:gd name="T1" fmla="*/ 2 h 6"/>
                  <a:gd name="T2" fmla="*/ 13 w 19"/>
                  <a:gd name="T3" fmla="*/ 0 h 6"/>
                  <a:gd name="T4" fmla="*/ 19 w 19"/>
                  <a:gd name="T5" fmla="*/ 6 h 6"/>
                  <a:gd name="T6" fmla="*/ 8 w 19"/>
                  <a:gd name="T7" fmla="*/ 2 h 6"/>
                  <a:gd name="T8" fmla="*/ 0 w 19"/>
                  <a:gd name="T9" fmla="*/ 2 h 6"/>
                  <a:gd name="T10" fmla="*/ 0 w 19"/>
                  <a:gd name="T11" fmla="*/ 2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"/>
                  <a:gd name="T19" fmla="*/ 0 h 6"/>
                  <a:gd name="T20" fmla="*/ 19 w 19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" h="6">
                    <a:moveTo>
                      <a:pt x="0" y="2"/>
                    </a:moveTo>
                    <a:lnTo>
                      <a:pt x="13" y="0"/>
                    </a:lnTo>
                    <a:lnTo>
                      <a:pt x="19" y="6"/>
                    </a:lnTo>
                    <a:lnTo>
                      <a:pt x="8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6" name="Freeform 245"/>
              <p:cNvSpPr>
                <a:spLocks/>
              </p:cNvSpPr>
              <p:nvPr/>
            </p:nvSpPr>
            <p:spPr bwMode="auto">
              <a:xfrm>
                <a:off x="5668" y="3752"/>
                <a:ext cx="6" cy="2"/>
              </a:xfrm>
              <a:custGeom>
                <a:avLst/>
                <a:gdLst>
                  <a:gd name="T0" fmla="*/ 0 w 25"/>
                  <a:gd name="T1" fmla="*/ 0 h 7"/>
                  <a:gd name="T2" fmla="*/ 10 w 25"/>
                  <a:gd name="T3" fmla="*/ 7 h 7"/>
                  <a:gd name="T4" fmla="*/ 25 w 25"/>
                  <a:gd name="T5" fmla="*/ 1 h 7"/>
                  <a:gd name="T6" fmla="*/ 12 w 25"/>
                  <a:gd name="T7" fmla="*/ 3 h 7"/>
                  <a:gd name="T8" fmla="*/ 0 w 25"/>
                  <a:gd name="T9" fmla="*/ 0 h 7"/>
                  <a:gd name="T10" fmla="*/ 0 w 25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"/>
                  <a:gd name="T19" fmla="*/ 0 h 7"/>
                  <a:gd name="T20" fmla="*/ 25 w 2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" h="7">
                    <a:moveTo>
                      <a:pt x="0" y="0"/>
                    </a:moveTo>
                    <a:lnTo>
                      <a:pt x="10" y="7"/>
                    </a:lnTo>
                    <a:lnTo>
                      <a:pt x="25" y="1"/>
                    </a:lnTo>
                    <a:lnTo>
                      <a:pt x="1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7" name="Freeform 246"/>
              <p:cNvSpPr>
                <a:spLocks/>
              </p:cNvSpPr>
              <p:nvPr/>
            </p:nvSpPr>
            <p:spPr bwMode="auto">
              <a:xfrm>
                <a:off x="5680" y="3747"/>
                <a:ext cx="8" cy="2"/>
              </a:xfrm>
              <a:custGeom>
                <a:avLst/>
                <a:gdLst>
                  <a:gd name="T0" fmla="*/ 10 w 30"/>
                  <a:gd name="T1" fmla="*/ 0 h 7"/>
                  <a:gd name="T2" fmla="*/ 0 w 30"/>
                  <a:gd name="T3" fmla="*/ 7 h 7"/>
                  <a:gd name="T4" fmla="*/ 30 w 30"/>
                  <a:gd name="T5" fmla="*/ 0 h 7"/>
                  <a:gd name="T6" fmla="*/ 10 w 30"/>
                  <a:gd name="T7" fmla="*/ 0 h 7"/>
                  <a:gd name="T8" fmla="*/ 10 w 30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7"/>
                  <a:gd name="T17" fmla="*/ 30 w 3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7">
                    <a:moveTo>
                      <a:pt x="10" y="0"/>
                    </a:moveTo>
                    <a:lnTo>
                      <a:pt x="0" y="7"/>
                    </a:lnTo>
                    <a:lnTo>
                      <a:pt x="3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8" name="Freeform 247"/>
              <p:cNvSpPr>
                <a:spLocks/>
              </p:cNvSpPr>
              <p:nvPr/>
            </p:nvSpPr>
            <p:spPr bwMode="auto">
              <a:xfrm>
                <a:off x="5684" y="3732"/>
                <a:ext cx="6" cy="5"/>
              </a:xfrm>
              <a:custGeom>
                <a:avLst/>
                <a:gdLst>
                  <a:gd name="T0" fmla="*/ 0 w 23"/>
                  <a:gd name="T1" fmla="*/ 0 h 13"/>
                  <a:gd name="T2" fmla="*/ 3 w 23"/>
                  <a:gd name="T3" fmla="*/ 9 h 13"/>
                  <a:gd name="T4" fmla="*/ 23 w 23"/>
                  <a:gd name="T5" fmla="*/ 13 h 13"/>
                  <a:gd name="T6" fmla="*/ 0 w 23"/>
                  <a:gd name="T7" fmla="*/ 0 h 13"/>
                  <a:gd name="T8" fmla="*/ 0 w 23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3"/>
                  <a:gd name="T17" fmla="*/ 23 w 2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3">
                    <a:moveTo>
                      <a:pt x="0" y="0"/>
                    </a:moveTo>
                    <a:lnTo>
                      <a:pt x="3" y="9"/>
                    </a:lnTo>
                    <a:lnTo>
                      <a:pt x="2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59" name="Freeform 248"/>
              <p:cNvSpPr>
                <a:spLocks/>
              </p:cNvSpPr>
              <p:nvPr/>
            </p:nvSpPr>
            <p:spPr bwMode="auto">
              <a:xfrm>
                <a:off x="5348" y="3566"/>
                <a:ext cx="42" cy="83"/>
              </a:xfrm>
              <a:custGeom>
                <a:avLst/>
                <a:gdLst>
                  <a:gd name="T0" fmla="*/ 0 w 167"/>
                  <a:gd name="T1" fmla="*/ 0 h 248"/>
                  <a:gd name="T2" fmla="*/ 9 w 167"/>
                  <a:gd name="T3" fmla="*/ 233 h 248"/>
                  <a:gd name="T4" fmla="*/ 69 w 167"/>
                  <a:gd name="T5" fmla="*/ 239 h 248"/>
                  <a:gd name="T6" fmla="*/ 167 w 167"/>
                  <a:gd name="T7" fmla="*/ 248 h 248"/>
                  <a:gd name="T8" fmla="*/ 101 w 167"/>
                  <a:gd name="T9" fmla="*/ 123 h 248"/>
                  <a:gd name="T10" fmla="*/ 32 w 167"/>
                  <a:gd name="T11" fmla="*/ 30 h 248"/>
                  <a:gd name="T12" fmla="*/ 0 w 167"/>
                  <a:gd name="T13" fmla="*/ 0 h 248"/>
                  <a:gd name="T14" fmla="*/ 0 w 167"/>
                  <a:gd name="T15" fmla="*/ 0 h 2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7"/>
                  <a:gd name="T25" fmla="*/ 0 h 248"/>
                  <a:gd name="T26" fmla="*/ 167 w 167"/>
                  <a:gd name="T27" fmla="*/ 248 h 2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7" h="248">
                    <a:moveTo>
                      <a:pt x="0" y="0"/>
                    </a:moveTo>
                    <a:lnTo>
                      <a:pt x="9" y="233"/>
                    </a:lnTo>
                    <a:lnTo>
                      <a:pt x="69" y="239"/>
                    </a:lnTo>
                    <a:lnTo>
                      <a:pt x="167" y="248"/>
                    </a:lnTo>
                    <a:lnTo>
                      <a:pt x="101" y="123"/>
                    </a:lnTo>
                    <a:lnTo>
                      <a:pt x="32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0" name="Freeform 249"/>
              <p:cNvSpPr>
                <a:spLocks/>
              </p:cNvSpPr>
              <p:nvPr/>
            </p:nvSpPr>
            <p:spPr bwMode="auto">
              <a:xfrm>
                <a:off x="5352" y="3824"/>
                <a:ext cx="95" cy="22"/>
              </a:xfrm>
              <a:custGeom>
                <a:avLst/>
                <a:gdLst>
                  <a:gd name="T0" fmla="*/ 4 w 382"/>
                  <a:gd name="T1" fmla="*/ 0 h 68"/>
                  <a:gd name="T2" fmla="*/ 0 w 382"/>
                  <a:gd name="T3" fmla="*/ 59 h 68"/>
                  <a:gd name="T4" fmla="*/ 176 w 382"/>
                  <a:gd name="T5" fmla="*/ 67 h 68"/>
                  <a:gd name="T6" fmla="*/ 382 w 382"/>
                  <a:gd name="T7" fmla="*/ 68 h 68"/>
                  <a:gd name="T8" fmla="*/ 342 w 382"/>
                  <a:gd name="T9" fmla="*/ 30 h 68"/>
                  <a:gd name="T10" fmla="*/ 279 w 382"/>
                  <a:gd name="T11" fmla="*/ 9 h 68"/>
                  <a:gd name="T12" fmla="*/ 100 w 382"/>
                  <a:gd name="T13" fmla="*/ 9 h 68"/>
                  <a:gd name="T14" fmla="*/ 4 w 382"/>
                  <a:gd name="T15" fmla="*/ 0 h 68"/>
                  <a:gd name="T16" fmla="*/ 4 w 382"/>
                  <a:gd name="T17" fmla="*/ 0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2"/>
                  <a:gd name="T28" fmla="*/ 0 h 68"/>
                  <a:gd name="T29" fmla="*/ 382 w 382"/>
                  <a:gd name="T30" fmla="*/ 68 h 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2" h="68">
                    <a:moveTo>
                      <a:pt x="4" y="0"/>
                    </a:moveTo>
                    <a:lnTo>
                      <a:pt x="0" y="59"/>
                    </a:lnTo>
                    <a:lnTo>
                      <a:pt x="176" y="67"/>
                    </a:lnTo>
                    <a:lnTo>
                      <a:pt x="382" y="68"/>
                    </a:lnTo>
                    <a:lnTo>
                      <a:pt x="342" y="30"/>
                    </a:lnTo>
                    <a:lnTo>
                      <a:pt x="279" y="9"/>
                    </a:lnTo>
                    <a:lnTo>
                      <a:pt x="100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1" name="Freeform 250"/>
              <p:cNvSpPr>
                <a:spLocks/>
              </p:cNvSpPr>
              <p:nvPr/>
            </p:nvSpPr>
            <p:spPr bwMode="auto">
              <a:xfrm>
                <a:off x="5847" y="3792"/>
                <a:ext cx="44" cy="51"/>
              </a:xfrm>
              <a:custGeom>
                <a:avLst/>
                <a:gdLst>
                  <a:gd name="T0" fmla="*/ 0 w 178"/>
                  <a:gd name="T1" fmla="*/ 153 h 153"/>
                  <a:gd name="T2" fmla="*/ 167 w 178"/>
                  <a:gd name="T3" fmla="*/ 144 h 153"/>
                  <a:gd name="T4" fmla="*/ 178 w 178"/>
                  <a:gd name="T5" fmla="*/ 0 h 153"/>
                  <a:gd name="T6" fmla="*/ 119 w 178"/>
                  <a:gd name="T7" fmla="*/ 71 h 153"/>
                  <a:gd name="T8" fmla="*/ 45 w 178"/>
                  <a:gd name="T9" fmla="*/ 127 h 153"/>
                  <a:gd name="T10" fmla="*/ 0 w 178"/>
                  <a:gd name="T11" fmla="*/ 153 h 153"/>
                  <a:gd name="T12" fmla="*/ 0 w 178"/>
                  <a:gd name="T13" fmla="*/ 153 h 1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"/>
                  <a:gd name="T22" fmla="*/ 0 h 153"/>
                  <a:gd name="T23" fmla="*/ 178 w 178"/>
                  <a:gd name="T24" fmla="*/ 153 h 1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" h="153">
                    <a:moveTo>
                      <a:pt x="0" y="153"/>
                    </a:moveTo>
                    <a:lnTo>
                      <a:pt x="167" y="144"/>
                    </a:lnTo>
                    <a:lnTo>
                      <a:pt x="178" y="0"/>
                    </a:lnTo>
                    <a:lnTo>
                      <a:pt x="119" y="71"/>
                    </a:lnTo>
                    <a:lnTo>
                      <a:pt x="45" y="127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2" name="Freeform 251"/>
              <p:cNvSpPr>
                <a:spLocks/>
              </p:cNvSpPr>
              <p:nvPr/>
            </p:nvSpPr>
            <p:spPr bwMode="auto">
              <a:xfrm>
                <a:off x="5866" y="3679"/>
                <a:ext cx="25" cy="94"/>
              </a:xfrm>
              <a:custGeom>
                <a:avLst/>
                <a:gdLst>
                  <a:gd name="T0" fmla="*/ 99 w 102"/>
                  <a:gd name="T1" fmla="*/ 0 h 284"/>
                  <a:gd name="T2" fmla="*/ 102 w 102"/>
                  <a:gd name="T3" fmla="*/ 284 h 284"/>
                  <a:gd name="T4" fmla="*/ 54 w 102"/>
                  <a:gd name="T5" fmla="*/ 215 h 284"/>
                  <a:gd name="T6" fmla="*/ 0 w 102"/>
                  <a:gd name="T7" fmla="*/ 123 h 284"/>
                  <a:gd name="T8" fmla="*/ 61 w 102"/>
                  <a:gd name="T9" fmla="*/ 54 h 284"/>
                  <a:gd name="T10" fmla="*/ 99 w 102"/>
                  <a:gd name="T11" fmla="*/ 0 h 284"/>
                  <a:gd name="T12" fmla="*/ 99 w 102"/>
                  <a:gd name="T13" fmla="*/ 0 h 2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2"/>
                  <a:gd name="T22" fmla="*/ 0 h 284"/>
                  <a:gd name="T23" fmla="*/ 102 w 102"/>
                  <a:gd name="T24" fmla="*/ 284 h 2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2" h="284">
                    <a:moveTo>
                      <a:pt x="99" y="0"/>
                    </a:moveTo>
                    <a:lnTo>
                      <a:pt x="102" y="284"/>
                    </a:lnTo>
                    <a:lnTo>
                      <a:pt x="54" y="215"/>
                    </a:lnTo>
                    <a:lnTo>
                      <a:pt x="0" y="123"/>
                    </a:lnTo>
                    <a:lnTo>
                      <a:pt x="61" y="54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3" name="Freeform 252"/>
              <p:cNvSpPr>
                <a:spLocks/>
              </p:cNvSpPr>
              <p:nvPr/>
            </p:nvSpPr>
            <p:spPr bwMode="auto">
              <a:xfrm>
                <a:off x="5843" y="3513"/>
                <a:ext cx="50" cy="78"/>
              </a:xfrm>
              <a:custGeom>
                <a:avLst/>
                <a:gdLst>
                  <a:gd name="T0" fmla="*/ 0 w 199"/>
                  <a:gd name="T1" fmla="*/ 43 h 234"/>
                  <a:gd name="T2" fmla="*/ 121 w 199"/>
                  <a:gd name="T3" fmla="*/ 159 h 234"/>
                  <a:gd name="T4" fmla="*/ 199 w 199"/>
                  <a:gd name="T5" fmla="*/ 234 h 234"/>
                  <a:gd name="T6" fmla="*/ 193 w 199"/>
                  <a:gd name="T7" fmla="*/ 115 h 234"/>
                  <a:gd name="T8" fmla="*/ 197 w 199"/>
                  <a:gd name="T9" fmla="*/ 0 h 234"/>
                  <a:gd name="T10" fmla="*/ 117 w 199"/>
                  <a:gd name="T11" fmla="*/ 67 h 234"/>
                  <a:gd name="T12" fmla="*/ 51 w 199"/>
                  <a:gd name="T13" fmla="*/ 57 h 234"/>
                  <a:gd name="T14" fmla="*/ 0 w 199"/>
                  <a:gd name="T15" fmla="*/ 43 h 234"/>
                  <a:gd name="T16" fmla="*/ 0 w 199"/>
                  <a:gd name="T17" fmla="*/ 43 h 2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9"/>
                  <a:gd name="T28" fmla="*/ 0 h 234"/>
                  <a:gd name="T29" fmla="*/ 199 w 199"/>
                  <a:gd name="T30" fmla="*/ 234 h 2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9" h="234">
                    <a:moveTo>
                      <a:pt x="0" y="43"/>
                    </a:moveTo>
                    <a:lnTo>
                      <a:pt x="121" y="159"/>
                    </a:lnTo>
                    <a:lnTo>
                      <a:pt x="199" y="234"/>
                    </a:lnTo>
                    <a:lnTo>
                      <a:pt x="193" y="115"/>
                    </a:lnTo>
                    <a:lnTo>
                      <a:pt x="197" y="0"/>
                    </a:lnTo>
                    <a:lnTo>
                      <a:pt x="117" y="67"/>
                    </a:lnTo>
                    <a:lnTo>
                      <a:pt x="51" y="57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4" name="Freeform 253"/>
              <p:cNvSpPr>
                <a:spLocks/>
              </p:cNvSpPr>
              <p:nvPr/>
            </p:nvSpPr>
            <p:spPr bwMode="auto">
              <a:xfrm>
                <a:off x="5484" y="3265"/>
                <a:ext cx="92" cy="50"/>
              </a:xfrm>
              <a:custGeom>
                <a:avLst/>
                <a:gdLst>
                  <a:gd name="T0" fmla="*/ 0 w 369"/>
                  <a:gd name="T1" fmla="*/ 4 h 148"/>
                  <a:gd name="T2" fmla="*/ 106 w 369"/>
                  <a:gd name="T3" fmla="*/ 72 h 148"/>
                  <a:gd name="T4" fmla="*/ 157 w 369"/>
                  <a:gd name="T5" fmla="*/ 116 h 148"/>
                  <a:gd name="T6" fmla="*/ 163 w 369"/>
                  <a:gd name="T7" fmla="*/ 138 h 148"/>
                  <a:gd name="T8" fmla="*/ 180 w 369"/>
                  <a:gd name="T9" fmla="*/ 148 h 148"/>
                  <a:gd name="T10" fmla="*/ 257 w 369"/>
                  <a:gd name="T11" fmla="*/ 101 h 148"/>
                  <a:gd name="T12" fmla="*/ 369 w 369"/>
                  <a:gd name="T13" fmla="*/ 19 h 148"/>
                  <a:gd name="T14" fmla="*/ 98 w 369"/>
                  <a:gd name="T15" fmla="*/ 0 h 148"/>
                  <a:gd name="T16" fmla="*/ 0 w 369"/>
                  <a:gd name="T17" fmla="*/ 4 h 148"/>
                  <a:gd name="T18" fmla="*/ 0 w 369"/>
                  <a:gd name="T19" fmla="*/ 4 h 1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9"/>
                  <a:gd name="T31" fmla="*/ 0 h 148"/>
                  <a:gd name="T32" fmla="*/ 369 w 369"/>
                  <a:gd name="T33" fmla="*/ 148 h 1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9" h="148">
                    <a:moveTo>
                      <a:pt x="0" y="4"/>
                    </a:moveTo>
                    <a:lnTo>
                      <a:pt x="106" y="72"/>
                    </a:lnTo>
                    <a:lnTo>
                      <a:pt x="157" y="116"/>
                    </a:lnTo>
                    <a:lnTo>
                      <a:pt x="163" y="138"/>
                    </a:lnTo>
                    <a:lnTo>
                      <a:pt x="180" y="148"/>
                    </a:lnTo>
                    <a:lnTo>
                      <a:pt x="257" y="101"/>
                    </a:lnTo>
                    <a:lnTo>
                      <a:pt x="369" y="19"/>
                    </a:lnTo>
                    <a:lnTo>
                      <a:pt x="98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5" name="Freeform 254"/>
              <p:cNvSpPr>
                <a:spLocks/>
              </p:cNvSpPr>
              <p:nvPr/>
            </p:nvSpPr>
            <p:spPr bwMode="auto">
              <a:xfrm>
                <a:off x="5630" y="3268"/>
                <a:ext cx="98" cy="68"/>
              </a:xfrm>
              <a:custGeom>
                <a:avLst/>
                <a:gdLst>
                  <a:gd name="T0" fmla="*/ 0 w 390"/>
                  <a:gd name="T1" fmla="*/ 5 h 204"/>
                  <a:gd name="T2" fmla="*/ 115 w 390"/>
                  <a:gd name="T3" fmla="*/ 102 h 204"/>
                  <a:gd name="T4" fmla="*/ 219 w 390"/>
                  <a:gd name="T5" fmla="*/ 204 h 204"/>
                  <a:gd name="T6" fmla="*/ 219 w 390"/>
                  <a:gd name="T7" fmla="*/ 187 h 204"/>
                  <a:gd name="T8" fmla="*/ 325 w 390"/>
                  <a:gd name="T9" fmla="*/ 104 h 204"/>
                  <a:gd name="T10" fmla="*/ 336 w 390"/>
                  <a:gd name="T11" fmla="*/ 66 h 204"/>
                  <a:gd name="T12" fmla="*/ 390 w 390"/>
                  <a:gd name="T13" fmla="*/ 8 h 204"/>
                  <a:gd name="T14" fmla="*/ 196 w 390"/>
                  <a:gd name="T15" fmla="*/ 0 h 204"/>
                  <a:gd name="T16" fmla="*/ 0 w 390"/>
                  <a:gd name="T17" fmla="*/ 5 h 204"/>
                  <a:gd name="T18" fmla="*/ 0 w 390"/>
                  <a:gd name="T19" fmla="*/ 5 h 2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0"/>
                  <a:gd name="T31" fmla="*/ 0 h 204"/>
                  <a:gd name="T32" fmla="*/ 390 w 390"/>
                  <a:gd name="T33" fmla="*/ 204 h 2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0" h="204">
                    <a:moveTo>
                      <a:pt x="0" y="5"/>
                    </a:moveTo>
                    <a:lnTo>
                      <a:pt x="115" y="102"/>
                    </a:lnTo>
                    <a:lnTo>
                      <a:pt x="219" y="204"/>
                    </a:lnTo>
                    <a:lnTo>
                      <a:pt x="219" y="187"/>
                    </a:lnTo>
                    <a:lnTo>
                      <a:pt x="325" y="104"/>
                    </a:lnTo>
                    <a:lnTo>
                      <a:pt x="336" y="66"/>
                    </a:lnTo>
                    <a:lnTo>
                      <a:pt x="390" y="8"/>
                    </a:lnTo>
                    <a:lnTo>
                      <a:pt x="19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A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6" name="Freeform 255"/>
              <p:cNvSpPr>
                <a:spLocks/>
              </p:cNvSpPr>
              <p:nvPr/>
            </p:nvSpPr>
            <p:spPr bwMode="auto">
              <a:xfrm>
                <a:off x="5751" y="3235"/>
                <a:ext cx="157" cy="165"/>
              </a:xfrm>
              <a:custGeom>
                <a:avLst/>
                <a:gdLst>
                  <a:gd name="T0" fmla="*/ 249 w 626"/>
                  <a:gd name="T1" fmla="*/ 26 h 497"/>
                  <a:gd name="T2" fmla="*/ 146 w 626"/>
                  <a:gd name="T3" fmla="*/ 90 h 497"/>
                  <a:gd name="T4" fmla="*/ 78 w 626"/>
                  <a:gd name="T5" fmla="*/ 172 h 497"/>
                  <a:gd name="T6" fmla="*/ 0 w 626"/>
                  <a:gd name="T7" fmla="*/ 197 h 497"/>
                  <a:gd name="T8" fmla="*/ 74 w 626"/>
                  <a:gd name="T9" fmla="*/ 292 h 497"/>
                  <a:gd name="T10" fmla="*/ 165 w 626"/>
                  <a:gd name="T11" fmla="*/ 395 h 497"/>
                  <a:gd name="T12" fmla="*/ 290 w 626"/>
                  <a:gd name="T13" fmla="*/ 497 h 497"/>
                  <a:gd name="T14" fmla="*/ 422 w 626"/>
                  <a:gd name="T15" fmla="*/ 384 h 497"/>
                  <a:gd name="T16" fmla="*/ 438 w 626"/>
                  <a:gd name="T17" fmla="*/ 416 h 497"/>
                  <a:gd name="T18" fmla="*/ 511 w 626"/>
                  <a:gd name="T19" fmla="*/ 340 h 497"/>
                  <a:gd name="T20" fmla="*/ 567 w 626"/>
                  <a:gd name="T21" fmla="*/ 210 h 497"/>
                  <a:gd name="T22" fmla="*/ 626 w 626"/>
                  <a:gd name="T23" fmla="*/ 120 h 497"/>
                  <a:gd name="T24" fmla="*/ 626 w 626"/>
                  <a:gd name="T25" fmla="*/ 0 h 497"/>
                  <a:gd name="T26" fmla="*/ 249 w 626"/>
                  <a:gd name="T27" fmla="*/ 26 h 497"/>
                  <a:gd name="T28" fmla="*/ 249 w 626"/>
                  <a:gd name="T29" fmla="*/ 26 h 49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26"/>
                  <a:gd name="T46" fmla="*/ 0 h 497"/>
                  <a:gd name="T47" fmla="*/ 626 w 626"/>
                  <a:gd name="T48" fmla="*/ 497 h 49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26" h="497">
                    <a:moveTo>
                      <a:pt x="249" y="26"/>
                    </a:moveTo>
                    <a:lnTo>
                      <a:pt x="146" y="90"/>
                    </a:lnTo>
                    <a:lnTo>
                      <a:pt x="78" y="172"/>
                    </a:lnTo>
                    <a:lnTo>
                      <a:pt x="0" y="197"/>
                    </a:lnTo>
                    <a:lnTo>
                      <a:pt x="74" y="292"/>
                    </a:lnTo>
                    <a:lnTo>
                      <a:pt x="165" y="395"/>
                    </a:lnTo>
                    <a:lnTo>
                      <a:pt x="290" y="497"/>
                    </a:lnTo>
                    <a:lnTo>
                      <a:pt x="422" y="384"/>
                    </a:lnTo>
                    <a:lnTo>
                      <a:pt x="438" y="416"/>
                    </a:lnTo>
                    <a:lnTo>
                      <a:pt x="511" y="340"/>
                    </a:lnTo>
                    <a:lnTo>
                      <a:pt x="567" y="210"/>
                    </a:lnTo>
                    <a:lnTo>
                      <a:pt x="626" y="120"/>
                    </a:lnTo>
                    <a:lnTo>
                      <a:pt x="626" y="0"/>
                    </a:lnTo>
                    <a:lnTo>
                      <a:pt x="249" y="26"/>
                    </a:lnTo>
                    <a:close/>
                  </a:path>
                </a:pathLst>
              </a:custGeom>
              <a:solidFill>
                <a:srgbClr val="B0C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7" name="Freeform 256"/>
              <p:cNvSpPr>
                <a:spLocks/>
              </p:cNvSpPr>
              <p:nvPr/>
            </p:nvSpPr>
            <p:spPr bwMode="auto">
              <a:xfrm>
                <a:off x="5329" y="3247"/>
                <a:ext cx="155" cy="189"/>
              </a:xfrm>
              <a:custGeom>
                <a:avLst/>
                <a:gdLst>
                  <a:gd name="T0" fmla="*/ 281 w 618"/>
                  <a:gd name="T1" fmla="*/ 0 h 568"/>
                  <a:gd name="T2" fmla="*/ 394 w 618"/>
                  <a:gd name="T3" fmla="*/ 71 h 568"/>
                  <a:gd name="T4" fmla="*/ 618 w 618"/>
                  <a:gd name="T5" fmla="*/ 220 h 568"/>
                  <a:gd name="T6" fmla="*/ 595 w 618"/>
                  <a:gd name="T7" fmla="*/ 297 h 568"/>
                  <a:gd name="T8" fmla="*/ 543 w 618"/>
                  <a:gd name="T9" fmla="*/ 424 h 568"/>
                  <a:gd name="T10" fmla="*/ 460 w 618"/>
                  <a:gd name="T11" fmla="*/ 568 h 568"/>
                  <a:gd name="T12" fmla="*/ 384 w 618"/>
                  <a:gd name="T13" fmla="*/ 541 h 568"/>
                  <a:gd name="T14" fmla="*/ 345 w 618"/>
                  <a:gd name="T15" fmla="*/ 418 h 568"/>
                  <a:gd name="T16" fmla="*/ 188 w 618"/>
                  <a:gd name="T17" fmla="*/ 424 h 568"/>
                  <a:gd name="T18" fmla="*/ 12 w 618"/>
                  <a:gd name="T19" fmla="*/ 371 h 568"/>
                  <a:gd name="T20" fmla="*/ 3 w 618"/>
                  <a:gd name="T21" fmla="*/ 180 h 568"/>
                  <a:gd name="T22" fmla="*/ 0 w 618"/>
                  <a:gd name="T23" fmla="*/ 12 h 568"/>
                  <a:gd name="T24" fmla="*/ 281 w 618"/>
                  <a:gd name="T25" fmla="*/ 0 h 568"/>
                  <a:gd name="T26" fmla="*/ 281 w 618"/>
                  <a:gd name="T27" fmla="*/ 0 h 5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8"/>
                  <a:gd name="T43" fmla="*/ 0 h 568"/>
                  <a:gd name="T44" fmla="*/ 618 w 618"/>
                  <a:gd name="T45" fmla="*/ 568 h 56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8" h="568">
                    <a:moveTo>
                      <a:pt x="281" y="0"/>
                    </a:moveTo>
                    <a:lnTo>
                      <a:pt x="394" y="71"/>
                    </a:lnTo>
                    <a:lnTo>
                      <a:pt x="618" y="220"/>
                    </a:lnTo>
                    <a:lnTo>
                      <a:pt x="595" y="297"/>
                    </a:lnTo>
                    <a:lnTo>
                      <a:pt x="543" y="424"/>
                    </a:lnTo>
                    <a:lnTo>
                      <a:pt x="460" y="568"/>
                    </a:lnTo>
                    <a:lnTo>
                      <a:pt x="384" y="541"/>
                    </a:lnTo>
                    <a:lnTo>
                      <a:pt x="345" y="418"/>
                    </a:lnTo>
                    <a:lnTo>
                      <a:pt x="188" y="424"/>
                    </a:lnTo>
                    <a:lnTo>
                      <a:pt x="12" y="371"/>
                    </a:lnTo>
                    <a:lnTo>
                      <a:pt x="3" y="180"/>
                    </a:lnTo>
                    <a:lnTo>
                      <a:pt x="0" y="1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8" name="Freeform 257"/>
              <p:cNvSpPr>
                <a:spLocks/>
              </p:cNvSpPr>
              <p:nvPr/>
            </p:nvSpPr>
            <p:spPr bwMode="auto">
              <a:xfrm>
                <a:off x="5367" y="3260"/>
                <a:ext cx="106" cy="133"/>
              </a:xfrm>
              <a:custGeom>
                <a:avLst/>
                <a:gdLst>
                  <a:gd name="T0" fmla="*/ 113 w 425"/>
                  <a:gd name="T1" fmla="*/ 0 h 398"/>
                  <a:gd name="T2" fmla="*/ 257 w 425"/>
                  <a:gd name="T3" fmla="*/ 80 h 398"/>
                  <a:gd name="T4" fmla="*/ 425 w 425"/>
                  <a:gd name="T5" fmla="*/ 192 h 398"/>
                  <a:gd name="T6" fmla="*/ 405 w 425"/>
                  <a:gd name="T7" fmla="*/ 265 h 398"/>
                  <a:gd name="T8" fmla="*/ 343 w 425"/>
                  <a:gd name="T9" fmla="*/ 398 h 398"/>
                  <a:gd name="T10" fmla="*/ 303 w 425"/>
                  <a:gd name="T11" fmla="*/ 310 h 398"/>
                  <a:gd name="T12" fmla="*/ 244 w 425"/>
                  <a:gd name="T13" fmla="*/ 224 h 398"/>
                  <a:gd name="T14" fmla="*/ 158 w 425"/>
                  <a:gd name="T15" fmla="*/ 239 h 398"/>
                  <a:gd name="T16" fmla="*/ 145 w 425"/>
                  <a:gd name="T17" fmla="*/ 148 h 398"/>
                  <a:gd name="T18" fmla="*/ 57 w 425"/>
                  <a:gd name="T19" fmla="*/ 42 h 398"/>
                  <a:gd name="T20" fmla="*/ 0 w 425"/>
                  <a:gd name="T21" fmla="*/ 7 h 398"/>
                  <a:gd name="T22" fmla="*/ 113 w 425"/>
                  <a:gd name="T23" fmla="*/ 0 h 398"/>
                  <a:gd name="T24" fmla="*/ 113 w 425"/>
                  <a:gd name="T25" fmla="*/ 0 h 3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5"/>
                  <a:gd name="T40" fmla="*/ 0 h 398"/>
                  <a:gd name="T41" fmla="*/ 425 w 425"/>
                  <a:gd name="T42" fmla="*/ 398 h 39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5" h="398">
                    <a:moveTo>
                      <a:pt x="113" y="0"/>
                    </a:moveTo>
                    <a:lnTo>
                      <a:pt x="257" y="80"/>
                    </a:lnTo>
                    <a:lnTo>
                      <a:pt x="425" y="192"/>
                    </a:lnTo>
                    <a:lnTo>
                      <a:pt x="405" y="265"/>
                    </a:lnTo>
                    <a:lnTo>
                      <a:pt x="343" y="398"/>
                    </a:lnTo>
                    <a:lnTo>
                      <a:pt x="303" y="310"/>
                    </a:lnTo>
                    <a:lnTo>
                      <a:pt x="244" y="224"/>
                    </a:lnTo>
                    <a:lnTo>
                      <a:pt x="158" y="239"/>
                    </a:lnTo>
                    <a:lnTo>
                      <a:pt x="145" y="148"/>
                    </a:lnTo>
                    <a:lnTo>
                      <a:pt x="57" y="42"/>
                    </a:lnTo>
                    <a:lnTo>
                      <a:pt x="0" y="7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6E82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69" name="Freeform 258"/>
              <p:cNvSpPr>
                <a:spLocks/>
              </p:cNvSpPr>
              <p:nvPr/>
            </p:nvSpPr>
            <p:spPr bwMode="auto">
              <a:xfrm>
                <a:off x="5767" y="3238"/>
                <a:ext cx="109" cy="133"/>
              </a:xfrm>
              <a:custGeom>
                <a:avLst/>
                <a:gdLst>
                  <a:gd name="T0" fmla="*/ 256 w 437"/>
                  <a:gd name="T1" fmla="*/ 16 h 398"/>
                  <a:gd name="T2" fmla="*/ 121 w 437"/>
                  <a:gd name="T3" fmla="*/ 107 h 398"/>
                  <a:gd name="T4" fmla="*/ 44 w 437"/>
                  <a:gd name="T5" fmla="*/ 179 h 398"/>
                  <a:gd name="T6" fmla="*/ 0 w 437"/>
                  <a:gd name="T7" fmla="*/ 207 h 398"/>
                  <a:gd name="T8" fmla="*/ 63 w 437"/>
                  <a:gd name="T9" fmla="*/ 294 h 398"/>
                  <a:gd name="T10" fmla="*/ 165 w 437"/>
                  <a:gd name="T11" fmla="*/ 398 h 398"/>
                  <a:gd name="T12" fmla="*/ 230 w 437"/>
                  <a:gd name="T13" fmla="*/ 307 h 398"/>
                  <a:gd name="T14" fmla="*/ 278 w 437"/>
                  <a:gd name="T15" fmla="*/ 207 h 398"/>
                  <a:gd name="T16" fmla="*/ 315 w 437"/>
                  <a:gd name="T17" fmla="*/ 232 h 398"/>
                  <a:gd name="T18" fmla="*/ 334 w 437"/>
                  <a:gd name="T19" fmla="*/ 148 h 398"/>
                  <a:gd name="T20" fmla="*/ 372 w 437"/>
                  <a:gd name="T21" fmla="*/ 52 h 398"/>
                  <a:gd name="T22" fmla="*/ 437 w 437"/>
                  <a:gd name="T23" fmla="*/ 0 h 398"/>
                  <a:gd name="T24" fmla="*/ 256 w 437"/>
                  <a:gd name="T25" fmla="*/ 16 h 398"/>
                  <a:gd name="T26" fmla="*/ 256 w 437"/>
                  <a:gd name="T27" fmla="*/ 16 h 3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37"/>
                  <a:gd name="T43" fmla="*/ 0 h 398"/>
                  <a:gd name="T44" fmla="*/ 437 w 437"/>
                  <a:gd name="T45" fmla="*/ 398 h 3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37" h="398">
                    <a:moveTo>
                      <a:pt x="256" y="16"/>
                    </a:moveTo>
                    <a:lnTo>
                      <a:pt x="121" y="107"/>
                    </a:lnTo>
                    <a:lnTo>
                      <a:pt x="44" y="179"/>
                    </a:lnTo>
                    <a:lnTo>
                      <a:pt x="0" y="207"/>
                    </a:lnTo>
                    <a:lnTo>
                      <a:pt x="63" y="294"/>
                    </a:lnTo>
                    <a:lnTo>
                      <a:pt x="165" y="398"/>
                    </a:lnTo>
                    <a:lnTo>
                      <a:pt x="230" y="307"/>
                    </a:lnTo>
                    <a:lnTo>
                      <a:pt x="278" y="207"/>
                    </a:lnTo>
                    <a:lnTo>
                      <a:pt x="315" y="232"/>
                    </a:lnTo>
                    <a:lnTo>
                      <a:pt x="334" y="148"/>
                    </a:lnTo>
                    <a:lnTo>
                      <a:pt x="372" y="52"/>
                    </a:lnTo>
                    <a:lnTo>
                      <a:pt x="437" y="0"/>
                    </a:lnTo>
                    <a:lnTo>
                      <a:pt x="256" y="16"/>
                    </a:lnTo>
                    <a:close/>
                  </a:path>
                </a:pathLst>
              </a:custGeom>
              <a:solidFill>
                <a:srgbClr val="C2D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0" name="Freeform 259"/>
              <p:cNvSpPr>
                <a:spLocks/>
              </p:cNvSpPr>
              <p:nvPr/>
            </p:nvSpPr>
            <p:spPr bwMode="auto">
              <a:xfrm>
                <a:off x="5324" y="3231"/>
                <a:ext cx="590" cy="641"/>
              </a:xfrm>
              <a:custGeom>
                <a:avLst/>
                <a:gdLst>
                  <a:gd name="T0" fmla="*/ 15 w 2358"/>
                  <a:gd name="T1" fmla="*/ 1257 h 1925"/>
                  <a:gd name="T2" fmla="*/ 13 w 2358"/>
                  <a:gd name="T3" fmla="*/ 1154 h 1925"/>
                  <a:gd name="T4" fmla="*/ 12 w 2358"/>
                  <a:gd name="T5" fmla="*/ 1008 h 1925"/>
                  <a:gd name="T6" fmla="*/ 13 w 2358"/>
                  <a:gd name="T7" fmla="*/ 827 h 1925"/>
                  <a:gd name="T8" fmla="*/ 12 w 2358"/>
                  <a:gd name="T9" fmla="*/ 617 h 1925"/>
                  <a:gd name="T10" fmla="*/ 9 w 2358"/>
                  <a:gd name="T11" fmla="*/ 396 h 1925"/>
                  <a:gd name="T12" fmla="*/ 4 w 2358"/>
                  <a:gd name="T13" fmla="*/ 201 h 1925"/>
                  <a:gd name="T14" fmla="*/ 0 w 2358"/>
                  <a:gd name="T15" fmla="*/ 68 h 1925"/>
                  <a:gd name="T16" fmla="*/ 15 w 2358"/>
                  <a:gd name="T17" fmla="*/ 32 h 1925"/>
                  <a:gd name="T18" fmla="*/ 133 w 2358"/>
                  <a:gd name="T19" fmla="*/ 31 h 1925"/>
                  <a:gd name="T20" fmla="*/ 351 w 2358"/>
                  <a:gd name="T21" fmla="*/ 30 h 1925"/>
                  <a:gd name="T22" fmla="*/ 643 w 2358"/>
                  <a:gd name="T23" fmla="*/ 28 h 1925"/>
                  <a:gd name="T24" fmla="*/ 988 w 2358"/>
                  <a:gd name="T25" fmla="*/ 23 h 1925"/>
                  <a:gd name="T26" fmla="*/ 1372 w 2358"/>
                  <a:gd name="T27" fmla="*/ 15 h 1925"/>
                  <a:gd name="T28" fmla="*/ 1764 w 2358"/>
                  <a:gd name="T29" fmla="*/ 8 h 1925"/>
                  <a:gd name="T30" fmla="*/ 2096 w 2358"/>
                  <a:gd name="T31" fmla="*/ 2 h 1925"/>
                  <a:gd name="T32" fmla="*/ 2311 w 2358"/>
                  <a:gd name="T33" fmla="*/ 0 h 1925"/>
                  <a:gd name="T34" fmla="*/ 2356 w 2358"/>
                  <a:gd name="T35" fmla="*/ 38 h 1925"/>
                  <a:gd name="T36" fmla="*/ 2356 w 2358"/>
                  <a:gd name="T37" fmla="*/ 222 h 1925"/>
                  <a:gd name="T38" fmla="*/ 2356 w 2358"/>
                  <a:gd name="T39" fmla="*/ 490 h 1925"/>
                  <a:gd name="T40" fmla="*/ 2356 w 2358"/>
                  <a:gd name="T41" fmla="*/ 772 h 1925"/>
                  <a:gd name="T42" fmla="*/ 2358 w 2358"/>
                  <a:gd name="T43" fmla="*/ 993 h 1925"/>
                  <a:gd name="T44" fmla="*/ 2358 w 2358"/>
                  <a:gd name="T45" fmla="*/ 1220 h 1925"/>
                  <a:gd name="T46" fmla="*/ 2354 w 2358"/>
                  <a:gd name="T47" fmla="*/ 1490 h 1925"/>
                  <a:gd name="T48" fmla="*/ 2351 w 2358"/>
                  <a:gd name="T49" fmla="*/ 1736 h 1925"/>
                  <a:gd name="T50" fmla="*/ 2349 w 2358"/>
                  <a:gd name="T51" fmla="*/ 1893 h 1925"/>
                  <a:gd name="T52" fmla="*/ 2311 w 2358"/>
                  <a:gd name="T53" fmla="*/ 1918 h 1925"/>
                  <a:gd name="T54" fmla="*/ 2199 w 2358"/>
                  <a:gd name="T55" fmla="*/ 1921 h 1925"/>
                  <a:gd name="T56" fmla="*/ 2028 w 2358"/>
                  <a:gd name="T57" fmla="*/ 1925 h 1925"/>
                  <a:gd name="T58" fmla="*/ 1818 w 2358"/>
                  <a:gd name="T59" fmla="*/ 1924 h 1925"/>
                  <a:gd name="T60" fmla="*/ 1669 w 2358"/>
                  <a:gd name="T61" fmla="*/ 1913 h 1925"/>
                  <a:gd name="T62" fmla="*/ 1735 w 2358"/>
                  <a:gd name="T63" fmla="*/ 1890 h 1925"/>
                  <a:gd name="T64" fmla="*/ 1836 w 2358"/>
                  <a:gd name="T65" fmla="*/ 1886 h 1925"/>
                  <a:gd name="T66" fmla="*/ 1991 w 2358"/>
                  <a:gd name="T67" fmla="*/ 1883 h 1925"/>
                  <a:gd name="T68" fmla="*/ 2161 w 2358"/>
                  <a:gd name="T69" fmla="*/ 1880 h 1925"/>
                  <a:gd name="T70" fmla="*/ 2301 w 2358"/>
                  <a:gd name="T71" fmla="*/ 1883 h 1925"/>
                  <a:gd name="T72" fmla="*/ 2311 w 2358"/>
                  <a:gd name="T73" fmla="*/ 1823 h 1925"/>
                  <a:gd name="T74" fmla="*/ 2316 w 2358"/>
                  <a:gd name="T75" fmla="*/ 1677 h 1925"/>
                  <a:gd name="T76" fmla="*/ 2321 w 2358"/>
                  <a:gd name="T77" fmla="*/ 1421 h 1925"/>
                  <a:gd name="T78" fmla="*/ 2325 w 2358"/>
                  <a:gd name="T79" fmla="*/ 1044 h 1925"/>
                  <a:gd name="T80" fmla="*/ 2325 w 2358"/>
                  <a:gd name="T81" fmla="*/ 596 h 1925"/>
                  <a:gd name="T82" fmla="*/ 2324 w 2358"/>
                  <a:gd name="T83" fmla="*/ 293 h 1925"/>
                  <a:gd name="T84" fmla="*/ 2320 w 2358"/>
                  <a:gd name="T85" fmla="*/ 122 h 1925"/>
                  <a:gd name="T86" fmla="*/ 2319 w 2358"/>
                  <a:gd name="T87" fmla="*/ 39 h 1925"/>
                  <a:gd name="T88" fmla="*/ 2244 w 2358"/>
                  <a:gd name="T89" fmla="*/ 33 h 1925"/>
                  <a:gd name="T90" fmla="*/ 2033 w 2358"/>
                  <a:gd name="T91" fmla="*/ 41 h 1925"/>
                  <a:gd name="T92" fmla="*/ 1733 w 2358"/>
                  <a:gd name="T93" fmla="*/ 49 h 1925"/>
                  <a:gd name="T94" fmla="*/ 1389 w 2358"/>
                  <a:gd name="T95" fmla="*/ 54 h 1925"/>
                  <a:gd name="T96" fmla="*/ 1048 w 2358"/>
                  <a:gd name="T97" fmla="*/ 51 h 1925"/>
                  <a:gd name="T98" fmla="*/ 706 w 2358"/>
                  <a:gd name="T99" fmla="*/ 52 h 1925"/>
                  <a:gd name="T100" fmla="*/ 393 w 2358"/>
                  <a:gd name="T101" fmla="*/ 60 h 1925"/>
                  <a:gd name="T102" fmla="*/ 156 w 2358"/>
                  <a:gd name="T103" fmla="*/ 68 h 1925"/>
                  <a:gd name="T104" fmla="*/ 40 w 2358"/>
                  <a:gd name="T105" fmla="*/ 73 h 1925"/>
                  <a:gd name="T106" fmla="*/ 40 w 2358"/>
                  <a:gd name="T107" fmla="*/ 143 h 1925"/>
                  <a:gd name="T108" fmla="*/ 40 w 2358"/>
                  <a:gd name="T109" fmla="*/ 275 h 1925"/>
                  <a:gd name="T110" fmla="*/ 40 w 2358"/>
                  <a:gd name="T111" fmla="*/ 450 h 1925"/>
                  <a:gd name="T112" fmla="*/ 44 w 2358"/>
                  <a:gd name="T113" fmla="*/ 651 h 1925"/>
                  <a:gd name="T114" fmla="*/ 48 w 2358"/>
                  <a:gd name="T115" fmla="*/ 852 h 1925"/>
                  <a:gd name="T116" fmla="*/ 51 w 2358"/>
                  <a:gd name="T117" fmla="*/ 1036 h 1925"/>
                  <a:gd name="T118" fmla="*/ 52 w 2358"/>
                  <a:gd name="T119" fmla="*/ 1183 h 1925"/>
                  <a:gd name="T120" fmla="*/ 54 w 2358"/>
                  <a:gd name="T121" fmla="*/ 1280 h 192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358"/>
                  <a:gd name="T184" fmla="*/ 0 h 1925"/>
                  <a:gd name="T185" fmla="*/ 2358 w 2358"/>
                  <a:gd name="T186" fmla="*/ 1925 h 192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358" h="1925">
                    <a:moveTo>
                      <a:pt x="17" y="1312"/>
                    </a:moveTo>
                    <a:lnTo>
                      <a:pt x="16" y="1311"/>
                    </a:lnTo>
                    <a:lnTo>
                      <a:pt x="16" y="1308"/>
                    </a:lnTo>
                    <a:lnTo>
                      <a:pt x="16" y="1306"/>
                    </a:lnTo>
                    <a:lnTo>
                      <a:pt x="16" y="1301"/>
                    </a:lnTo>
                    <a:lnTo>
                      <a:pt x="15" y="1296"/>
                    </a:lnTo>
                    <a:lnTo>
                      <a:pt x="15" y="1289"/>
                    </a:lnTo>
                    <a:lnTo>
                      <a:pt x="15" y="1285"/>
                    </a:lnTo>
                    <a:lnTo>
                      <a:pt x="15" y="1281"/>
                    </a:lnTo>
                    <a:lnTo>
                      <a:pt x="15" y="1276"/>
                    </a:lnTo>
                    <a:lnTo>
                      <a:pt x="15" y="1273"/>
                    </a:lnTo>
                    <a:lnTo>
                      <a:pt x="15" y="1267"/>
                    </a:lnTo>
                    <a:lnTo>
                      <a:pt x="15" y="1262"/>
                    </a:lnTo>
                    <a:lnTo>
                      <a:pt x="15" y="1257"/>
                    </a:lnTo>
                    <a:lnTo>
                      <a:pt x="15" y="1251"/>
                    </a:lnTo>
                    <a:lnTo>
                      <a:pt x="15" y="1244"/>
                    </a:lnTo>
                    <a:lnTo>
                      <a:pt x="15" y="1239"/>
                    </a:lnTo>
                    <a:lnTo>
                      <a:pt x="15" y="1232"/>
                    </a:lnTo>
                    <a:lnTo>
                      <a:pt x="15" y="1227"/>
                    </a:lnTo>
                    <a:lnTo>
                      <a:pt x="15" y="1219"/>
                    </a:lnTo>
                    <a:lnTo>
                      <a:pt x="15" y="1211"/>
                    </a:lnTo>
                    <a:lnTo>
                      <a:pt x="15" y="1204"/>
                    </a:lnTo>
                    <a:lnTo>
                      <a:pt x="15" y="1197"/>
                    </a:lnTo>
                    <a:lnTo>
                      <a:pt x="15" y="1188"/>
                    </a:lnTo>
                    <a:lnTo>
                      <a:pt x="15" y="1180"/>
                    </a:lnTo>
                    <a:lnTo>
                      <a:pt x="15" y="1173"/>
                    </a:lnTo>
                    <a:lnTo>
                      <a:pt x="15" y="1165"/>
                    </a:lnTo>
                    <a:lnTo>
                      <a:pt x="13" y="1154"/>
                    </a:lnTo>
                    <a:lnTo>
                      <a:pt x="13" y="1145"/>
                    </a:lnTo>
                    <a:lnTo>
                      <a:pt x="13" y="1136"/>
                    </a:lnTo>
                    <a:lnTo>
                      <a:pt x="13" y="1127"/>
                    </a:lnTo>
                    <a:lnTo>
                      <a:pt x="12" y="1116"/>
                    </a:lnTo>
                    <a:lnTo>
                      <a:pt x="12" y="1107"/>
                    </a:lnTo>
                    <a:lnTo>
                      <a:pt x="12" y="1097"/>
                    </a:lnTo>
                    <a:lnTo>
                      <a:pt x="12" y="1086"/>
                    </a:lnTo>
                    <a:lnTo>
                      <a:pt x="12" y="1075"/>
                    </a:lnTo>
                    <a:lnTo>
                      <a:pt x="12" y="1064"/>
                    </a:lnTo>
                    <a:lnTo>
                      <a:pt x="12" y="1053"/>
                    </a:lnTo>
                    <a:lnTo>
                      <a:pt x="12" y="1043"/>
                    </a:lnTo>
                    <a:lnTo>
                      <a:pt x="12" y="1031"/>
                    </a:lnTo>
                    <a:lnTo>
                      <a:pt x="12" y="1021"/>
                    </a:lnTo>
                    <a:lnTo>
                      <a:pt x="12" y="1008"/>
                    </a:lnTo>
                    <a:lnTo>
                      <a:pt x="12" y="998"/>
                    </a:lnTo>
                    <a:lnTo>
                      <a:pt x="12" y="985"/>
                    </a:lnTo>
                    <a:lnTo>
                      <a:pt x="12" y="972"/>
                    </a:lnTo>
                    <a:lnTo>
                      <a:pt x="12" y="960"/>
                    </a:lnTo>
                    <a:lnTo>
                      <a:pt x="12" y="947"/>
                    </a:lnTo>
                    <a:lnTo>
                      <a:pt x="12" y="934"/>
                    </a:lnTo>
                    <a:lnTo>
                      <a:pt x="12" y="922"/>
                    </a:lnTo>
                    <a:lnTo>
                      <a:pt x="12" y="908"/>
                    </a:lnTo>
                    <a:lnTo>
                      <a:pt x="12" y="895"/>
                    </a:lnTo>
                    <a:lnTo>
                      <a:pt x="12" y="883"/>
                    </a:lnTo>
                    <a:lnTo>
                      <a:pt x="12" y="869"/>
                    </a:lnTo>
                    <a:lnTo>
                      <a:pt x="12" y="855"/>
                    </a:lnTo>
                    <a:lnTo>
                      <a:pt x="13" y="841"/>
                    </a:lnTo>
                    <a:lnTo>
                      <a:pt x="13" y="827"/>
                    </a:lnTo>
                    <a:lnTo>
                      <a:pt x="13" y="814"/>
                    </a:lnTo>
                    <a:lnTo>
                      <a:pt x="13" y="799"/>
                    </a:lnTo>
                    <a:lnTo>
                      <a:pt x="15" y="786"/>
                    </a:lnTo>
                    <a:lnTo>
                      <a:pt x="13" y="770"/>
                    </a:lnTo>
                    <a:lnTo>
                      <a:pt x="13" y="755"/>
                    </a:lnTo>
                    <a:lnTo>
                      <a:pt x="13" y="740"/>
                    </a:lnTo>
                    <a:lnTo>
                      <a:pt x="13" y="726"/>
                    </a:lnTo>
                    <a:lnTo>
                      <a:pt x="13" y="710"/>
                    </a:lnTo>
                    <a:lnTo>
                      <a:pt x="13" y="695"/>
                    </a:lnTo>
                    <a:lnTo>
                      <a:pt x="13" y="679"/>
                    </a:lnTo>
                    <a:lnTo>
                      <a:pt x="13" y="664"/>
                    </a:lnTo>
                    <a:lnTo>
                      <a:pt x="12" y="648"/>
                    </a:lnTo>
                    <a:lnTo>
                      <a:pt x="12" y="632"/>
                    </a:lnTo>
                    <a:lnTo>
                      <a:pt x="12" y="617"/>
                    </a:lnTo>
                    <a:lnTo>
                      <a:pt x="12" y="601"/>
                    </a:lnTo>
                    <a:lnTo>
                      <a:pt x="12" y="585"/>
                    </a:lnTo>
                    <a:lnTo>
                      <a:pt x="12" y="568"/>
                    </a:lnTo>
                    <a:lnTo>
                      <a:pt x="12" y="552"/>
                    </a:lnTo>
                    <a:lnTo>
                      <a:pt x="12" y="537"/>
                    </a:lnTo>
                    <a:lnTo>
                      <a:pt x="12" y="521"/>
                    </a:lnTo>
                    <a:lnTo>
                      <a:pt x="12" y="505"/>
                    </a:lnTo>
                    <a:lnTo>
                      <a:pt x="11" y="489"/>
                    </a:lnTo>
                    <a:lnTo>
                      <a:pt x="11" y="473"/>
                    </a:lnTo>
                    <a:lnTo>
                      <a:pt x="9" y="458"/>
                    </a:lnTo>
                    <a:lnTo>
                      <a:pt x="9" y="442"/>
                    </a:lnTo>
                    <a:lnTo>
                      <a:pt x="9" y="427"/>
                    </a:lnTo>
                    <a:lnTo>
                      <a:pt x="9" y="411"/>
                    </a:lnTo>
                    <a:lnTo>
                      <a:pt x="9" y="396"/>
                    </a:lnTo>
                    <a:lnTo>
                      <a:pt x="9" y="381"/>
                    </a:lnTo>
                    <a:lnTo>
                      <a:pt x="9" y="365"/>
                    </a:lnTo>
                    <a:lnTo>
                      <a:pt x="9" y="350"/>
                    </a:lnTo>
                    <a:lnTo>
                      <a:pt x="8" y="335"/>
                    </a:lnTo>
                    <a:lnTo>
                      <a:pt x="8" y="321"/>
                    </a:lnTo>
                    <a:lnTo>
                      <a:pt x="8" y="306"/>
                    </a:lnTo>
                    <a:lnTo>
                      <a:pt x="8" y="293"/>
                    </a:lnTo>
                    <a:lnTo>
                      <a:pt x="7" y="278"/>
                    </a:lnTo>
                    <a:lnTo>
                      <a:pt x="7" y="265"/>
                    </a:lnTo>
                    <a:lnTo>
                      <a:pt x="6" y="251"/>
                    </a:lnTo>
                    <a:lnTo>
                      <a:pt x="6" y="238"/>
                    </a:lnTo>
                    <a:lnTo>
                      <a:pt x="4" y="226"/>
                    </a:lnTo>
                    <a:lnTo>
                      <a:pt x="4" y="213"/>
                    </a:lnTo>
                    <a:lnTo>
                      <a:pt x="4" y="201"/>
                    </a:lnTo>
                    <a:lnTo>
                      <a:pt x="4" y="189"/>
                    </a:lnTo>
                    <a:lnTo>
                      <a:pt x="3" y="177"/>
                    </a:lnTo>
                    <a:lnTo>
                      <a:pt x="3" y="166"/>
                    </a:lnTo>
                    <a:lnTo>
                      <a:pt x="3" y="154"/>
                    </a:lnTo>
                    <a:lnTo>
                      <a:pt x="3" y="144"/>
                    </a:lnTo>
                    <a:lnTo>
                      <a:pt x="2" y="133"/>
                    </a:lnTo>
                    <a:lnTo>
                      <a:pt x="2" y="124"/>
                    </a:lnTo>
                    <a:lnTo>
                      <a:pt x="2" y="114"/>
                    </a:lnTo>
                    <a:lnTo>
                      <a:pt x="2" y="107"/>
                    </a:lnTo>
                    <a:lnTo>
                      <a:pt x="0" y="97"/>
                    </a:lnTo>
                    <a:lnTo>
                      <a:pt x="0" y="89"/>
                    </a:lnTo>
                    <a:lnTo>
                      <a:pt x="0" y="82"/>
                    </a:lnTo>
                    <a:lnTo>
                      <a:pt x="0" y="75"/>
                    </a:lnTo>
                    <a:lnTo>
                      <a:pt x="0" y="68"/>
                    </a:lnTo>
                    <a:lnTo>
                      <a:pt x="0" y="62"/>
                    </a:lnTo>
                    <a:lnTo>
                      <a:pt x="0" y="56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4" y="32"/>
                    </a:lnTo>
                    <a:lnTo>
                      <a:pt x="7" y="32"/>
                    </a:lnTo>
                    <a:lnTo>
                      <a:pt x="11" y="32"/>
                    </a:lnTo>
                    <a:lnTo>
                      <a:pt x="15" y="32"/>
                    </a:lnTo>
                    <a:lnTo>
                      <a:pt x="21" y="32"/>
                    </a:lnTo>
                    <a:lnTo>
                      <a:pt x="25" y="32"/>
                    </a:lnTo>
                    <a:lnTo>
                      <a:pt x="31" y="32"/>
                    </a:lnTo>
                    <a:lnTo>
                      <a:pt x="38" y="32"/>
                    </a:lnTo>
                    <a:lnTo>
                      <a:pt x="45" y="32"/>
                    </a:lnTo>
                    <a:lnTo>
                      <a:pt x="52" y="32"/>
                    </a:lnTo>
                    <a:lnTo>
                      <a:pt x="61" y="32"/>
                    </a:lnTo>
                    <a:lnTo>
                      <a:pt x="69" y="32"/>
                    </a:lnTo>
                    <a:lnTo>
                      <a:pt x="80" y="32"/>
                    </a:lnTo>
                    <a:lnTo>
                      <a:pt x="89" y="31"/>
                    </a:lnTo>
                    <a:lnTo>
                      <a:pt x="99" y="31"/>
                    </a:lnTo>
                    <a:lnTo>
                      <a:pt x="110" y="31"/>
                    </a:lnTo>
                    <a:lnTo>
                      <a:pt x="122" y="31"/>
                    </a:lnTo>
                    <a:lnTo>
                      <a:pt x="133" y="31"/>
                    </a:lnTo>
                    <a:lnTo>
                      <a:pt x="146" y="31"/>
                    </a:lnTo>
                    <a:lnTo>
                      <a:pt x="160" y="31"/>
                    </a:lnTo>
                    <a:lnTo>
                      <a:pt x="174" y="31"/>
                    </a:lnTo>
                    <a:lnTo>
                      <a:pt x="187" y="31"/>
                    </a:lnTo>
                    <a:lnTo>
                      <a:pt x="201" y="31"/>
                    </a:lnTo>
                    <a:lnTo>
                      <a:pt x="216" y="31"/>
                    </a:lnTo>
                    <a:lnTo>
                      <a:pt x="232" y="31"/>
                    </a:lnTo>
                    <a:lnTo>
                      <a:pt x="248" y="31"/>
                    </a:lnTo>
                    <a:lnTo>
                      <a:pt x="264" y="31"/>
                    </a:lnTo>
                    <a:lnTo>
                      <a:pt x="280" y="31"/>
                    </a:lnTo>
                    <a:lnTo>
                      <a:pt x="298" y="31"/>
                    </a:lnTo>
                    <a:lnTo>
                      <a:pt x="315" y="30"/>
                    </a:lnTo>
                    <a:lnTo>
                      <a:pt x="333" y="30"/>
                    </a:lnTo>
                    <a:lnTo>
                      <a:pt x="351" y="30"/>
                    </a:lnTo>
                    <a:lnTo>
                      <a:pt x="370" y="30"/>
                    </a:lnTo>
                    <a:lnTo>
                      <a:pt x="388" y="30"/>
                    </a:lnTo>
                    <a:lnTo>
                      <a:pt x="408" y="30"/>
                    </a:lnTo>
                    <a:lnTo>
                      <a:pt x="427" y="30"/>
                    </a:lnTo>
                    <a:lnTo>
                      <a:pt x="449" y="30"/>
                    </a:lnTo>
                    <a:lnTo>
                      <a:pt x="468" y="29"/>
                    </a:lnTo>
                    <a:lnTo>
                      <a:pt x="488" y="29"/>
                    </a:lnTo>
                    <a:lnTo>
                      <a:pt x="510" y="29"/>
                    </a:lnTo>
                    <a:lnTo>
                      <a:pt x="531" y="29"/>
                    </a:lnTo>
                    <a:lnTo>
                      <a:pt x="553" y="28"/>
                    </a:lnTo>
                    <a:lnTo>
                      <a:pt x="575" y="28"/>
                    </a:lnTo>
                    <a:lnTo>
                      <a:pt x="596" y="28"/>
                    </a:lnTo>
                    <a:lnTo>
                      <a:pt x="621" y="28"/>
                    </a:lnTo>
                    <a:lnTo>
                      <a:pt x="643" y="28"/>
                    </a:lnTo>
                    <a:lnTo>
                      <a:pt x="666" y="28"/>
                    </a:lnTo>
                    <a:lnTo>
                      <a:pt x="689" y="26"/>
                    </a:lnTo>
                    <a:lnTo>
                      <a:pt x="713" y="26"/>
                    </a:lnTo>
                    <a:lnTo>
                      <a:pt x="736" y="25"/>
                    </a:lnTo>
                    <a:lnTo>
                      <a:pt x="761" y="25"/>
                    </a:lnTo>
                    <a:lnTo>
                      <a:pt x="785" y="25"/>
                    </a:lnTo>
                    <a:lnTo>
                      <a:pt x="810" y="25"/>
                    </a:lnTo>
                    <a:lnTo>
                      <a:pt x="834" y="24"/>
                    </a:lnTo>
                    <a:lnTo>
                      <a:pt x="860" y="24"/>
                    </a:lnTo>
                    <a:lnTo>
                      <a:pt x="884" y="24"/>
                    </a:lnTo>
                    <a:lnTo>
                      <a:pt x="911" y="24"/>
                    </a:lnTo>
                    <a:lnTo>
                      <a:pt x="935" y="23"/>
                    </a:lnTo>
                    <a:lnTo>
                      <a:pt x="961" y="23"/>
                    </a:lnTo>
                    <a:lnTo>
                      <a:pt x="988" y="23"/>
                    </a:lnTo>
                    <a:lnTo>
                      <a:pt x="1015" y="23"/>
                    </a:lnTo>
                    <a:lnTo>
                      <a:pt x="1041" y="22"/>
                    </a:lnTo>
                    <a:lnTo>
                      <a:pt x="1066" y="22"/>
                    </a:lnTo>
                    <a:lnTo>
                      <a:pt x="1093" y="21"/>
                    </a:lnTo>
                    <a:lnTo>
                      <a:pt x="1120" y="21"/>
                    </a:lnTo>
                    <a:lnTo>
                      <a:pt x="1147" y="20"/>
                    </a:lnTo>
                    <a:lnTo>
                      <a:pt x="1176" y="20"/>
                    </a:lnTo>
                    <a:lnTo>
                      <a:pt x="1203" y="18"/>
                    </a:lnTo>
                    <a:lnTo>
                      <a:pt x="1231" y="18"/>
                    </a:lnTo>
                    <a:lnTo>
                      <a:pt x="1259" y="17"/>
                    </a:lnTo>
                    <a:lnTo>
                      <a:pt x="1287" y="17"/>
                    </a:lnTo>
                    <a:lnTo>
                      <a:pt x="1314" y="16"/>
                    </a:lnTo>
                    <a:lnTo>
                      <a:pt x="1344" y="16"/>
                    </a:lnTo>
                    <a:lnTo>
                      <a:pt x="1372" y="15"/>
                    </a:lnTo>
                    <a:lnTo>
                      <a:pt x="1400" y="14"/>
                    </a:lnTo>
                    <a:lnTo>
                      <a:pt x="1429" y="14"/>
                    </a:lnTo>
                    <a:lnTo>
                      <a:pt x="1458" y="14"/>
                    </a:lnTo>
                    <a:lnTo>
                      <a:pt x="1485" y="14"/>
                    </a:lnTo>
                    <a:lnTo>
                      <a:pt x="1515" y="13"/>
                    </a:lnTo>
                    <a:lnTo>
                      <a:pt x="1542" y="12"/>
                    </a:lnTo>
                    <a:lnTo>
                      <a:pt x="1571" y="12"/>
                    </a:lnTo>
                    <a:lnTo>
                      <a:pt x="1598" y="12"/>
                    </a:lnTo>
                    <a:lnTo>
                      <a:pt x="1626" y="10"/>
                    </a:lnTo>
                    <a:lnTo>
                      <a:pt x="1655" y="9"/>
                    </a:lnTo>
                    <a:lnTo>
                      <a:pt x="1683" y="9"/>
                    </a:lnTo>
                    <a:lnTo>
                      <a:pt x="1710" y="9"/>
                    </a:lnTo>
                    <a:lnTo>
                      <a:pt x="1737" y="9"/>
                    </a:lnTo>
                    <a:lnTo>
                      <a:pt x="1764" y="8"/>
                    </a:lnTo>
                    <a:lnTo>
                      <a:pt x="1791" y="8"/>
                    </a:lnTo>
                    <a:lnTo>
                      <a:pt x="1816" y="7"/>
                    </a:lnTo>
                    <a:lnTo>
                      <a:pt x="1842" y="7"/>
                    </a:lnTo>
                    <a:lnTo>
                      <a:pt x="1868" y="7"/>
                    </a:lnTo>
                    <a:lnTo>
                      <a:pt x="1893" y="7"/>
                    </a:lnTo>
                    <a:lnTo>
                      <a:pt x="1918" y="7"/>
                    </a:lnTo>
                    <a:lnTo>
                      <a:pt x="1941" y="6"/>
                    </a:lnTo>
                    <a:lnTo>
                      <a:pt x="1965" y="5"/>
                    </a:lnTo>
                    <a:lnTo>
                      <a:pt x="1988" y="5"/>
                    </a:lnTo>
                    <a:lnTo>
                      <a:pt x="2012" y="3"/>
                    </a:lnTo>
                    <a:lnTo>
                      <a:pt x="2035" y="3"/>
                    </a:lnTo>
                    <a:lnTo>
                      <a:pt x="2055" y="3"/>
                    </a:lnTo>
                    <a:lnTo>
                      <a:pt x="2077" y="3"/>
                    </a:lnTo>
                    <a:lnTo>
                      <a:pt x="2096" y="2"/>
                    </a:lnTo>
                    <a:lnTo>
                      <a:pt x="2117" y="2"/>
                    </a:lnTo>
                    <a:lnTo>
                      <a:pt x="2136" y="1"/>
                    </a:lnTo>
                    <a:lnTo>
                      <a:pt x="2155" y="1"/>
                    </a:lnTo>
                    <a:lnTo>
                      <a:pt x="2172" y="1"/>
                    </a:lnTo>
                    <a:lnTo>
                      <a:pt x="2190" y="1"/>
                    </a:lnTo>
                    <a:lnTo>
                      <a:pt x="2207" y="1"/>
                    </a:lnTo>
                    <a:lnTo>
                      <a:pt x="2223" y="1"/>
                    </a:lnTo>
                    <a:lnTo>
                      <a:pt x="2238" y="1"/>
                    </a:lnTo>
                    <a:lnTo>
                      <a:pt x="2252" y="1"/>
                    </a:lnTo>
                    <a:lnTo>
                      <a:pt x="2266" y="0"/>
                    </a:lnTo>
                    <a:lnTo>
                      <a:pt x="2279" y="0"/>
                    </a:lnTo>
                    <a:lnTo>
                      <a:pt x="2289" y="0"/>
                    </a:lnTo>
                    <a:lnTo>
                      <a:pt x="2301" y="0"/>
                    </a:lnTo>
                    <a:lnTo>
                      <a:pt x="2311" y="0"/>
                    </a:lnTo>
                    <a:lnTo>
                      <a:pt x="2320" y="0"/>
                    </a:lnTo>
                    <a:lnTo>
                      <a:pt x="2327" y="0"/>
                    </a:lnTo>
                    <a:lnTo>
                      <a:pt x="2335" y="0"/>
                    </a:lnTo>
                    <a:lnTo>
                      <a:pt x="2340" y="0"/>
                    </a:lnTo>
                    <a:lnTo>
                      <a:pt x="2345" y="0"/>
                    </a:lnTo>
                    <a:lnTo>
                      <a:pt x="2353" y="0"/>
                    </a:lnTo>
                    <a:lnTo>
                      <a:pt x="2356" y="0"/>
                    </a:lnTo>
                    <a:lnTo>
                      <a:pt x="2356" y="1"/>
                    </a:lnTo>
                    <a:lnTo>
                      <a:pt x="2356" y="8"/>
                    </a:lnTo>
                    <a:lnTo>
                      <a:pt x="2356" y="12"/>
                    </a:lnTo>
                    <a:lnTo>
                      <a:pt x="2356" y="17"/>
                    </a:lnTo>
                    <a:lnTo>
                      <a:pt x="2356" y="23"/>
                    </a:lnTo>
                    <a:lnTo>
                      <a:pt x="2356" y="31"/>
                    </a:lnTo>
                    <a:lnTo>
                      <a:pt x="2356" y="38"/>
                    </a:lnTo>
                    <a:lnTo>
                      <a:pt x="2356" y="47"/>
                    </a:lnTo>
                    <a:lnTo>
                      <a:pt x="2356" y="55"/>
                    </a:lnTo>
                    <a:lnTo>
                      <a:pt x="2356" y="67"/>
                    </a:lnTo>
                    <a:lnTo>
                      <a:pt x="2356" y="77"/>
                    </a:lnTo>
                    <a:lnTo>
                      <a:pt x="2356" y="89"/>
                    </a:lnTo>
                    <a:lnTo>
                      <a:pt x="2356" y="101"/>
                    </a:lnTo>
                    <a:lnTo>
                      <a:pt x="2356" y="115"/>
                    </a:lnTo>
                    <a:lnTo>
                      <a:pt x="2356" y="128"/>
                    </a:lnTo>
                    <a:lnTo>
                      <a:pt x="2356" y="143"/>
                    </a:lnTo>
                    <a:lnTo>
                      <a:pt x="2356" y="158"/>
                    </a:lnTo>
                    <a:lnTo>
                      <a:pt x="2356" y="173"/>
                    </a:lnTo>
                    <a:lnTo>
                      <a:pt x="2356" y="189"/>
                    </a:lnTo>
                    <a:lnTo>
                      <a:pt x="2356" y="205"/>
                    </a:lnTo>
                    <a:lnTo>
                      <a:pt x="2356" y="222"/>
                    </a:lnTo>
                    <a:lnTo>
                      <a:pt x="2356" y="239"/>
                    </a:lnTo>
                    <a:lnTo>
                      <a:pt x="2356" y="257"/>
                    </a:lnTo>
                    <a:lnTo>
                      <a:pt x="2356" y="275"/>
                    </a:lnTo>
                    <a:lnTo>
                      <a:pt x="2356" y="293"/>
                    </a:lnTo>
                    <a:lnTo>
                      <a:pt x="2356" y="312"/>
                    </a:lnTo>
                    <a:lnTo>
                      <a:pt x="2356" y="331"/>
                    </a:lnTo>
                    <a:lnTo>
                      <a:pt x="2356" y="350"/>
                    </a:lnTo>
                    <a:lnTo>
                      <a:pt x="2356" y="371"/>
                    </a:lnTo>
                    <a:lnTo>
                      <a:pt x="2356" y="391"/>
                    </a:lnTo>
                    <a:lnTo>
                      <a:pt x="2356" y="410"/>
                    </a:lnTo>
                    <a:lnTo>
                      <a:pt x="2356" y="429"/>
                    </a:lnTo>
                    <a:lnTo>
                      <a:pt x="2356" y="450"/>
                    </a:lnTo>
                    <a:lnTo>
                      <a:pt x="2356" y="471"/>
                    </a:lnTo>
                    <a:lnTo>
                      <a:pt x="2356" y="490"/>
                    </a:lnTo>
                    <a:lnTo>
                      <a:pt x="2356" y="511"/>
                    </a:lnTo>
                    <a:lnTo>
                      <a:pt x="2356" y="532"/>
                    </a:lnTo>
                    <a:lnTo>
                      <a:pt x="2356" y="552"/>
                    </a:lnTo>
                    <a:lnTo>
                      <a:pt x="2356" y="573"/>
                    </a:lnTo>
                    <a:lnTo>
                      <a:pt x="2356" y="594"/>
                    </a:lnTo>
                    <a:lnTo>
                      <a:pt x="2356" y="613"/>
                    </a:lnTo>
                    <a:lnTo>
                      <a:pt x="2356" y="635"/>
                    </a:lnTo>
                    <a:lnTo>
                      <a:pt x="2356" y="655"/>
                    </a:lnTo>
                    <a:lnTo>
                      <a:pt x="2356" y="675"/>
                    </a:lnTo>
                    <a:lnTo>
                      <a:pt x="2356" y="695"/>
                    </a:lnTo>
                    <a:lnTo>
                      <a:pt x="2356" y="716"/>
                    </a:lnTo>
                    <a:lnTo>
                      <a:pt x="2356" y="734"/>
                    </a:lnTo>
                    <a:lnTo>
                      <a:pt x="2356" y="753"/>
                    </a:lnTo>
                    <a:lnTo>
                      <a:pt x="2356" y="772"/>
                    </a:lnTo>
                    <a:lnTo>
                      <a:pt x="2356" y="791"/>
                    </a:lnTo>
                    <a:lnTo>
                      <a:pt x="2356" y="809"/>
                    </a:lnTo>
                    <a:lnTo>
                      <a:pt x="2356" y="826"/>
                    </a:lnTo>
                    <a:lnTo>
                      <a:pt x="2356" y="845"/>
                    </a:lnTo>
                    <a:lnTo>
                      <a:pt x="2356" y="862"/>
                    </a:lnTo>
                    <a:lnTo>
                      <a:pt x="2356" y="878"/>
                    </a:lnTo>
                    <a:lnTo>
                      <a:pt x="2356" y="894"/>
                    </a:lnTo>
                    <a:lnTo>
                      <a:pt x="2356" y="909"/>
                    </a:lnTo>
                    <a:lnTo>
                      <a:pt x="2357" y="925"/>
                    </a:lnTo>
                    <a:lnTo>
                      <a:pt x="2357" y="939"/>
                    </a:lnTo>
                    <a:lnTo>
                      <a:pt x="2357" y="954"/>
                    </a:lnTo>
                    <a:lnTo>
                      <a:pt x="2357" y="968"/>
                    </a:lnTo>
                    <a:lnTo>
                      <a:pt x="2358" y="980"/>
                    </a:lnTo>
                    <a:lnTo>
                      <a:pt x="2358" y="993"/>
                    </a:lnTo>
                    <a:lnTo>
                      <a:pt x="2358" y="1006"/>
                    </a:lnTo>
                    <a:lnTo>
                      <a:pt x="2358" y="1020"/>
                    </a:lnTo>
                    <a:lnTo>
                      <a:pt x="2358" y="1035"/>
                    </a:lnTo>
                    <a:lnTo>
                      <a:pt x="2358" y="1049"/>
                    </a:lnTo>
                    <a:lnTo>
                      <a:pt x="2358" y="1064"/>
                    </a:lnTo>
                    <a:lnTo>
                      <a:pt x="2358" y="1081"/>
                    </a:lnTo>
                    <a:lnTo>
                      <a:pt x="2358" y="1097"/>
                    </a:lnTo>
                    <a:lnTo>
                      <a:pt x="2358" y="1113"/>
                    </a:lnTo>
                    <a:lnTo>
                      <a:pt x="2358" y="1129"/>
                    </a:lnTo>
                    <a:lnTo>
                      <a:pt x="2358" y="1147"/>
                    </a:lnTo>
                    <a:lnTo>
                      <a:pt x="2358" y="1165"/>
                    </a:lnTo>
                    <a:lnTo>
                      <a:pt x="2358" y="1183"/>
                    </a:lnTo>
                    <a:lnTo>
                      <a:pt x="2358" y="1200"/>
                    </a:lnTo>
                    <a:lnTo>
                      <a:pt x="2358" y="1220"/>
                    </a:lnTo>
                    <a:lnTo>
                      <a:pt x="2358" y="1239"/>
                    </a:lnTo>
                    <a:lnTo>
                      <a:pt x="2357" y="1257"/>
                    </a:lnTo>
                    <a:lnTo>
                      <a:pt x="2357" y="1276"/>
                    </a:lnTo>
                    <a:lnTo>
                      <a:pt x="2357" y="1296"/>
                    </a:lnTo>
                    <a:lnTo>
                      <a:pt x="2357" y="1314"/>
                    </a:lnTo>
                    <a:lnTo>
                      <a:pt x="2356" y="1334"/>
                    </a:lnTo>
                    <a:lnTo>
                      <a:pt x="2356" y="1353"/>
                    </a:lnTo>
                    <a:lnTo>
                      <a:pt x="2356" y="1373"/>
                    </a:lnTo>
                    <a:lnTo>
                      <a:pt x="2356" y="1392"/>
                    </a:lnTo>
                    <a:lnTo>
                      <a:pt x="2356" y="1412"/>
                    </a:lnTo>
                    <a:lnTo>
                      <a:pt x="2356" y="1432"/>
                    </a:lnTo>
                    <a:lnTo>
                      <a:pt x="2356" y="1451"/>
                    </a:lnTo>
                    <a:lnTo>
                      <a:pt x="2356" y="1471"/>
                    </a:lnTo>
                    <a:lnTo>
                      <a:pt x="2354" y="1490"/>
                    </a:lnTo>
                    <a:lnTo>
                      <a:pt x="2354" y="1510"/>
                    </a:lnTo>
                    <a:lnTo>
                      <a:pt x="2354" y="1528"/>
                    </a:lnTo>
                    <a:lnTo>
                      <a:pt x="2354" y="1549"/>
                    </a:lnTo>
                    <a:lnTo>
                      <a:pt x="2353" y="1567"/>
                    </a:lnTo>
                    <a:lnTo>
                      <a:pt x="2353" y="1585"/>
                    </a:lnTo>
                    <a:lnTo>
                      <a:pt x="2353" y="1603"/>
                    </a:lnTo>
                    <a:lnTo>
                      <a:pt x="2353" y="1621"/>
                    </a:lnTo>
                    <a:lnTo>
                      <a:pt x="2352" y="1639"/>
                    </a:lnTo>
                    <a:lnTo>
                      <a:pt x="2352" y="1656"/>
                    </a:lnTo>
                    <a:lnTo>
                      <a:pt x="2352" y="1672"/>
                    </a:lnTo>
                    <a:lnTo>
                      <a:pt x="2352" y="1690"/>
                    </a:lnTo>
                    <a:lnTo>
                      <a:pt x="2351" y="1705"/>
                    </a:lnTo>
                    <a:lnTo>
                      <a:pt x="2351" y="1722"/>
                    </a:lnTo>
                    <a:lnTo>
                      <a:pt x="2351" y="1736"/>
                    </a:lnTo>
                    <a:lnTo>
                      <a:pt x="2351" y="1753"/>
                    </a:lnTo>
                    <a:lnTo>
                      <a:pt x="2351" y="1766"/>
                    </a:lnTo>
                    <a:lnTo>
                      <a:pt x="2351" y="1781"/>
                    </a:lnTo>
                    <a:lnTo>
                      <a:pt x="2351" y="1794"/>
                    </a:lnTo>
                    <a:lnTo>
                      <a:pt x="2351" y="1808"/>
                    </a:lnTo>
                    <a:lnTo>
                      <a:pt x="2349" y="1819"/>
                    </a:lnTo>
                    <a:lnTo>
                      <a:pt x="2349" y="1831"/>
                    </a:lnTo>
                    <a:lnTo>
                      <a:pt x="2349" y="1841"/>
                    </a:lnTo>
                    <a:lnTo>
                      <a:pt x="2349" y="1853"/>
                    </a:lnTo>
                    <a:lnTo>
                      <a:pt x="2349" y="1862"/>
                    </a:lnTo>
                    <a:lnTo>
                      <a:pt x="2349" y="1871"/>
                    </a:lnTo>
                    <a:lnTo>
                      <a:pt x="2349" y="1879"/>
                    </a:lnTo>
                    <a:lnTo>
                      <a:pt x="2349" y="1887"/>
                    </a:lnTo>
                    <a:lnTo>
                      <a:pt x="2349" y="1893"/>
                    </a:lnTo>
                    <a:lnTo>
                      <a:pt x="2349" y="1899"/>
                    </a:lnTo>
                    <a:lnTo>
                      <a:pt x="2349" y="1903"/>
                    </a:lnTo>
                    <a:lnTo>
                      <a:pt x="2349" y="1909"/>
                    </a:lnTo>
                    <a:lnTo>
                      <a:pt x="2349" y="1915"/>
                    </a:lnTo>
                    <a:lnTo>
                      <a:pt x="2349" y="1917"/>
                    </a:lnTo>
                    <a:lnTo>
                      <a:pt x="2348" y="1917"/>
                    </a:lnTo>
                    <a:lnTo>
                      <a:pt x="2344" y="1917"/>
                    </a:lnTo>
                    <a:lnTo>
                      <a:pt x="2339" y="1917"/>
                    </a:lnTo>
                    <a:lnTo>
                      <a:pt x="2334" y="1917"/>
                    </a:lnTo>
                    <a:lnTo>
                      <a:pt x="2330" y="1917"/>
                    </a:lnTo>
                    <a:lnTo>
                      <a:pt x="2325" y="1917"/>
                    </a:lnTo>
                    <a:lnTo>
                      <a:pt x="2321" y="1917"/>
                    </a:lnTo>
                    <a:lnTo>
                      <a:pt x="2316" y="1918"/>
                    </a:lnTo>
                    <a:lnTo>
                      <a:pt x="2311" y="1918"/>
                    </a:lnTo>
                    <a:lnTo>
                      <a:pt x="2306" y="1918"/>
                    </a:lnTo>
                    <a:lnTo>
                      <a:pt x="2299" y="1918"/>
                    </a:lnTo>
                    <a:lnTo>
                      <a:pt x="2294" y="1918"/>
                    </a:lnTo>
                    <a:lnTo>
                      <a:pt x="2285" y="1918"/>
                    </a:lnTo>
                    <a:lnTo>
                      <a:pt x="2279" y="1918"/>
                    </a:lnTo>
                    <a:lnTo>
                      <a:pt x="2271" y="1918"/>
                    </a:lnTo>
                    <a:lnTo>
                      <a:pt x="2263" y="1919"/>
                    </a:lnTo>
                    <a:lnTo>
                      <a:pt x="2254" y="1919"/>
                    </a:lnTo>
                    <a:lnTo>
                      <a:pt x="2247" y="1921"/>
                    </a:lnTo>
                    <a:lnTo>
                      <a:pt x="2238" y="1921"/>
                    </a:lnTo>
                    <a:lnTo>
                      <a:pt x="2229" y="1921"/>
                    </a:lnTo>
                    <a:lnTo>
                      <a:pt x="2220" y="1921"/>
                    </a:lnTo>
                    <a:lnTo>
                      <a:pt x="2209" y="1921"/>
                    </a:lnTo>
                    <a:lnTo>
                      <a:pt x="2199" y="1921"/>
                    </a:lnTo>
                    <a:lnTo>
                      <a:pt x="2189" y="1922"/>
                    </a:lnTo>
                    <a:lnTo>
                      <a:pt x="2179" y="1922"/>
                    </a:lnTo>
                    <a:lnTo>
                      <a:pt x="2168" y="1923"/>
                    </a:lnTo>
                    <a:lnTo>
                      <a:pt x="2157" y="1923"/>
                    </a:lnTo>
                    <a:lnTo>
                      <a:pt x="2145" y="1923"/>
                    </a:lnTo>
                    <a:lnTo>
                      <a:pt x="2134" y="1923"/>
                    </a:lnTo>
                    <a:lnTo>
                      <a:pt x="2121" y="1923"/>
                    </a:lnTo>
                    <a:lnTo>
                      <a:pt x="2109" y="1923"/>
                    </a:lnTo>
                    <a:lnTo>
                      <a:pt x="2096" y="1924"/>
                    </a:lnTo>
                    <a:lnTo>
                      <a:pt x="2083" y="1924"/>
                    </a:lnTo>
                    <a:lnTo>
                      <a:pt x="2069" y="1924"/>
                    </a:lnTo>
                    <a:lnTo>
                      <a:pt x="2057" y="1924"/>
                    </a:lnTo>
                    <a:lnTo>
                      <a:pt x="2042" y="1925"/>
                    </a:lnTo>
                    <a:lnTo>
                      <a:pt x="2028" y="1925"/>
                    </a:lnTo>
                    <a:lnTo>
                      <a:pt x="2014" y="1925"/>
                    </a:lnTo>
                    <a:lnTo>
                      <a:pt x="2000" y="1925"/>
                    </a:lnTo>
                    <a:lnTo>
                      <a:pt x="1986" y="1925"/>
                    </a:lnTo>
                    <a:lnTo>
                      <a:pt x="1972" y="1925"/>
                    </a:lnTo>
                    <a:lnTo>
                      <a:pt x="1958" y="1925"/>
                    </a:lnTo>
                    <a:lnTo>
                      <a:pt x="1942" y="1925"/>
                    </a:lnTo>
                    <a:lnTo>
                      <a:pt x="1928" y="1925"/>
                    </a:lnTo>
                    <a:lnTo>
                      <a:pt x="1913" y="1925"/>
                    </a:lnTo>
                    <a:lnTo>
                      <a:pt x="1897" y="1925"/>
                    </a:lnTo>
                    <a:lnTo>
                      <a:pt x="1881" y="1925"/>
                    </a:lnTo>
                    <a:lnTo>
                      <a:pt x="1866" y="1925"/>
                    </a:lnTo>
                    <a:lnTo>
                      <a:pt x="1850" y="1924"/>
                    </a:lnTo>
                    <a:lnTo>
                      <a:pt x="1834" y="1924"/>
                    </a:lnTo>
                    <a:lnTo>
                      <a:pt x="1818" y="1924"/>
                    </a:lnTo>
                    <a:lnTo>
                      <a:pt x="1802" y="1924"/>
                    </a:lnTo>
                    <a:lnTo>
                      <a:pt x="1786" y="1923"/>
                    </a:lnTo>
                    <a:lnTo>
                      <a:pt x="1769" y="1923"/>
                    </a:lnTo>
                    <a:lnTo>
                      <a:pt x="1752" y="1923"/>
                    </a:lnTo>
                    <a:lnTo>
                      <a:pt x="1735" y="1923"/>
                    </a:lnTo>
                    <a:lnTo>
                      <a:pt x="1719" y="1922"/>
                    </a:lnTo>
                    <a:lnTo>
                      <a:pt x="1702" y="1922"/>
                    </a:lnTo>
                    <a:lnTo>
                      <a:pt x="1684" y="1921"/>
                    </a:lnTo>
                    <a:lnTo>
                      <a:pt x="1669" y="1921"/>
                    </a:lnTo>
                    <a:lnTo>
                      <a:pt x="1664" y="1919"/>
                    </a:lnTo>
                    <a:lnTo>
                      <a:pt x="1662" y="1918"/>
                    </a:lnTo>
                    <a:lnTo>
                      <a:pt x="1662" y="1917"/>
                    </a:lnTo>
                    <a:lnTo>
                      <a:pt x="1665" y="1915"/>
                    </a:lnTo>
                    <a:lnTo>
                      <a:pt x="1669" y="1913"/>
                    </a:lnTo>
                    <a:lnTo>
                      <a:pt x="1674" y="1910"/>
                    </a:lnTo>
                    <a:lnTo>
                      <a:pt x="1679" y="1908"/>
                    </a:lnTo>
                    <a:lnTo>
                      <a:pt x="1687" y="1904"/>
                    </a:lnTo>
                    <a:lnTo>
                      <a:pt x="1693" y="1902"/>
                    </a:lnTo>
                    <a:lnTo>
                      <a:pt x="1700" y="1900"/>
                    </a:lnTo>
                    <a:lnTo>
                      <a:pt x="1706" y="1898"/>
                    </a:lnTo>
                    <a:lnTo>
                      <a:pt x="1712" y="1895"/>
                    </a:lnTo>
                    <a:lnTo>
                      <a:pt x="1716" y="1892"/>
                    </a:lnTo>
                    <a:lnTo>
                      <a:pt x="1721" y="1892"/>
                    </a:lnTo>
                    <a:lnTo>
                      <a:pt x="1724" y="1891"/>
                    </a:lnTo>
                    <a:lnTo>
                      <a:pt x="1725" y="1891"/>
                    </a:lnTo>
                    <a:lnTo>
                      <a:pt x="1726" y="1890"/>
                    </a:lnTo>
                    <a:lnTo>
                      <a:pt x="1730" y="1890"/>
                    </a:lnTo>
                    <a:lnTo>
                      <a:pt x="1735" y="1890"/>
                    </a:lnTo>
                    <a:lnTo>
                      <a:pt x="1743" y="1890"/>
                    </a:lnTo>
                    <a:lnTo>
                      <a:pt x="1747" y="1888"/>
                    </a:lnTo>
                    <a:lnTo>
                      <a:pt x="1752" y="1888"/>
                    </a:lnTo>
                    <a:lnTo>
                      <a:pt x="1759" y="1888"/>
                    </a:lnTo>
                    <a:lnTo>
                      <a:pt x="1764" y="1888"/>
                    </a:lnTo>
                    <a:lnTo>
                      <a:pt x="1770" y="1888"/>
                    </a:lnTo>
                    <a:lnTo>
                      <a:pt x="1778" y="1888"/>
                    </a:lnTo>
                    <a:lnTo>
                      <a:pt x="1786" y="1888"/>
                    </a:lnTo>
                    <a:lnTo>
                      <a:pt x="1793" y="1888"/>
                    </a:lnTo>
                    <a:lnTo>
                      <a:pt x="1801" y="1887"/>
                    </a:lnTo>
                    <a:lnTo>
                      <a:pt x="1809" y="1887"/>
                    </a:lnTo>
                    <a:lnTo>
                      <a:pt x="1818" y="1887"/>
                    </a:lnTo>
                    <a:lnTo>
                      <a:pt x="1827" y="1887"/>
                    </a:lnTo>
                    <a:lnTo>
                      <a:pt x="1836" y="1886"/>
                    </a:lnTo>
                    <a:lnTo>
                      <a:pt x="1846" y="1886"/>
                    </a:lnTo>
                    <a:lnTo>
                      <a:pt x="1856" y="1886"/>
                    </a:lnTo>
                    <a:lnTo>
                      <a:pt x="1866" y="1886"/>
                    </a:lnTo>
                    <a:lnTo>
                      <a:pt x="1878" y="1885"/>
                    </a:lnTo>
                    <a:lnTo>
                      <a:pt x="1888" y="1885"/>
                    </a:lnTo>
                    <a:lnTo>
                      <a:pt x="1899" y="1885"/>
                    </a:lnTo>
                    <a:lnTo>
                      <a:pt x="1910" y="1885"/>
                    </a:lnTo>
                    <a:lnTo>
                      <a:pt x="1920" y="1885"/>
                    </a:lnTo>
                    <a:lnTo>
                      <a:pt x="1933" y="1885"/>
                    </a:lnTo>
                    <a:lnTo>
                      <a:pt x="1945" y="1885"/>
                    </a:lnTo>
                    <a:lnTo>
                      <a:pt x="1958" y="1885"/>
                    </a:lnTo>
                    <a:lnTo>
                      <a:pt x="1968" y="1884"/>
                    </a:lnTo>
                    <a:lnTo>
                      <a:pt x="1981" y="1884"/>
                    </a:lnTo>
                    <a:lnTo>
                      <a:pt x="1991" y="1883"/>
                    </a:lnTo>
                    <a:lnTo>
                      <a:pt x="2004" y="1883"/>
                    </a:lnTo>
                    <a:lnTo>
                      <a:pt x="2015" y="1883"/>
                    </a:lnTo>
                    <a:lnTo>
                      <a:pt x="2028" y="1883"/>
                    </a:lnTo>
                    <a:lnTo>
                      <a:pt x="2040" y="1883"/>
                    </a:lnTo>
                    <a:lnTo>
                      <a:pt x="2054" y="1883"/>
                    </a:lnTo>
                    <a:lnTo>
                      <a:pt x="2066" y="1881"/>
                    </a:lnTo>
                    <a:lnTo>
                      <a:pt x="2077" y="1881"/>
                    </a:lnTo>
                    <a:lnTo>
                      <a:pt x="2090" y="1881"/>
                    </a:lnTo>
                    <a:lnTo>
                      <a:pt x="2103" y="1881"/>
                    </a:lnTo>
                    <a:lnTo>
                      <a:pt x="2114" y="1881"/>
                    </a:lnTo>
                    <a:lnTo>
                      <a:pt x="2126" y="1881"/>
                    </a:lnTo>
                    <a:lnTo>
                      <a:pt x="2137" y="1881"/>
                    </a:lnTo>
                    <a:lnTo>
                      <a:pt x="2150" y="1881"/>
                    </a:lnTo>
                    <a:lnTo>
                      <a:pt x="2161" y="1880"/>
                    </a:lnTo>
                    <a:lnTo>
                      <a:pt x="2172" y="1880"/>
                    </a:lnTo>
                    <a:lnTo>
                      <a:pt x="2184" y="1880"/>
                    </a:lnTo>
                    <a:lnTo>
                      <a:pt x="2195" y="1880"/>
                    </a:lnTo>
                    <a:lnTo>
                      <a:pt x="2205" y="1880"/>
                    </a:lnTo>
                    <a:lnTo>
                      <a:pt x="2217" y="1880"/>
                    </a:lnTo>
                    <a:lnTo>
                      <a:pt x="2227" y="1880"/>
                    </a:lnTo>
                    <a:lnTo>
                      <a:pt x="2238" y="1880"/>
                    </a:lnTo>
                    <a:lnTo>
                      <a:pt x="2248" y="1880"/>
                    </a:lnTo>
                    <a:lnTo>
                      <a:pt x="2257" y="1880"/>
                    </a:lnTo>
                    <a:lnTo>
                      <a:pt x="2266" y="1880"/>
                    </a:lnTo>
                    <a:lnTo>
                      <a:pt x="2276" y="1881"/>
                    </a:lnTo>
                    <a:lnTo>
                      <a:pt x="2284" y="1881"/>
                    </a:lnTo>
                    <a:lnTo>
                      <a:pt x="2293" y="1883"/>
                    </a:lnTo>
                    <a:lnTo>
                      <a:pt x="2301" y="1883"/>
                    </a:lnTo>
                    <a:lnTo>
                      <a:pt x="2310" y="1883"/>
                    </a:lnTo>
                    <a:lnTo>
                      <a:pt x="2310" y="1881"/>
                    </a:lnTo>
                    <a:lnTo>
                      <a:pt x="2310" y="1879"/>
                    </a:lnTo>
                    <a:lnTo>
                      <a:pt x="2310" y="1875"/>
                    </a:lnTo>
                    <a:lnTo>
                      <a:pt x="2310" y="1870"/>
                    </a:lnTo>
                    <a:lnTo>
                      <a:pt x="2310" y="1866"/>
                    </a:lnTo>
                    <a:lnTo>
                      <a:pt x="2310" y="1862"/>
                    </a:lnTo>
                    <a:lnTo>
                      <a:pt x="2310" y="1857"/>
                    </a:lnTo>
                    <a:lnTo>
                      <a:pt x="2311" y="1854"/>
                    </a:lnTo>
                    <a:lnTo>
                      <a:pt x="2311" y="1848"/>
                    </a:lnTo>
                    <a:lnTo>
                      <a:pt x="2311" y="1843"/>
                    </a:lnTo>
                    <a:lnTo>
                      <a:pt x="2311" y="1837"/>
                    </a:lnTo>
                    <a:lnTo>
                      <a:pt x="2311" y="1831"/>
                    </a:lnTo>
                    <a:lnTo>
                      <a:pt x="2311" y="1823"/>
                    </a:lnTo>
                    <a:lnTo>
                      <a:pt x="2311" y="1816"/>
                    </a:lnTo>
                    <a:lnTo>
                      <a:pt x="2311" y="1808"/>
                    </a:lnTo>
                    <a:lnTo>
                      <a:pt x="2312" y="1800"/>
                    </a:lnTo>
                    <a:lnTo>
                      <a:pt x="2312" y="1791"/>
                    </a:lnTo>
                    <a:lnTo>
                      <a:pt x="2313" y="1782"/>
                    </a:lnTo>
                    <a:lnTo>
                      <a:pt x="2313" y="1772"/>
                    </a:lnTo>
                    <a:lnTo>
                      <a:pt x="2313" y="1762"/>
                    </a:lnTo>
                    <a:lnTo>
                      <a:pt x="2313" y="1751"/>
                    </a:lnTo>
                    <a:lnTo>
                      <a:pt x="2313" y="1740"/>
                    </a:lnTo>
                    <a:lnTo>
                      <a:pt x="2313" y="1728"/>
                    </a:lnTo>
                    <a:lnTo>
                      <a:pt x="2315" y="1716"/>
                    </a:lnTo>
                    <a:lnTo>
                      <a:pt x="2315" y="1703"/>
                    </a:lnTo>
                    <a:lnTo>
                      <a:pt x="2316" y="1690"/>
                    </a:lnTo>
                    <a:lnTo>
                      <a:pt x="2316" y="1677"/>
                    </a:lnTo>
                    <a:lnTo>
                      <a:pt x="2316" y="1663"/>
                    </a:lnTo>
                    <a:lnTo>
                      <a:pt x="2316" y="1647"/>
                    </a:lnTo>
                    <a:lnTo>
                      <a:pt x="2316" y="1632"/>
                    </a:lnTo>
                    <a:lnTo>
                      <a:pt x="2316" y="1616"/>
                    </a:lnTo>
                    <a:lnTo>
                      <a:pt x="2317" y="1598"/>
                    </a:lnTo>
                    <a:lnTo>
                      <a:pt x="2317" y="1581"/>
                    </a:lnTo>
                    <a:lnTo>
                      <a:pt x="2319" y="1564"/>
                    </a:lnTo>
                    <a:lnTo>
                      <a:pt x="2319" y="1544"/>
                    </a:lnTo>
                    <a:lnTo>
                      <a:pt x="2320" y="1526"/>
                    </a:lnTo>
                    <a:lnTo>
                      <a:pt x="2320" y="1505"/>
                    </a:lnTo>
                    <a:lnTo>
                      <a:pt x="2320" y="1486"/>
                    </a:lnTo>
                    <a:lnTo>
                      <a:pt x="2320" y="1464"/>
                    </a:lnTo>
                    <a:lnTo>
                      <a:pt x="2321" y="1444"/>
                    </a:lnTo>
                    <a:lnTo>
                      <a:pt x="2321" y="1421"/>
                    </a:lnTo>
                    <a:lnTo>
                      <a:pt x="2321" y="1399"/>
                    </a:lnTo>
                    <a:lnTo>
                      <a:pt x="2322" y="1375"/>
                    </a:lnTo>
                    <a:lnTo>
                      <a:pt x="2322" y="1352"/>
                    </a:lnTo>
                    <a:lnTo>
                      <a:pt x="2322" y="1327"/>
                    </a:lnTo>
                    <a:lnTo>
                      <a:pt x="2322" y="1301"/>
                    </a:lnTo>
                    <a:lnTo>
                      <a:pt x="2322" y="1275"/>
                    </a:lnTo>
                    <a:lnTo>
                      <a:pt x="2324" y="1250"/>
                    </a:lnTo>
                    <a:lnTo>
                      <a:pt x="2324" y="1221"/>
                    </a:lnTo>
                    <a:lnTo>
                      <a:pt x="2324" y="1194"/>
                    </a:lnTo>
                    <a:lnTo>
                      <a:pt x="2324" y="1166"/>
                    </a:lnTo>
                    <a:lnTo>
                      <a:pt x="2325" y="1137"/>
                    </a:lnTo>
                    <a:lnTo>
                      <a:pt x="2325" y="1106"/>
                    </a:lnTo>
                    <a:lnTo>
                      <a:pt x="2325" y="1076"/>
                    </a:lnTo>
                    <a:lnTo>
                      <a:pt x="2325" y="1044"/>
                    </a:lnTo>
                    <a:lnTo>
                      <a:pt x="2325" y="1014"/>
                    </a:lnTo>
                    <a:lnTo>
                      <a:pt x="2325" y="980"/>
                    </a:lnTo>
                    <a:lnTo>
                      <a:pt x="2325" y="947"/>
                    </a:lnTo>
                    <a:lnTo>
                      <a:pt x="2325" y="913"/>
                    </a:lnTo>
                    <a:lnTo>
                      <a:pt x="2326" y="878"/>
                    </a:lnTo>
                    <a:lnTo>
                      <a:pt x="2325" y="842"/>
                    </a:lnTo>
                    <a:lnTo>
                      <a:pt x="2325" y="809"/>
                    </a:lnTo>
                    <a:lnTo>
                      <a:pt x="2325" y="776"/>
                    </a:lnTo>
                    <a:lnTo>
                      <a:pt x="2325" y="745"/>
                    </a:lnTo>
                    <a:lnTo>
                      <a:pt x="2325" y="712"/>
                    </a:lnTo>
                    <a:lnTo>
                      <a:pt x="2325" y="682"/>
                    </a:lnTo>
                    <a:lnTo>
                      <a:pt x="2325" y="652"/>
                    </a:lnTo>
                    <a:lnTo>
                      <a:pt x="2325" y="625"/>
                    </a:lnTo>
                    <a:lnTo>
                      <a:pt x="2325" y="596"/>
                    </a:lnTo>
                    <a:lnTo>
                      <a:pt x="2325" y="570"/>
                    </a:lnTo>
                    <a:lnTo>
                      <a:pt x="2325" y="544"/>
                    </a:lnTo>
                    <a:lnTo>
                      <a:pt x="2325" y="519"/>
                    </a:lnTo>
                    <a:lnTo>
                      <a:pt x="2325" y="495"/>
                    </a:lnTo>
                    <a:lnTo>
                      <a:pt x="2325" y="472"/>
                    </a:lnTo>
                    <a:lnTo>
                      <a:pt x="2325" y="450"/>
                    </a:lnTo>
                    <a:lnTo>
                      <a:pt x="2325" y="428"/>
                    </a:lnTo>
                    <a:lnTo>
                      <a:pt x="2325" y="406"/>
                    </a:lnTo>
                    <a:lnTo>
                      <a:pt x="2325" y="386"/>
                    </a:lnTo>
                    <a:lnTo>
                      <a:pt x="2325" y="365"/>
                    </a:lnTo>
                    <a:lnTo>
                      <a:pt x="2325" y="348"/>
                    </a:lnTo>
                    <a:lnTo>
                      <a:pt x="2324" y="328"/>
                    </a:lnTo>
                    <a:lnTo>
                      <a:pt x="2324" y="312"/>
                    </a:lnTo>
                    <a:lnTo>
                      <a:pt x="2324" y="293"/>
                    </a:lnTo>
                    <a:lnTo>
                      <a:pt x="2324" y="278"/>
                    </a:lnTo>
                    <a:lnTo>
                      <a:pt x="2322" y="262"/>
                    </a:lnTo>
                    <a:lnTo>
                      <a:pt x="2322" y="247"/>
                    </a:lnTo>
                    <a:lnTo>
                      <a:pt x="2322" y="234"/>
                    </a:lnTo>
                    <a:lnTo>
                      <a:pt x="2322" y="221"/>
                    </a:lnTo>
                    <a:lnTo>
                      <a:pt x="2322" y="206"/>
                    </a:lnTo>
                    <a:lnTo>
                      <a:pt x="2322" y="194"/>
                    </a:lnTo>
                    <a:lnTo>
                      <a:pt x="2322" y="183"/>
                    </a:lnTo>
                    <a:lnTo>
                      <a:pt x="2322" y="173"/>
                    </a:lnTo>
                    <a:lnTo>
                      <a:pt x="2322" y="160"/>
                    </a:lnTo>
                    <a:lnTo>
                      <a:pt x="2322" y="150"/>
                    </a:lnTo>
                    <a:lnTo>
                      <a:pt x="2321" y="140"/>
                    </a:lnTo>
                    <a:lnTo>
                      <a:pt x="2321" y="131"/>
                    </a:lnTo>
                    <a:lnTo>
                      <a:pt x="2320" y="122"/>
                    </a:lnTo>
                    <a:lnTo>
                      <a:pt x="2320" y="114"/>
                    </a:lnTo>
                    <a:lnTo>
                      <a:pt x="2320" y="107"/>
                    </a:lnTo>
                    <a:lnTo>
                      <a:pt x="2320" y="100"/>
                    </a:lnTo>
                    <a:lnTo>
                      <a:pt x="2320" y="93"/>
                    </a:lnTo>
                    <a:lnTo>
                      <a:pt x="2320" y="86"/>
                    </a:lnTo>
                    <a:lnTo>
                      <a:pt x="2320" y="79"/>
                    </a:lnTo>
                    <a:lnTo>
                      <a:pt x="2320" y="75"/>
                    </a:lnTo>
                    <a:lnTo>
                      <a:pt x="2320" y="70"/>
                    </a:lnTo>
                    <a:lnTo>
                      <a:pt x="2320" y="66"/>
                    </a:lnTo>
                    <a:lnTo>
                      <a:pt x="2320" y="60"/>
                    </a:lnTo>
                    <a:lnTo>
                      <a:pt x="2320" y="58"/>
                    </a:lnTo>
                    <a:lnTo>
                      <a:pt x="2319" y="49"/>
                    </a:lnTo>
                    <a:lnTo>
                      <a:pt x="2319" y="44"/>
                    </a:lnTo>
                    <a:lnTo>
                      <a:pt x="2319" y="39"/>
                    </a:lnTo>
                    <a:lnTo>
                      <a:pt x="2319" y="36"/>
                    </a:lnTo>
                    <a:lnTo>
                      <a:pt x="2319" y="32"/>
                    </a:lnTo>
                    <a:lnTo>
                      <a:pt x="2319" y="31"/>
                    </a:lnTo>
                    <a:lnTo>
                      <a:pt x="2316" y="31"/>
                    </a:lnTo>
                    <a:lnTo>
                      <a:pt x="2311" y="31"/>
                    </a:lnTo>
                    <a:lnTo>
                      <a:pt x="2306" y="31"/>
                    </a:lnTo>
                    <a:lnTo>
                      <a:pt x="2301" y="31"/>
                    </a:lnTo>
                    <a:lnTo>
                      <a:pt x="2294" y="31"/>
                    </a:lnTo>
                    <a:lnTo>
                      <a:pt x="2289" y="32"/>
                    </a:lnTo>
                    <a:lnTo>
                      <a:pt x="2281" y="32"/>
                    </a:lnTo>
                    <a:lnTo>
                      <a:pt x="2274" y="32"/>
                    </a:lnTo>
                    <a:lnTo>
                      <a:pt x="2263" y="32"/>
                    </a:lnTo>
                    <a:lnTo>
                      <a:pt x="2254" y="33"/>
                    </a:lnTo>
                    <a:lnTo>
                      <a:pt x="2244" y="33"/>
                    </a:lnTo>
                    <a:lnTo>
                      <a:pt x="2234" y="35"/>
                    </a:lnTo>
                    <a:lnTo>
                      <a:pt x="2222" y="35"/>
                    </a:lnTo>
                    <a:lnTo>
                      <a:pt x="2211" y="36"/>
                    </a:lnTo>
                    <a:lnTo>
                      <a:pt x="2197" y="36"/>
                    </a:lnTo>
                    <a:lnTo>
                      <a:pt x="2182" y="36"/>
                    </a:lnTo>
                    <a:lnTo>
                      <a:pt x="2168" y="37"/>
                    </a:lnTo>
                    <a:lnTo>
                      <a:pt x="2154" y="37"/>
                    </a:lnTo>
                    <a:lnTo>
                      <a:pt x="2137" y="37"/>
                    </a:lnTo>
                    <a:lnTo>
                      <a:pt x="2122" y="38"/>
                    </a:lnTo>
                    <a:lnTo>
                      <a:pt x="2105" y="39"/>
                    </a:lnTo>
                    <a:lnTo>
                      <a:pt x="2089" y="40"/>
                    </a:lnTo>
                    <a:lnTo>
                      <a:pt x="2069" y="40"/>
                    </a:lnTo>
                    <a:lnTo>
                      <a:pt x="2051" y="40"/>
                    </a:lnTo>
                    <a:lnTo>
                      <a:pt x="2033" y="41"/>
                    </a:lnTo>
                    <a:lnTo>
                      <a:pt x="2014" y="43"/>
                    </a:lnTo>
                    <a:lnTo>
                      <a:pt x="1995" y="43"/>
                    </a:lnTo>
                    <a:lnTo>
                      <a:pt x="1974" y="44"/>
                    </a:lnTo>
                    <a:lnTo>
                      <a:pt x="1955" y="45"/>
                    </a:lnTo>
                    <a:lnTo>
                      <a:pt x="1935" y="46"/>
                    </a:lnTo>
                    <a:lnTo>
                      <a:pt x="1913" y="46"/>
                    </a:lnTo>
                    <a:lnTo>
                      <a:pt x="1892" y="47"/>
                    </a:lnTo>
                    <a:lnTo>
                      <a:pt x="1869" y="47"/>
                    </a:lnTo>
                    <a:lnTo>
                      <a:pt x="1847" y="47"/>
                    </a:lnTo>
                    <a:lnTo>
                      <a:pt x="1824" y="47"/>
                    </a:lnTo>
                    <a:lnTo>
                      <a:pt x="1801" y="48"/>
                    </a:lnTo>
                    <a:lnTo>
                      <a:pt x="1778" y="49"/>
                    </a:lnTo>
                    <a:lnTo>
                      <a:pt x="1756" y="49"/>
                    </a:lnTo>
                    <a:lnTo>
                      <a:pt x="1733" y="49"/>
                    </a:lnTo>
                    <a:lnTo>
                      <a:pt x="1708" y="51"/>
                    </a:lnTo>
                    <a:lnTo>
                      <a:pt x="1684" y="51"/>
                    </a:lnTo>
                    <a:lnTo>
                      <a:pt x="1661" y="52"/>
                    </a:lnTo>
                    <a:lnTo>
                      <a:pt x="1635" y="52"/>
                    </a:lnTo>
                    <a:lnTo>
                      <a:pt x="1612" y="53"/>
                    </a:lnTo>
                    <a:lnTo>
                      <a:pt x="1588" y="53"/>
                    </a:lnTo>
                    <a:lnTo>
                      <a:pt x="1563" y="54"/>
                    </a:lnTo>
                    <a:lnTo>
                      <a:pt x="1538" y="54"/>
                    </a:lnTo>
                    <a:lnTo>
                      <a:pt x="1513" y="54"/>
                    </a:lnTo>
                    <a:lnTo>
                      <a:pt x="1488" y="54"/>
                    </a:lnTo>
                    <a:lnTo>
                      <a:pt x="1464" y="54"/>
                    </a:lnTo>
                    <a:lnTo>
                      <a:pt x="1439" y="54"/>
                    </a:lnTo>
                    <a:lnTo>
                      <a:pt x="1413" y="54"/>
                    </a:lnTo>
                    <a:lnTo>
                      <a:pt x="1389" y="54"/>
                    </a:lnTo>
                    <a:lnTo>
                      <a:pt x="1366" y="55"/>
                    </a:lnTo>
                    <a:lnTo>
                      <a:pt x="1340" y="54"/>
                    </a:lnTo>
                    <a:lnTo>
                      <a:pt x="1314" y="54"/>
                    </a:lnTo>
                    <a:lnTo>
                      <a:pt x="1290" y="54"/>
                    </a:lnTo>
                    <a:lnTo>
                      <a:pt x="1265" y="54"/>
                    </a:lnTo>
                    <a:lnTo>
                      <a:pt x="1241" y="53"/>
                    </a:lnTo>
                    <a:lnTo>
                      <a:pt x="1217" y="53"/>
                    </a:lnTo>
                    <a:lnTo>
                      <a:pt x="1194" y="53"/>
                    </a:lnTo>
                    <a:lnTo>
                      <a:pt x="1170" y="53"/>
                    </a:lnTo>
                    <a:lnTo>
                      <a:pt x="1146" y="53"/>
                    </a:lnTo>
                    <a:lnTo>
                      <a:pt x="1122" y="52"/>
                    </a:lnTo>
                    <a:lnTo>
                      <a:pt x="1097" y="51"/>
                    </a:lnTo>
                    <a:lnTo>
                      <a:pt x="1073" y="51"/>
                    </a:lnTo>
                    <a:lnTo>
                      <a:pt x="1048" y="51"/>
                    </a:lnTo>
                    <a:lnTo>
                      <a:pt x="1023" y="51"/>
                    </a:lnTo>
                    <a:lnTo>
                      <a:pt x="998" y="51"/>
                    </a:lnTo>
                    <a:lnTo>
                      <a:pt x="975" y="51"/>
                    </a:lnTo>
                    <a:lnTo>
                      <a:pt x="950" y="51"/>
                    </a:lnTo>
                    <a:lnTo>
                      <a:pt x="925" y="51"/>
                    </a:lnTo>
                    <a:lnTo>
                      <a:pt x="901" y="51"/>
                    </a:lnTo>
                    <a:lnTo>
                      <a:pt x="876" y="51"/>
                    </a:lnTo>
                    <a:lnTo>
                      <a:pt x="852" y="51"/>
                    </a:lnTo>
                    <a:lnTo>
                      <a:pt x="826" y="51"/>
                    </a:lnTo>
                    <a:lnTo>
                      <a:pt x="803" y="51"/>
                    </a:lnTo>
                    <a:lnTo>
                      <a:pt x="779" y="52"/>
                    </a:lnTo>
                    <a:lnTo>
                      <a:pt x="754" y="52"/>
                    </a:lnTo>
                    <a:lnTo>
                      <a:pt x="730" y="52"/>
                    </a:lnTo>
                    <a:lnTo>
                      <a:pt x="706" y="52"/>
                    </a:lnTo>
                    <a:lnTo>
                      <a:pt x="681" y="53"/>
                    </a:lnTo>
                    <a:lnTo>
                      <a:pt x="658" y="53"/>
                    </a:lnTo>
                    <a:lnTo>
                      <a:pt x="634" y="53"/>
                    </a:lnTo>
                    <a:lnTo>
                      <a:pt x="610" y="54"/>
                    </a:lnTo>
                    <a:lnTo>
                      <a:pt x="589" y="55"/>
                    </a:lnTo>
                    <a:lnTo>
                      <a:pt x="564" y="55"/>
                    </a:lnTo>
                    <a:lnTo>
                      <a:pt x="542" y="55"/>
                    </a:lnTo>
                    <a:lnTo>
                      <a:pt x="519" y="56"/>
                    </a:lnTo>
                    <a:lnTo>
                      <a:pt x="499" y="58"/>
                    </a:lnTo>
                    <a:lnTo>
                      <a:pt x="477" y="58"/>
                    </a:lnTo>
                    <a:lnTo>
                      <a:pt x="455" y="58"/>
                    </a:lnTo>
                    <a:lnTo>
                      <a:pt x="433" y="59"/>
                    </a:lnTo>
                    <a:lnTo>
                      <a:pt x="414" y="60"/>
                    </a:lnTo>
                    <a:lnTo>
                      <a:pt x="393" y="60"/>
                    </a:lnTo>
                    <a:lnTo>
                      <a:pt x="374" y="60"/>
                    </a:lnTo>
                    <a:lnTo>
                      <a:pt x="354" y="61"/>
                    </a:lnTo>
                    <a:lnTo>
                      <a:pt x="334" y="62"/>
                    </a:lnTo>
                    <a:lnTo>
                      <a:pt x="315" y="62"/>
                    </a:lnTo>
                    <a:lnTo>
                      <a:pt x="297" y="62"/>
                    </a:lnTo>
                    <a:lnTo>
                      <a:pt x="279" y="63"/>
                    </a:lnTo>
                    <a:lnTo>
                      <a:pt x="262" y="64"/>
                    </a:lnTo>
                    <a:lnTo>
                      <a:pt x="246" y="64"/>
                    </a:lnTo>
                    <a:lnTo>
                      <a:pt x="229" y="66"/>
                    </a:lnTo>
                    <a:lnTo>
                      <a:pt x="212" y="66"/>
                    </a:lnTo>
                    <a:lnTo>
                      <a:pt x="198" y="67"/>
                    </a:lnTo>
                    <a:lnTo>
                      <a:pt x="183" y="67"/>
                    </a:lnTo>
                    <a:lnTo>
                      <a:pt x="170" y="68"/>
                    </a:lnTo>
                    <a:lnTo>
                      <a:pt x="156" y="68"/>
                    </a:lnTo>
                    <a:lnTo>
                      <a:pt x="144" y="69"/>
                    </a:lnTo>
                    <a:lnTo>
                      <a:pt x="131" y="69"/>
                    </a:lnTo>
                    <a:lnTo>
                      <a:pt x="120" y="69"/>
                    </a:lnTo>
                    <a:lnTo>
                      <a:pt x="108" y="70"/>
                    </a:lnTo>
                    <a:lnTo>
                      <a:pt x="99" y="70"/>
                    </a:lnTo>
                    <a:lnTo>
                      <a:pt x="89" y="70"/>
                    </a:lnTo>
                    <a:lnTo>
                      <a:pt x="81" y="70"/>
                    </a:lnTo>
                    <a:lnTo>
                      <a:pt x="72" y="71"/>
                    </a:lnTo>
                    <a:lnTo>
                      <a:pt x="66" y="73"/>
                    </a:lnTo>
                    <a:lnTo>
                      <a:pt x="60" y="73"/>
                    </a:lnTo>
                    <a:lnTo>
                      <a:pt x="54" y="73"/>
                    </a:lnTo>
                    <a:lnTo>
                      <a:pt x="49" y="73"/>
                    </a:lnTo>
                    <a:lnTo>
                      <a:pt x="47" y="73"/>
                    </a:lnTo>
                    <a:lnTo>
                      <a:pt x="40" y="73"/>
                    </a:lnTo>
                    <a:lnTo>
                      <a:pt x="40" y="74"/>
                    </a:lnTo>
                    <a:lnTo>
                      <a:pt x="40" y="77"/>
                    </a:lnTo>
                    <a:lnTo>
                      <a:pt x="40" y="81"/>
                    </a:lnTo>
                    <a:lnTo>
                      <a:pt x="40" y="89"/>
                    </a:lnTo>
                    <a:lnTo>
                      <a:pt x="40" y="91"/>
                    </a:lnTo>
                    <a:lnTo>
                      <a:pt x="40" y="96"/>
                    </a:lnTo>
                    <a:lnTo>
                      <a:pt x="40" y="99"/>
                    </a:lnTo>
                    <a:lnTo>
                      <a:pt x="40" y="105"/>
                    </a:lnTo>
                    <a:lnTo>
                      <a:pt x="40" y="109"/>
                    </a:lnTo>
                    <a:lnTo>
                      <a:pt x="40" y="116"/>
                    </a:lnTo>
                    <a:lnTo>
                      <a:pt x="40" y="122"/>
                    </a:lnTo>
                    <a:lnTo>
                      <a:pt x="40" y="129"/>
                    </a:lnTo>
                    <a:lnTo>
                      <a:pt x="40" y="135"/>
                    </a:lnTo>
                    <a:lnTo>
                      <a:pt x="40" y="143"/>
                    </a:lnTo>
                    <a:lnTo>
                      <a:pt x="40" y="150"/>
                    </a:lnTo>
                    <a:lnTo>
                      <a:pt x="40" y="158"/>
                    </a:lnTo>
                    <a:lnTo>
                      <a:pt x="40" y="166"/>
                    </a:lnTo>
                    <a:lnTo>
                      <a:pt x="40" y="174"/>
                    </a:lnTo>
                    <a:lnTo>
                      <a:pt x="40" y="183"/>
                    </a:lnTo>
                    <a:lnTo>
                      <a:pt x="40" y="192"/>
                    </a:lnTo>
                    <a:lnTo>
                      <a:pt x="40" y="201"/>
                    </a:lnTo>
                    <a:lnTo>
                      <a:pt x="40" y="211"/>
                    </a:lnTo>
                    <a:lnTo>
                      <a:pt x="40" y="221"/>
                    </a:lnTo>
                    <a:lnTo>
                      <a:pt x="40" y="231"/>
                    </a:lnTo>
                    <a:lnTo>
                      <a:pt x="40" y="241"/>
                    </a:lnTo>
                    <a:lnTo>
                      <a:pt x="40" y="252"/>
                    </a:lnTo>
                    <a:lnTo>
                      <a:pt x="40" y="262"/>
                    </a:lnTo>
                    <a:lnTo>
                      <a:pt x="40" y="275"/>
                    </a:lnTo>
                    <a:lnTo>
                      <a:pt x="40" y="285"/>
                    </a:lnTo>
                    <a:lnTo>
                      <a:pt x="40" y="297"/>
                    </a:lnTo>
                    <a:lnTo>
                      <a:pt x="40" y="308"/>
                    </a:lnTo>
                    <a:lnTo>
                      <a:pt x="40" y="321"/>
                    </a:lnTo>
                    <a:lnTo>
                      <a:pt x="40" y="334"/>
                    </a:lnTo>
                    <a:lnTo>
                      <a:pt x="40" y="345"/>
                    </a:lnTo>
                    <a:lnTo>
                      <a:pt x="40" y="358"/>
                    </a:lnTo>
                    <a:lnTo>
                      <a:pt x="40" y="372"/>
                    </a:lnTo>
                    <a:lnTo>
                      <a:pt x="40" y="383"/>
                    </a:lnTo>
                    <a:lnTo>
                      <a:pt x="40" y="397"/>
                    </a:lnTo>
                    <a:lnTo>
                      <a:pt x="40" y="410"/>
                    </a:lnTo>
                    <a:lnTo>
                      <a:pt x="40" y="423"/>
                    </a:lnTo>
                    <a:lnTo>
                      <a:pt x="40" y="437"/>
                    </a:lnTo>
                    <a:lnTo>
                      <a:pt x="40" y="450"/>
                    </a:lnTo>
                    <a:lnTo>
                      <a:pt x="40" y="465"/>
                    </a:lnTo>
                    <a:lnTo>
                      <a:pt x="42" y="479"/>
                    </a:lnTo>
                    <a:lnTo>
                      <a:pt x="42" y="493"/>
                    </a:lnTo>
                    <a:lnTo>
                      <a:pt x="42" y="506"/>
                    </a:lnTo>
                    <a:lnTo>
                      <a:pt x="42" y="521"/>
                    </a:lnTo>
                    <a:lnTo>
                      <a:pt x="42" y="535"/>
                    </a:lnTo>
                    <a:lnTo>
                      <a:pt x="42" y="550"/>
                    </a:lnTo>
                    <a:lnTo>
                      <a:pt x="43" y="564"/>
                    </a:lnTo>
                    <a:lnTo>
                      <a:pt x="43" y="578"/>
                    </a:lnTo>
                    <a:lnTo>
                      <a:pt x="43" y="593"/>
                    </a:lnTo>
                    <a:lnTo>
                      <a:pt x="43" y="608"/>
                    </a:lnTo>
                    <a:lnTo>
                      <a:pt x="43" y="621"/>
                    </a:lnTo>
                    <a:lnTo>
                      <a:pt x="43" y="636"/>
                    </a:lnTo>
                    <a:lnTo>
                      <a:pt x="44" y="651"/>
                    </a:lnTo>
                    <a:lnTo>
                      <a:pt x="44" y="665"/>
                    </a:lnTo>
                    <a:lnTo>
                      <a:pt x="45" y="680"/>
                    </a:lnTo>
                    <a:lnTo>
                      <a:pt x="45" y="695"/>
                    </a:lnTo>
                    <a:lnTo>
                      <a:pt x="47" y="710"/>
                    </a:lnTo>
                    <a:lnTo>
                      <a:pt x="47" y="724"/>
                    </a:lnTo>
                    <a:lnTo>
                      <a:pt x="47" y="739"/>
                    </a:lnTo>
                    <a:lnTo>
                      <a:pt x="47" y="753"/>
                    </a:lnTo>
                    <a:lnTo>
                      <a:pt x="47" y="768"/>
                    </a:lnTo>
                    <a:lnTo>
                      <a:pt x="47" y="781"/>
                    </a:lnTo>
                    <a:lnTo>
                      <a:pt x="47" y="795"/>
                    </a:lnTo>
                    <a:lnTo>
                      <a:pt x="47" y="810"/>
                    </a:lnTo>
                    <a:lnTo>
                      <a:pt x="48" y="824"/>
                    </a:lnTo>
                    <a:lnTo>
                      <a:pt x="48" y="838"/>
                    </a:lnTo>
                    <a:lnTo>
                      <a:pt x="48" y="852"/>
                    </a:lnTo>
                    <a:lnTo>
                      <a:pt x="48" y="864"/>
                    </a:lnTo>
                    <a:lnTo>
                      <a:pt x="48" y="879"/>
                    </a:lnTo>
                    <a:lnTo>
                      <a:pt x="48" y="893"/>
                    </a:lnTo>
                    <a:lnTo>
                      <a:pt x="49" y="906"/>
                    </a:lnTo>
                    <a:lnTo>
                      <a:pt x="49" y="919"/>
                    </a:lnTo>
                    <a:lnTo>
                      <a:pt x="49" y="934"/>
                    </a:lnTo>
                    <a:lnTo>
                      <a:pt x="49" y="947"/>
                    </a:lnTo>
                    <a:lnTo>
                      <a:pt x="49" y="960"/>
                    </a:lnTo>
                    <a:lnTo>
                      <a:pt x="49" y="972"/>
                    </a:lnTo>
                    <a:lnTo>
                      <a:pt x="49" y="985"/>
                    </a:lnTo>
                    <a:lnTo>
                      <a:pt x="49" y="998"/>
                    </a:lnTo>
                    <a:lnTo>
                      <a:pt x="49" y="1010"/>
                    </a:lnTo>
                    <a:lnTo>
                      <a:pt x="49" y="1023"/>
                    </a:lnTo>
                    <a:lnTo>
                      <a:pt x="51" y="1036"/>
                    </a:lnTo>
                    <a:lnTo>
                      <a:pt x="51" y="1047"/>
                    </a:lnTo>
                    <a:lnTo>
                      <a:pt x="51" y="1059"/>
                    </a:lnTo>
                    <a:lnTo>
                      <a:pt x="51" y="1070"/>
                    </a:lnTo>
                    <a:lnTo>
                      <a:pt x="52" y="1082"/>
                    </a:lnTo>
                    <a:lnTo>
                      <a:pt x="52" y="1093"/>
                    </a:lnTo>
                    <a:lnTo>
                      <a:pt x="52" y="1104"/>
                    </a:lnTo>
                    <a:lnTo>
                      <a:pt x="52" y="1115"/>
                    </a:lnTo>
                    <a:lnTo>
                      <a:pt x="52" y="1127"/>
                    </a:lnTo>
                    <a:lnTo>
                      <a:pt x="52" y="1136"/>
                    </a:lnTo>
                    <a:lnTo>
                      <a:pt x="52" y="1146"/>
                    </a:lnTo>
                    <a:lnTo>
                      <a:pt x="52" y="1155"/>
                    </a:lnTo>
                    <a:lnTo>
                      <a:pt x="52" y="1165"/>
                    </a:lnTo>
                    <a:lnTo>
                      <a:pt x="52" y="1174"/>
                    </a:lnTo>
                    <a:lnTo>
                      <a:pt x="52" y="1183"/>
                    </a:lnTo>
                    <a:lnTo>
                      <a:pt x="52" y="1192"/>
                    </a:lnTo>
                    <a:lnTo>
                      <a:pt x="53" y="1200"/>
                    </a:lnTo>
                    <a:lnTo>
                      <a:pt x="53" y="1208"/>
                    </a:lnTo>
                    <a:lnTo>
                      <a:pt x="53" y="1216"/>
                    </a:lnTo>
                    <a:lnTo>
                      <a:pt x="53" y="1224"/>
                    </a:lnTo>
                    <a:lnTo>
                      <a:pt x="53" y="1232"/>
                    </a:lnTo>
                    <a:lnTo>
                      <a:pt x="53" y="1239"/>
                    </a:lnTo>
                    <a:lnTo>
                      <a:pt x="53" y="1246"/>
                    </a:lnTo>
                    <a:lnTo>
                      <a:pt x="53" y="1252"/>
                    </a:lnTo>
                    <a:lnTo>
                      <a:pt x="54" y="1260"/>
                    </a:lnTo>
                    <a:lnTo>
                      <a:pt x="54" y="1265"/>
                    </a:lnTo>
                    <a:lnTo>
                      <a:pt x="54" y="1269"/>
                    </a:lnTo>
                    <a:lnTo>
                      <a:pt x="54" y="1275"/>
                    </a:lnTo>
                    <a:lnTo>
                      <a:pt x="54" y="1280"/>
                    </a:lnTo>
                    <a:lnTo>
                      <a:pt x="54" y="1284"/>
                    </a:lnTo>
                    <a:lnTo>
                      <a:pt x="54" y="1288"/>
                    </a:lnTo>
                    <a:lnTo>
                      <a:pt x="54" y="1292"/>
                    </a:lnTo>
                    <a:lnTo>
                      <a:pt x="54" y="1296"/>
                    </a:lnTo>
                    <a:lnTo>
                      <a:pt x="54" y="1300"/>
                    </a:lnTo>
                    <a:lnTo>
                      <a:pt x="54" y="1306"/>
                    </a:lnTo>
                    <a:lnTo>
                      <a:pt x="54" y="1308"/>
                    </a:lnTo>
                    <a:lnTo>
                      <a:pt x="54" y="1310"/>
                    </a:lnTo>
                    <a:lnTo>
                      <a:pt x="17" y="13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1" name="Freeform 260"/>
              <p:cNvSpPr>
                <a:spLocks/>
              </p:cNvSpPr>
              <p:nvPr/>
            </p:nvSpPr>
            <p:spPr bwMode="auto">
              <a:xfrm>
                <a:off x="5608" y="3758"/>
                <a:ext cx="133" cy="71"/>
              </a:xfrm>
              <a:custGeom>
                <a:avLst/>
                <a:gdLst>
                  <a:gd name="T0" fmla="*/ 0 w 532"/>
                  <a:gd name="T1" fmla="*/ 49 h 212"/>
                  <a:gd name="T2" fmla="*/ 95 w 532"/>
                  <a:gd name="T3" fmla="*/ 113 h 212"/>
                  <a:gd name="T4" fmla="*/ 234 w 532"/>
                  <a:gd name="T5" fmla="*/ 212 h 212"/>
                  <a:gd name="T6" fmla="*/ 328 w 532"/>
                  <a:gd name="T7" fmla="*/ 150 h 212"/>
                  <a:gd name="T8" fmla="*/ 479 w 532"/>
                  <a:gd name="T9" fmla="*/ 44 h 212"/>
                  <a:gd name="T10" fmla="*/ 532 w 532"/>
                  <a:gd name="T11" fmla="*/ 0 h 212"/>
                  <a:gd name="T12" fmla="*/ 405 w 532"/>
                  <a:gd name="T13" fmla="*/ 27 h 212"/>
                  <a:gd name="T14" fmla="*/ 333 w 532"/>
                  <a:gd name="T15" fmla="*/ 49 h 212"/>
                  <a:gd name="T16" fmla="*/ 262 w 532"/>
                  <a:gd name="T17" fmla="*/ 83 h 212"/>
                  <a:gd name="T18" fmla="*/ 229 w 532"/>
                  <a:gd name="T19" fmla="*/ 105 h 212"/>
                  <a:gd name="T20" fmla="*/ 201 w 532"/>
                  <a:gd name="T21" fmla="*/ 74 h 212"/>
                  <a:gd name="T22" fmla="*/ 169 w 532"/>
                  <a:gd name="T23" fmla="*/ 47 h 212"/>
                  <a:gd name="T24" fmla="*/ 121 w 532"/>
                  <a:gd name="T25" fmla="*/ 23 h 212"/>
                  <a:gd name="T26" fmla="*/ 83 w 532"/>
                  <a:gd name="T27" fmla="*/ 38 h 212"/>
                  <a:gd name="T28" fmla="*/ 39 w 532"/>
                  <a:gd name="T29" fmla="*/ 47 h 212"/>
                  <a:gd name="T30" fmla="*/ 0 w 532"/>
                  <a:gd name="T31" fmla="*/ 49 h 212"/>
                  <a:gd name="T32" fmla="*/ 0 w 532"/>
                  <a:gd name="T33" fmla="*/ 49 h 2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32"/>
                  <a:gd name="T52" fmla="*/ 0 h 212"/>
                  <a:gd name="T53" fmla="*/ 532 w 532"/>
                  <a:gd name="T54" fmla="*/ 212 h 2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32" h="212">
                    <a:moveTo>
                      <a:pt x="0" y="49"/>
                    </a:moveTo>
                    <a:lnTo>
                      <a:pt x="95" y="113"/>
                    </a:lnTo>
                    <a:lnTo>
                      <a:pt x="234" y="212"/>
                    </a:lnTo>
                    <a:lnTo>
                      <a:pt x="328" y="150"/>
                    </a:lnTo>
                    <a:lnTo>
                      <a:pt x="479" y="44"/>
                    </a:lnTo>
                    <a:lnTo>
                      <a:pt x="532" y="0"/>
                    </a:lnTo>
                    <a:lnTo>
                      <a:pt x="405" y="27"/>
                    </a:lnTo>
                    <a:lnTo>
                      <a:pt x="333" y="49"/>
                    </a:lnTo>
                    <a:lnTo>
                      <a:pt x="262" y="83"/>
                    </a:lnTo>
                    <a:lnTo>
                      <a:pt x="229" y="105"/>
                    </a:lnTo>
                    <a:lnTo>
                      <a:pt x="201" y="74"/>
                    </a:lnTo>
                    <a:lnTo>
                      <a:pt x="169" y="47"/>
                    </a:lnTo>
                    <a:lnTo>
                      <a:pt x="121" y="23"/>
                    </a:lnTo>
                    <a:lnTo>
                      <a:pt x="83" y="38"/>
                    </a:lnTo>
                    <a:lnTo>
                      <a:pt x="39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2" name="Freeform 261"/>
              <p:cNvSpPr>
                <a:spLocks/>
              </p:cNvSpPr>
              <p:nvPr/>
            </p:nvSpPr>
            <p:spPr bwMode="auto">
              <a:xfrm>
                <a:off x="5642" y="3622"/>
                <a:ext cx="136" cy="129"/>
              </a:xfrm>
              <a:custGeom>
                <a:avLst/>
                <a:gdLst>
                  <a:gd name="T0" fmla="*/ 426 w 543"/>
                  <a:gd name="T1" fmla="*/ 387 h 387"/>
                  <a:gd name="T2" fmla="*/ 480 w 543"/>
                  <a:gd name="T3" fmla="*/ 343 h 387"/>
                  <a:gd name="T4" fmla="*/ 543 w 543"/>
                  <a:gd name="T5" fmla="*/ 286 h 387"/>
                  <a:gd name="T6" fmla="*/ 508 w 543"/>
                  <a:gd name="T7" fmla="*/ 292 h 387"/>
                  <a:gd name="T8" fmla="*/ 470 w 543"/>
                  <a:gd name="T9" fmla="*/ 284 h 387"/>
                  <a:gd name="T10" fmla="*/ 447 w 543"/>
                  <a:gd name="T11" fmla="*/ 261 h 387"/>
                  <a:gd name="T12" fmla="*/ 443 w 543"/>
                  <a:gd name="T13" fmla="*/ 245 h 387"/>
                  <a:gd name="T14" fmla="*/ 417 w 543"/>
                  <a:gd name="T15" fmla="*/ 240 h 387"/>
                  <a:gd name="T16" fmla="*/ 389 w 543"/>
                  <a:gd name="T17" fmla="*/ 214 h 387"/>
                  <a:gd name="T18" fmla="*/ 381 w 543"/>
                  <a:gd name="T19" fmla="*/ 174 h 387"/>
                  <a:gd name="T20" fmla="*/ 377 w 543"/>
                  <a:gd name="T21" fmla="*/ 110 h 387"/>
                  <a:gd name="T22" fmla="*/ 377 w 543"/>
                  <a:gd name="T23" fmla="*/ 70 h 387"/>
                  <a:gd name="T24" fmla="*/ 377 w 543"/>
                  <a:gd name="T25" fmla="*/ 42 h 387"/>
                  <a:gd name="T26" fmla="*/ 365 w 543"/>
                  <a:gd name="T27" fmla="*/ 64 h 387"/>
                  <a:gd name="T28" fmla="*/ 358 w 543"/>
                  <a:gd name="T29" fmla="*/ 94 h 387"/>
                  <a:gd name="T30" fmla="*/ 361 w 543"/>
                  <a:gd name="T31" fmla="*/ 131 h 387"/>
                  <a:gd name="T32" fmla="*/ 362 w 543"/>
                  <a:gd name="T33" fmla="*/ 156 h 387"/>
                  <a:gd name="T34" fmla="*/ 371 w 543"/>
                  <a:gd name="T35" fmla="*/ 184 h 387"/>
                  <a:gd name="T36" fmla="*/ 338 w 543"/>
                  <a:gd name="T37" fmla="*/ 186 h 387"/>
                  <a:gd name="T38" fmla="*/ 304 w 543"/>
                  <a:gd name="T39" fmla="*/ 181 h 387"/>
                  <a:gd name="T40" fmla="*/ 281 w 543"/>
                  <a:gd name="T41" fmla="*/ 163 h 387"/>
                  <a:gd name="T42" fmla="*/ 267 w 543"/>
                  <a:gd name="T43" fmla="*/ 128 h 387"/>
                  <a:gd name="T44" fmla="*/ 267 w 543"/>
                  <a:gd name="T45" fmla="*/ 87 h 387"/>
                  <a:gd name="T46" fmla="*/ 276 w 543"/>
                  <a:gd name="T47" fmla="*/ 38 h 387"/>
                  <a:gd name="T48" fmla="*/ 290 w 543"/>
                  <a:gd name="T49" fmla="*/ 0 h 387"/>
                  <a:gd name="T50" fmla="*/ 92 w 543"/>
                  <a:gd name="T51" fmla="*/ 161 h 387"/>
                  <a:gd name="T52" fmla="*/ 0 w 543"/>
                  <a:gd name="T53" fmla="*/ 217 h 387"/>
                  <a:gd name="T54" fmla="*/ 19 w 543"/>
                  <a:gd name="T55" fmla="*/ 238 h 387"/>
                  <a:gd name="T56" fmla="*/ 59 w 543"/>
                  <a:gd name="T57" fmla="*/ 238 h 387"/>
                  <a:gd name="T58" fmla="*/ 105 w 543"/>
                  <a:gd name="T59" fmla="*/ 223 h 387"/>
                  <a:gd name="T60" fmla="*/ 155 w 543"/>
                  <a:gd name="T61" fmla="*/ 192 h 387"/>
                  <a:gd name="T62" fmla="*/ 184 w 543"/>
                  <a:gd name="T63" fmla="*/ 231 h 387"/>
                  <a:gd name="T64" fmla="*/ 223 w 543"/>
                  <a:gd name="T65" fmla="*/ 276 h 387"/>
                  <a:gd name="T66" fmla="*/ 257 w 543"/>
                  <a:gd name="T67" fmla="*/ 303 h 387"/>
                  <a:gd name="T68" fmla="*/ 298 w 543"/>
                  <a:gd name="T69" fmla="*/ 326 h 387"/>
                  <a:gd name="T70" fmla="*/ 345 w 543"/>
                  <a:gd name="T71" fmla="*/ 351 h 387"/>
                  <a:gd name="T72" fmla="*/ 426 w 543"/>
                  <a:gd name="T73" fmla="*/ 387 h 387"/>
                  <a:gd name="T74" fmla="*/ 426 w 543"/>
                  <a:gd name="T75" fmla="*/ 387 h 38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43"/>
                  <a:gd name="T115" fmla="*/ 0 h 387"/>
                  <a:gd name="T116" fmla="*/ 543 w 543"/>
                  <a:gd name="T117" fmla="*/ 387 h 38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43" h="387">
                    <a:moveTo>
                      <a:pt x="426" y="387"/>
                    </a:moveTo>
                    <a:lnTo>
                      <a:pt x="480" y="343"/>
                    </a:lnTo>
                    <a:lnTo>
                      <a:pt x="543" y="286"/>
                    </a:lnTo>
                    <a:lnTo>
                      <a:pt x="508" y="292"/>
                    </a:lnTo>
                    <a:lnTo>
                      <a:pt x="470" y="284"/>
                    </a:lnTo>
                    <a:lnTo>
                      <a:pt x="447" y="261"/>
                    </a:lnTo>
                    <a:lnTo>
                      <a:pt x="443" y="245"/>
                    </a:lnTo>
                    <a:lnTo>
                      <a:pt x="417" y="240"/>
                    </a:lnTo>
                    <a:lnTo>
                      <a:pt x="389" y="214"/>
                    </a:lnTo>
                    <a:lnTo>
                      <a:pt x="381" y="174"/>
                    </a:lnTo>
                    <a:lnTo>
                      <a:pt x="377" y="110"/>
                    </a:lnTo>
                    <a:lnTo>
                      <a:pt x="377" y="70"/>
                    </a:lnTo>
                    <a:lnTo>
                      <a:pt x="377" y="42"/>
                    </a:lnTo>
                    <a:lnTo>
                      <a:pt x="365" y="64"/>
                    </a:lnTo>
                    <a:lnTo>
                      <a:pt x="358" y="94"/>
                    </a:lnTo>
                    <a:lnTo>
                      <a:pt x="361" y="131"/>
                    </a:lnTo>
                    <a:lnTo>
                      <a:pt x="362" y="156"/>
                    </a:lnTo>
                    <a:lnTo>
                      <a:pt x="371" y="184"/>
                    </a:lnTo>
                    <a:lnTo>
                      <a:pt x="338" y="186"/>
                    </a:lnTo>
                    <a:lnTo>
                      <a:pt x="304" y="181"/>
                    </a:lnTo>
                    <a:lnTo>
                      <a:pt x="281" y="163"/>
                    </a:lnTo>
                    <a:lnTo>
                      <a:pt x="267" y="128"/>
                    </a:lnTo>
                    <a:lnTo>
                      <a:pt x="267" y="87"/>
                    </a:lnTo>
                    <a:lnTo>
                      <a:pt x="276" y="38"/>
                    </a:lnTo>
                    <a:lnTo>
                      <a:pt x="290" y="0"/>
                    </a:lnTo>
                    <a:lnTo>
                      <a:pt x="92" y="161"/>
                    </a:lnTo>
                    <a:lnTo>
                      <a:pt x="0" y="217"/>
                    </a:lnTo>
                    <a:lnTo>
                      <a:pt x="19" y="238"/>
                    </a:lnTo>
                    <a:lnTo>
                      <a:pt x="59" y="238"/>
                    </a:lnTo>
                    <a:lnTo>
                      <a:pt x="105" y="223"/>
                    </a:lnTo>
                    <a:lnTo>
                      <a:pt x="155" y="192"/>
                    </a:lnTo>
                    <a:lnTo>
                      <a:pt x="184" y="231"/>
                    </a:lnTo>
                    <a:lnTo>
                      <a:pt x="223" y="276"/>
                    </a:lnTo>
                    <a:lnTo>
                      <a:pt x="257" y="303"/>
                    </a:lnTo>
                    <a:lnTo>
                      <a:pt x="298" y="326"/>
                    </a:lnTo>
                    <a:lnTo>
                      <a:pt x="345" y="351"/>
                    </a:lnTo>
                    <a:lnTo>
                      <a:pt x="426" y="38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3" name="Freeform 262"/>
              <p:cNvSpPr>
                <a:spLocks/>
              </p:cNvSpPr>
              <p:nvPr/>
            </p:nvSpPr>
            <p:spPr bwMode="auto">
              <a:xfrm>
                <a:off x="5544" y="3835"/>
                <a:ext cx="174" cy="98"/>
              </a:xfrm>
              <a:custGeom>
                <a:avLst/>
                <a:gdLst>
                  <a:gd name="T0" fmla="*/ 0 w 697"/>
                  <a:gd name="T1" fmla="*/ 114 h 296"/>
                  <a:gd name="T2" fmla="*/ 80 w 697"/>
                  <a:gd name="T3" fmla="*/ 224 h 296"/>
                  <a:gd name="T4" fmla="*/ 129 w 697"/>
                  <a:gd name="T5" fmla="*/ 296 h 296"/>
                  <a:gd name="T6" fmla="*/ 210 w 697"/>
                  <a:gd name="T7" fmla="*/ 273 h 296"/>
                  <a:gd name="T8" fmla="*/ 372 w 697"/>
                  <a:gd name="T9" fmla="*/ 211 h 296"/>
                  <a:gd name="T10" fmla="*/ 555 w 697"/>
                  <a:gd name="T11" fmla="*/ 134 h 296"/>
                  <a:gd name="T12" fmla="*/ 697 w 697"/>
                  <a:gd name="T13" fmla="*/ 73 h 296"/>
                  <a:gd name="T14" fmla="*/ 689 w 697"/>
                  <a:gd name="T15" fmla="*/ 44 h 296"/>
                  <a:gd name="T16" fmla="*/ 653 w 697"/>
                  <a:gd name="T17" fmla="*/ 19 h 296"/>
                  <a:gd name="T18" fmla="*/ 646 w 697"/>
                  <a:gd name="T19" fmla="*/ 0 h 296"/>
                  <a:gd name="T20" fmla="*/ 586 w 697"/>
                  <a:gd name="T21" fmla="*/ 60 h 296"/>
                  <a:gd name="T22" fmla="*/ 494 w 697"/>
                  <a:gd name="T23" fmla="*/ 140 h 296"/>
                  <a:gd name="T24" fmla="*/ 336 w 697"/>
                  <a:gd name="T25" fmla="*/ 37 h 296"/>
                  <a:gd name="T26" fmla="*/ 169 w 697"/>
                  <a:gd name="T27" fmla="*/ 107 h 296"/>
                  <a:gd name="T28" fmla="*/ 66 w 697"/>
                  <a:gd name="T29" fmla="*/ 160 h 296"/>
                  <a:gd name="T30" fmla="*/ 0 w 697"/>
                  <a:gd name="T31" fmla="*/ 114 h 296"/>
                  <a:gd name="T32" fmla="*/ 0 w 697"/>
                  <a:gd name="T33" fmla="*/ 114 h 29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97"/>
                  <a:gd name="T52" fmla="*/ 0 h 296"/>
                  <a:gd name="T53" fmla="*/ 697 w 697"/>
                  <a:gd name="T54" fmla="*/ 296 h 29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97" h="296">
                    <a:moveTo>
                      <a:pt x="0" y="114"/>
                    </a:moveTo>
                    <a:lnTo>
                      <a:pt x="80" y="224"/>
                    </a:lnTo>
                    <a:lnTo>
                      <a:pt x="129" y="296"/>
                    </a:lnTo>
                    <a:lnTo>
                      <a:pt x="210" y="273"/>
                    </a:lnTo>
                    <a:lnTo>
                      <a:pt x="372" y="211"/>
                    </a:lnTo>
                    <a:lnTo>
                      <a:pt x="555" y="134"/>
                    </a:lnTo>
                    <a:lnTo>
                      <a:pt x="697" y="73"/>
                    </a:lnTo>
                    <a:lnTo>
                      <a:pt x="689" y="44"/>
                    </a:lnTo>
                    <a:lnTo>
                      <a:pt x="653" y="19"/>
                    </a:lnTo>
                    <a:lnTo>
                      <a:pt x="646" y="0"/>
                    </a:lnTo>
                    <a:lnTo>
                      <a:pt x="586" y="60"/>
                    </a:lnTo>
                    <a:lnTo>
                      <a:pt x="494" y="140"/>
                    </a:lnTo>
                    <a:lnTo>
                      <a:pt x="336" y="37"/>
                    </a:lnTo>
                    <a:lnTo>
                      <a:pt x="169" y="107"/>
                    </a:lnTo>
                    <a:lnTo>
                      <a:pt x="66" y="160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4" name="Freeform 263"/>
              <p:cNvSpPr>
                <a:spLocks/>
              </p:cNvSpPr>
              <p:nvPr/>
            </p:nvSpPr>
            <p:spPr bwMode="auto">
              <a:xfrm>
                <a:off x="5525" y="3791"/>
                <a:ext cx="74" cy="88"/>
              </a:xfrm>
              <a:custGeom>
                <a:avLst/>
                <a:gdLst>
                  <a:gd name="T0" fmla="*/ 0 w 297"/>
                  <a:gd name="T1" fmla="*/ 141 h 264"/>
                  <a:gd name="T2" fmla="*/ 90 w 297"/>
                  <a:gd name="T3" fmla="*/ 264 h 264"/>
                  <a:gd name="T4" fmla="*/ 102 w 297"/>
                  <a:gd name="T5" fmla="*/ 262 h 264"/>
                  <a:gd name="T6" fmla="*/ 57 w 297"/>
                  <a:gd name="T7" fmla="*/ 191 h 264"/>
                  <a:gd name="T8" fmla="*/ 149 w 297"/>
                  <a:gd name="T9" fmla="*/ 138 h 264"/>
                  <a:gd name="T10" fmla="*/ 297 w 297"/>
                  <a:gd name="T11" fmla="*/ 69 h 264"/>
                  <a:gd name="T12" fmla="*/ 212 w 297"/>
                  <a:gd name="T13" fmla="*/ 0 h 264"/>
                  <a:gd name="T14" fmla="*/ 130 w 297"/>
                  <a:gd name="T15" fmla="*/ 35 h 264"/>
                  <a:gd name="T16" fmla="*/ 130 w 297"/>
                  <a:gd name="T17" fmla="*/ 69 h 264"/>
                  <a:gd name="T18" fmla="*/ 126 w 297"/>
                  <a:gd name="T19" fmla="*/ 105 h 264"/>
                  <a:gd name="T20" fmla="*/ 122 w 297"/>
                  <a:gd name="T21" fmla="*/ 120 h 264"/>
                  <a:gd name="T22" fmla="*/ 0 w 297"/>
                  <a:gd name="T23" fmla="*/ 141 h 264"/>
                  <a:gd name="T24" fmla="*/ 0 w 297"/>
                  <a:gd name="T25" fmla="*/ 141 h 2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7"/>
                  <a:gd name="T40" fmla="*/ 0 h 264"/>
                  <a:gd name="T41" fmla="*/ 297 w 297"/>
                  <a:gd name="T42" fmla="*/ 264 h 26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7" h="264">
                    <a:moveTo>
                      <a:pt x="0" y="141"/>
                    </a:moveTo>
                    <a:lnTo>
                      <a:pt x="90" y="264"/>
                    </a:lnTo>
                    <a:lnTo>
                      <a:pt x="102" y="262"/>
                    </a:lnTo>
                    <a:lnTo>
                      <a:pt x="57" y="191"/>
                    </a:lnTo>
                    <a:lnTo>
                      <a:pt x="149" y="138"/>
                    </a:lnTo>
                    <a:lnTo>
                      <a:pt x="297" y="69"/>
                    </a:lnTo>
                    <a:lnTo>
                      <a:pt x="212" y="0"/>
                    </a:lnTo>
                    <a:lnTo>
                      <a:pt x="130" y="35"/>
                    </a:lnTo>
                    <a:lnTo>
                      <a:pt x="130" y="69"/>
                    </a:lnTo>
                    <a:lnTo>
                      <a:pt x="126" y="105"/>
                    </a:lnTo>
                    <a:lnTo>
                      <a:pt x="122" y="120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5" name="Freeform 264"/>
              <p:cNvSpPr>
                <a:spLocks/>
              </p:cNvSpPr>
              <p:nvPr/>
            </p:nvSpPr>
            <p:spPr bwMode="auto">
              <a:xfrm>
                <a:off x="5532" y="3770"/>
                <a:ext cx="16" cy="4"/>
              </a:xfrm>
              <a:custGeom>
                <a:avLst/>
                <a:gdLst>
                  <a:gd name="T0" fmla="*/ 0 w 61"/>
                  <a:gd name="T1" fmla="*/ 0 h 11"/>
                  <a:gd name="T2" fmla="*/ 19 w 61"/>
                  <a:gd name="T3" fmla="*/ 11 h 11"/>
                  <a:gd name="T4" fmla="*/ 61 w 61"/>
                  <a:gd name="T5" fmla="*/ 0 h 11"/>
                  <a:gd name="T6" fmla="*/ 0 w 61"/>
                  <a:gd name="T7" fmla="*/ 0 h 11"/>
                  <a:gd name="T8" fmla="*/ 0 w 61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11"/>
                  <a:gd name="T17" fmla="*/ 61 w 6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11">
                    <a:moveTo>
                      <a:pt x="0" y="0"/>
                    </a:moveTo>
                    <a:lnTo>
                      <a:pt x="19" y="11"/>
                    </a:lnTo>
                    <a:lnTo>
                      <a:pt x="6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6" name="Freeform 265"/>
              <p:cNvSpPr>
                <a:spLocks/>
              </p:cNvSpPr>
              <p:nvPr/>
            </p:nvSpPr>
            <p:spPr bwMode="auto">
              <a:xfrm>
                <a:off x="5749" y="3820"/>
                <a:ext cx="28" cy="21"/>
              </a:xfrm>
              <a:custGeom>
                <a:avLst/>
                <a:gdLst>
                  <a:gd name="T0" fmla="*/ 107 w 114"/>
                  <a:gd name="T1" fmla="*/ 0 h 64"/>
                  <a:gd name="T2" fmla="*/ 64 w 114"/>
                  <a:gd name="T3" fmla="*/ 19 h 64"/>
                  <a:gd name="T4" fmla="*/ 19 w 114"/>
                  <a:gd name="T5" fmla="*/ 41 h 64"/>
                  <a:gd name="T6" fmla="*/ 0 w 114"/>
                  <a:gd name="T7" fmla="*/ 58 h 64"/>
                  <a:gd name="T8" fmla="*/ 0 w 114"/>
                  <a:gd name="T9" fmla="*/ 64 h 64"/>
                  <a:gd name="T10" fmla="*/ 41 w 114"/>
                  <a:gd name="T11" fmla="*/ 44 h 64"/>
                  <a:gd name="T12" fmla="*/ 114 w 114"/>
                  <a:gd name="T13" fmla="*/ 5 h 64"/>
                  <a:gd name="T14" fmla="*/ 107 w 114"/>
                  <a:gd name="T15" fmla="*/ 0 h 64"/>
                  <a:gd name="T16" fmla="*/ 107 w 114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4"/>
                  <a:gd name="T28" fmla="*/ 0 h 64"/>
                  <a:gd name="T29" fmla="*/ 114 w 114"/>
                  <a:gd name="T30" fmla="*/ 64 h 6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4" h="64">
                    <a:moveTo>
                      <a:pt x="107" y="0"/>
                    </a:moveTo>
                    <a:lnTo>
                      <a:pt x="64" y="19"/>
                    </a:lnTo>
                    <a:lnTo>
                      <a:pt x="19" y="41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41" y="44"/>
                    </a:lnTo>
                    <a:lnTo>
                      <a:pt x="114" y="5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ED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7" name="Freeform 266"/>
              <p:cNvSpPr>
                <a:spLocks/>
              </p:cNvSpPr>
              <p:nvPr/>
            </p:nvSpPr>
            <p:spPr bwMode="auto">
              <a:xfrm>
                <a:off x="5576" y="3617"/>
                <a:ext cx="90" cy="68"/>
              </a:xfrm>
              <a:custGeom>
                <a:avLst/>
                <a:gdLst>
                  <a:gd name="T0" fmla="*/ 221 w 358"/>
                  <a:gd name="T1" fmla="*/ 30 h 202"/>
                  <a:gd name="T2" fmla="*/ 275 w 358"/>
                  <a:gd name="T3" fmla="*/ 21 h 202"/>
                  <a:gd name="T4" fmla="*/ 317 w 358"/>
                  <a:gd name="T5" fmla="*/ 2 h 202"/>
                  <a:gd name="T6" fmla="*/ 358 w 358"/>
                  <a:gd name="T7" fmla="*/ 0 h 202"/>
                  <a:gd name="T8" fmla="*/ 241 w 358"/>
                  <a:gd name="T9" fmla="*/ 78 h 202"/>
                  <a:gd name="T10" fmla="*/ 99 w 358"/>
                  <a:gd name="T11" fmla="*/ 202 h 202"/>
                  <a:gd name="T12" fmla="*/ 0 w 358"/>
                  <a:gd name="T13" fmla="*/ 189 h 202"/>
                  <a:gd name="T14" fmla="*/ 115 w 358"/>
                  <a:gd name="T15" fmla="*/ 114 h 202"/>
                  <a:gd name="T16" fmla="*/ 221 w 358"/>
                  <a:gd name="T17" fmla="*/ 30 h 202"/>
                  <a:gd name="T18" fmla="*/ 221 w 358"/>
                  <a:gd name="T19" fmla="*/ 30 h 2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8"/>
                  <a:gd name="T31" fmla="*/ 0 h 202"/>
                  <a:gd name="T32" fmla="*/ 358 w 358"/>
                  <a:gd name="T33" fmla="*/ 202 h 2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8" h="202">
                    <a:moveTo>
                      <a:pt x="221" y="30"/>
                    </a:moveTo>
                    <a:lnTo>
                      <a:pt x="275" y="21"/>
                    </a:lnTo>
                    <a:lnTo>
                      <a:pt x="317" y="2"/>
                    </a:lnTo>
                    <a:lnTo>
                      <a:pt x="358" y="0"/>
                    </a:lnTo>
                    <a:lnTo>
                      <a:pt x="241" y="78"/>
                    </a:lnTo>
                    <a:lnTo>
                      <a:pt x="99" y="202"/>
                    </a:lnTo>
                    <a:lnTo>
                      <a:pt x="0" y="189"/>
                    </a:lnTo>
                    <a:lnTo>
                      <a:pt x="115" y="114"/>
                    </a:lnTo>
                    <a:lnTo>
                      <a:pt x="221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8" name="Freeform 267"/>
              <p:cNvSpPr>
                <a:spLocks/>
              </p:cNvSpPr>
              <p:nvPr/>
            </p:nvSpPr>
            <p:spPr bwMode="auto">
              <a:xfrm>
                <a:off x="5405" y="3551"/>
                <a:ext cx="177" cy="124"/>
              </a:xfrm>
              <a:custGeom>
                <a:avLst/>
                <a:gdLst>
                  <a:gd name="T0" fmla="*/ 432 w 708"/>
                  <a:gd name="T1" fmla="*/ 348 h 373"/>
                  <a:gd name="T2" fmla="*/ 613 w 708"/>
                  <a:gd name="T3" fmla="*/ 373 h 373"/>
                  <a:gd name="T4" fmla="*/ 578 w 708"/>
                  <a:gd name="T5" fmla="*/ 325 h 373"/>
                  <a:gd name="T6" fmla="*/ 708 w 708"/>
                  <a:gd name="T7" fmla="*/ 208 h 373"/>
                  <a:gd name="T8" fmla="*/ 678 w 708"/>
                  <a:gd name="T9" fmla="*/ 205 h 373"/>
                  <a:gd name="T10" fmla="*/ 650 w 708"/>
                  <a:gd name="T11" fmla="*/ 194 h 373"/>
                  <a:gd name="T12" fmla="*/ 523 w 708"/>
                  <a:gd name="T13" fmla="*/ 300 h 373"/>
                  <a:gd name="T14" fmla="*/ 428 w 708"/>
                  <a:gd name="T15" fmla="*/ 210 h 373"/>
                  <a:gd name="T16" fmla="*/ 504 w 708"/>
                  <a:gd name="T17" fmla="*/ 136 h 373"/>
                  <a:gd name="T18" fmla="*/ 494 w 708"/>
                  <a:gd name="T19" fmla="*/ 100 h 373"/>
                  <a:gd name="T20" fmla="*/ 473 w 708"/>
                  <a:gd name="T21" fmla="*/ 91 h 373"/>
                  <a:gd name="T22" fmla="*/ 365 w 708"/>
                  <a:gd name="T23" fmla="*/ 171 h 373"/>
                  <a:gd name="T24" fmla="*/ 277 w 708"/>
                  <a:gd name="T25" fmla="*/ 110 h 373"/>
                  <a:gd name="T26" fmla="*/ 291 w 708"/>
                  <a:gd name="T27" fmla="*/ 77 h 373"/>
                  <a:gd name="T28" fmla="*/ 206 w 708"/>
                  <a:gd name="T29" fmla="*/ 48 h 373"/>
                  <a:gd name="T30" fmla="*/ 71 w 708"/>
                  <a:gd name="T31" fmla="*/ 0 h 373"/>
                  <a:gd name="T32" fmla="*/ 35 w 708"/>
                  <a:gd name="T33" fmla="*/ 15 h 373"/>
                  <a:gd name="T34" fmla="*/ 0 w 708"/>
                  <a:gd name="T35" fmla="*/ 9 h 373"/>
                  <a:gd name="T36" fmla="*/ 129 w 708"/>
                  <a:gd name="T37" fmla="*/ 94 h 373"/>
                  <a:gd name="T38" fmla="*/ 327 w 708"/>
                  <a:gd name="T39" fmla="*/ 259 h 373"/>
                  <a:gd name="T40" fmla="*/ 432 w 708"/>
                  <a:gd name="T41" fmla="*/ 348 h 373"/>
                  <a:gd name="T42" fmla="*/ 432 w 708"/>
                  <a:gd name="T43" fmla="*/ 348 h 37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08"/>
                  <a:gd name="T67" fmla="*/ 0 h 373"/>
                  <a:gd name="T68" fmla="*/ 708 w 708"/>
                  <a:gd name="T69" fmla="*/ 373 h 37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08" h="373">
                    <a:moveTo>
                      <a:pt x="432" y="348"/>
                    </a:moveTo>
                    <a:lnTo>
                      <a:pt x="613" y="373"/>
                    </a:lnTo>
                    <a:lnTo>
                      <a:pt x="578" y="325"/>
                    </a:lnTo>
                    <a:lnTo>
                      <a:pt x="708" y="208"/>
                    </a:lnTo>
                    <a:lnTo>
                      <a:pt x="678" y="205"/>
                    </a:lnTo>
                    <a:lnTo>
                      <a:pt x="650" y="194"/>
                    </a:lnTo>
                    <a:lnTo>
                      <a:pt x="523" y="300"/>
                    </a:lnTo>
                    <a:lnTo>
                      <a:pt x="428" y="210"/>
                    </a:lnTo>
                    <a:lnTo>
                      <a:pt x="504" y="136"/>
                    </a:lnTo>
                    <a:lnTo>
                      <a:pt x="494" y="100"/>
                    </a:lnTo>
                    <a:lnTo>
                      <a:pt x="473" y="91"/>
                    </a:lnTo>
                    <a:lnTo>
                      <a:pt x="365" y="171"/>
                    </a:lnTo>
                    <a:lnTo>
                      <a:pt x="277" y="110"/>
                    </a:lnTo>
                    <a:lnTo>
                      <a:pt x="291" y="77"/>
                    </a:lnTo>
                    <a:lnTo>
                      <a:pt x="206" y="48"/>
                    </a:lnTo>
                    <a:lnTo>
                      <a:pt x="71" y="0"/>
                    </a:lnTo>
                    <a:lnTo>
                      <a:pt x="35" y="15"/>
                    </a:lnTo>
                    <a:lnTo>
                      <a:pt x="0" y="9"/>
                    </a:lnTo>
                    <a:lnTo>
                      <a:pt x="129" y="94"/>
                    </a:lnTo>
                    <a:lnTo>
                      <a:pt x="327" y="259"/>
                    </a:lnTo>
                    <a:lnTo>
                      <a:pt x="432" y="34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479" name="Freeform 268"/>
              <p:cNvSpPr>
                <a:spLocks/>
              </p:cNvSpPr>
              <p:nvPr/>
            </p:nvSpPr>
            <p:spPr bwMode="auto">
              <a:xfrm>
                <a:off x="5745" y="3566"/>
                <a:ext cx="49" cy="39"/>
              </a:xfrm>
              <a:custGeom>
                <a:avLst/>
                <a:gdLst>
                  <a:gd name="T0" fmla="*/ 0 w 196"/>
                  <a:gd name="T1" fmla="*/ 79 h 115"/>
                  <a:gd name="T2" fmla="*/ 36 w 196"/>
                  <a:gd name="T3" fmla="*/ 94 h 115"/>
                  <a:gd name="T4" fmla="*/ 40 w 196"/>
                  <a:gd name="T5" fmla="*/ 115 h 115"/>
                  <a:gd name="T6" fmla="*/ 63 w 196"/>
                  <a:gd name="T7" fmla="*/ 106 h 115"/>
                  <a:gd name="T8" fmla="*/ 85 w 196"/>
                  <a:gd name="T9" fmla="*/ 114 h 115"/>
                  <a:gd name="T10" fmla="*/ 97 w 196"/>
                  <a:gd name="T11" fmla="*/ 97 h 115"/>
                  <a:gd name="T12" fmla="*/ 121 w 196"/>
                  <a:gd name="T13" fmla="*/ 72 h 115"/>
                  <a:gd name="T14" fmla="*/ 161 w 196"/>
                  <a:gd name="T15" fmla="*/ 74 h 115"/>
                  <a:gd name="T16" fmla="*/ 171 w 196"/>
                  <a:gd name="T17" fmla="*/ 47 h 115"/>
                  <a:gd name="T18" fmla="*/ 196 w 196"/>
                  <a:gd name="T19" fmla="*/ 17 h 115"/>
                  <a:gd name="T20" fmla="*/ 103 w 196"/>
                  <a:gd name="T21" fmla="*/ 0 h 115"/>
                  <a:gd name="T22" fmla="*/ 0 w 196"/>
                  <a:gd name="T23" fmla="*/ 79 h 115"/>
                  <a:gd name="T24" fmla="*/ 0 w 196"/>
                  <a:gd name="T25" fmla="*/ 79 h 11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6"/>
                  <a:gd name="T40" fmla="*/ 0 h 115"/>
                  <a:gd name="T41" fmla="*/ 196 w 196"/>
                  <a:gd name="T42" fmla="*/ 115 h 11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6" h="115">
                    <a:moveTo>
                      <a:pt x="0" y="79"/>
                    </a:moveTo>
                    <a:lnTo>
                      <a:pt x="36" y="94"/>
                    </a:lnTo>
                    <a:lnTo>
                      <a:pt x="40" y="115"/>
                    </a:lnTo>
                    <a:lnTo>
                      <a:pt x="63" y="106"/>
                    </a:lnTo>
                    <a:lnTo>
                      <a:pt x="85" y="114"/>
                    </a:lnTo>
                    <a:lnTo>
                      <a:pt x="97" y="97"/>
                    </a:lnTo>
                    <a:lnTo>
                      <a:pt x="121" y="72"/>
                    </a:lnTo>
                    <a:lnTo>
                      <a:pt x="161" y="74"/>
                    </a:lnTo>
                    <a:lnTo>
                      <a:pt x="171" y="47"/>
                    </a:lnTo>
                    <a:lnTo>
                      <a:pt x="196" y="17"/>
                    </a:lnTo>
                    <a:lnTo>
                      <a:pt x="10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11276" name="Freeform 270"/>
            <p:cNvSpPr>
              <a:spLocks/>
            </p:cNvSpPr>
            <p:nvPr/>
          </p:nvSpPr>
          <p:spPr bwMode="auto">
            <a:xfrm>
              <a:off x="5828" y="3593"/>
              <a:ext cx="30" cy="52"/>
            </a:xfrm>
            <a:custGeom>
              <a:avLst/>
              <a:gdLst>
                <a:gd name="T0" fmla="*/ 32 w 120"/>
                <a:gd name="T1" fmla="*/ 0 h 158"/>
                <a:gd name="T2" fmla="*/ 29 w 120"/>
                <a:gd name="T3" fmla="*/ 50 h 158"/>
                <a:gd name="T4" fmla="*/ 0 w 120"/>
                <a:gd name="T5" fmla="*/ 114 h 158"/>
                <a:gd name="T6" fmla="*/ 16 w 120"/>
                <a:gd name="T7" fmla="*/ 133 h 158"/>
                <a:gd name="T8" fmla="*/ 23 w 120"/>
                <a:gd name="T9" fmla="*/ 158 h 158"/>
                <a:gd name="T10" fmla="*/ 120 w 120"/>
                <a:gd name="T11" fmla="*/ 59 h 158"/>
                <a:gd name="T12" fmla="*/ 69 w 120"/>
                <a:gd name="T13" fmla="*/ 8 h 158"/>
                <a:gd name="T14" fmla="*/ 32 w 120"/>
                <a:gd name="T15" fmla="*/ 0 h 158"/>
                <a:gd name="T16" fmla="*/ 32 w 120"/>
                <a:gd name="T17" fmla="*/ 0 h 1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0"/>
                <a:gd name="T28" fmla="*/ 0 h 158"/>
                <a:gd name="T29" fmla="*/ 120 w 120"/>
                <a:gd name="T30" fmla="*/ 158 h 15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0" h="158">
                  <a:moveTo>
                    <a:pt x="32" y="0"/>
                  </a:moveTo>
                  <a:lnTo>
                    <a:pt x="29" y="50"/>
                  </a:lnTo>
                  <a:lnTo>
                    <a:pt x="0" y="114"/>
                  </a:lnTo>
                  <a:lnTo>
                    <a:pt x="16" y="133"/>
                  </a:lnTo>
                  <a:lnTo>
                    <a:pt x="23" y="158"/>
                  </a:lnTo>
                  <a:lnTo>
                    <a:pt x="120" y="59"/>
                  </a:lnTo>
                  <a:lnTo>
                    <a:pt x="69" y="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77" name="Freeform 271"/>
            <p:cNvSpPr>
              <a:spLocks/>
            </p:cNvSpPr>
            <p:nvPr/>
          </p:nvSpPr>
          <p:spPr bwMode="auto">
            <a:xfrm>
              <a:off x="5782" y="3665"/>
              <a:ext cx="31" cy="31"/>
            </a:xfrm>
            <a:custGeom>
              <a:avLst/>
              <a:gdLst>
                <a:gd name="T0" fmla="*/ 86 w 126"/>
                <a:gd name="T1" fmla="*/ 0 h 91"/>
                <a:gd name="T2" fmla="*/ 43 w 126"/>
                <a:gd name="T3" fmla="*/ 32 h 91"/>
                <a:gd name="T4" fmla="*/ 5 w 126"/>
                <a:gd name="T5" fmla="*/ 63 h 91"/>
                <a:gd name="T6" fmla="*/ 0 w 126"/>
                <a:gd name="T7" fmla="*/ 81 h 91"/>
                <a:gd name="T8" fmla="*/ 9 w 126"/>
                <a:gd name="T9" fmla="*/ 91 h 91"/>
                <a:gd name="T10" fmla="*/ 54 w 126"/>
                <a:gd name="T11" fmla="*/ 91 h 91"/>
                <a:gd name="T12" fmla="*/ 126 w 126"/>
                <a:gd name="T13" fmla="*/ 23 h 91"/>
                <a:gd name="T14" fmla="*/ 100 w 126"/>
                <a:gd name="T15" fmla="*/ 14 h 91"/>
                <a:gd name="T16" fmla="*/ 86 w 126"/>
                <a:gd name="T17" fmla="*/ 0 h 91"/>
                <a:gd name="T18" fmla="*/ 86 w 126"/>
                <a:gd name="T19" fmla="*/ 0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91"/>
                <a:gd name="T32" fmla="*/ 126 w 126"/>
                <a:gd name="T33" fmla="*/ 91 h 9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91">
                  <a:moveTo>
                    <a:pt x="86" y="0"/>
                  </a:moveTo>
                  <a:lnTo>
                    <a:pt x="43" y="32"/>
                  </a:lnTo>
                  <a:lnTo>
                    <a:pt x="5" y="63"/>
                  </a:lnTo>
                  <a:lnTo>
                    <a:pt x="0" y="81"/>
                  </a:lnTo>
                  <a:lnTo>
                    <a:pt x="9" y="91"/>
                  </a:lnTo>
                  <a:lnTo>
                    <a:pt x="54" y="91"/>
                  </a:lnTo>
                  <a:lnTo>
                    <a:pt x="126" y="23"/>
                  </a:lnTo>
                  <a:lnTo>
                    <a:pt x="100" y="14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78" name="Freeform 272"/>
            <p:cNvSpPr>
              <a:spLocks/>
            </p:cNvSpPr>
            <p:nvPr/>
          </p:nvSpPr>
          <p:spPr bwMode="auto">
            <a:xfrm>
              <a:off x="5788" y="3636"/>
              <a:ext cx="6" cy="5"/>
            </a:xfrm>
            <a:custGeom>
              <a:avLst/>
              <a:gdLst>
                <a:gd name="T0" fmla="*/ 3 w 22"/>
                <a:gd name="T1" fmla="*/ 0 h 17"/>
                <a:gd name="T2" fmla="*/ 0 w 22"/>
                <a:gd name="T3" fmla="*/ 17 h 17"/>
                <a:gd name="T4" fmla="*/ 22 w 22"/>
                <a:gd name="T5" fmla="*/ 2 h 17"/>
                <a:gd name="T6" fmla="*/ 3 w 22"/>
                <a:gd name="T7" fmla="*/ 0 h 17"/>
                <a:gd name="T8" fmla="*/ 3 w 22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7"/>
                <a:gd name="T17" fmla="*/ 22 w 2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7">
                  <a:moveTo>
                    <a:pt x="3" y="0"/>
                  </a:moveTo>
                  <a:lnTo>
                    <a:pt x="0" y="17"/>
                  </a:lnTo>
                  <a:lnTo>
                    <a:pt x="2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11279" name="Freeform 273"/>
            <p:cNvSpPr>
              <a:spLocks/>
            </p:cNvSpPr>
            <p:nvPr/>
          </p:nvSpPr>
          <p:spPr bwMode="auto">
            <a:xfrm>
              <a:off x="5769" y="3662"/>
              <a:ext cx="4" cy="6"/>
            </a:xfrm>
            <a:custGeom>
              <a:avLst/>
              <a:gdLst>
                <a:gd name="T0" fmla="*/ 2 w 15"/>
                <a:gd name="T1" fmla="*/ 0 h 18"/>
                <a:gd name="T2" fmla="*/ 0 w 15"/>
                <a:gd name="T3" fmla="*/ 18 h 18"/>
                <a:gd name="T4" fmla="*/ 15 w 15"/>
                <a:gd name="T5" fmla="*/ 0 h 18"/>
                <a:gd name="T6" fmla="*/ 2 w 15"/>
                <a:gd name="T7" fmla="*/ 0 h 18"/>
                <a:gd name="T8" fmla="*/ 2 w 15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8"/>
                <a:gd name="T17" fmla="*/ 15 w 15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8">
                  <a:moveTo>
                    <a:pt x="2" y="0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1273" name="Text Box 274"/>
          <p:cNvSpPr txBox="1">
            <a:spLocks noChangeArrowheads="1"/>
          </p:cNvSpPr>
          <p:nvPr/>
        </p:nvSpPr>
        <p:spPr bwMode="auto">
          <a:xfrm>
            <a:off x="2714612" y="981075"/>
            <a:ext cx="58896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MX" sz="2400" b="1" dirty="0"/>
              <a:t>MARCO JURIDICO</a:t>
            </a:r>
          </a:p>
          <a:p>
            <a:r>
              <a:rPr lang="es-MX" sz="2400" dirty="0"/>
              <a:t>Normas a las que se sujeta el funcionamiento e integración de los Consejos de Participación Social en la Educación</a:t>
            </a:r>
          </a:p>
        </p:txBody>
      </p:sp>
      <p:pic>
        <p:nvPicPr>
          <p:cNvPr id="267" name="266 Imagen" descr="C:\Documents and Settings\Rodriguezb\Configuración local\Temp\notes29331C\~8946890.jpg"/>
          <p:cNvPicPr/>
          <p:nvPr/>
        </p:nvPicPr>
        <p:blipFill>
          <a:blip r:embed="rId5" r:link="rId6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  <p:sp>
        <p:nvSpPr>
          <p:cNvPr id="268" name="267 Rectángulo"/>
          <p:cNvSpPr/>
          <p:nvPr/>
        </p:nvSpPr>
        <p:spPr>
          <a:xfrm>
            <a:off x="571472" y="6286520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3"/>
          <p:cNvGrpSpPr>
            <a:grpSpLocks/>
          </p:cNvGrpSpPr>
          <p:nvPr/>
        </p:nvGrpSpPr>
        <p:grpSpPr bwMode="auto">
          <a:xfrm>
            <a:off x="2411413" y="4003675"/>
            <a:ext cx="1790700" cy="2233613"/>
            <a:chOff x="4150" y="2205"/>
            <a:chExt cx="1128" cy="1361"/>
          </a:xfrm>
        </p:grpSpPr>
        <p:sp>
          <p:nvSpPr>
            <p:cNvPr id="12462" name="Text Box 10"/>
            <p:cNvSpPr txBox="1">
              <a:spLocks noChangeArrowheads="1"/>
            </p:cNvSpPr>
            <p:nvPr/>
          </p:nvSpPr>
          <p:spPr bwMode="auto">
            <a:xfrm>
              <a:off x="4150" y="2205"/>
              <a:ext cx="1128" cy="1361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es-MX" sz="1200"/>
            </a:p>
            <a:p>
              <a:pPr algn="ctr"/>
              <a:endParaRPr lang="es-MX" sz="1200"/>
            </a:p>
            <a:p>
              <a:pPr algn="ctr"/>
              <a:endParaRPr lang="es-MX" sz="1200"/>
            </a:p>
            <a:p>
              <a:pPr algn="ctr"/>
              <a:endParaRPr lang="es-MX" sz="1200"/>
            </a:p>
            <a:p>
              <a:pPr algn="ctr"/>
              <a:endParaRPr lang="es-MX" sz="500"/>
            </a:p>
            <a:p>
              <a:pPr algn="ctr"/>
              <a:r>
                <a:rPr lang="es-MX" sz="1600"/>
                <a:t> </a:t>
              </a:r>
            </a:p>
            <a:p>
              <a:pPr algn="ctr"/>
              <a:endParaRPr lang="es-MX" sz="1600"/>
            </a:p>
            <a:p>
              <a:pPr algn="ctr"/>
              <a:r>
                <a:rPr lang="es-MX" sz="1600"/>
                <a:t>Representantes de las Secciones 16 y 47 del SNTE</a:t>
              </a:r>
            </a:p>
          </p:txBody>
        </p:sp>
        <p:pic>
          <p:nvPicPr>
            <p:cNvPr id="12463" name="Picture 11" descr="j034346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43" y="2251"/>
              <a:ext cx="726" cy="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237"/>
          <p:cNvGrpSpPr>
            <a:grpSpLocks/>
          </p:cNvGrpSpPr>
          <p:nvPr/>
        </p:nvGrpSpPr>
        <p:grpSpPr bwMode="auto">
          <a:xfrm>
            <a:off x="827088" y="4005263"/>
            <a:ext cx="1368425" cy="2232025"/>
            <a:chOff x="521" y="2523"/>
            <a:chExt cx="862" cy="1406"/>
          </a:xfrm>
        </p:grpSpPr>
        <p:sp>
          <p:nvSpPr>
            <p:cNvPr id="12460" name="Text Box 14"/>
            <p:cNvSpPr txBox="1">
              <a:spLocks noChangeArrowheads="1"/>
            </p:cNvSpPr>
            <p:nvPr/>
          </p:nvSpPr>
          <p:spPr bwMode="auto">
            <a:xfrm>
              <a:off x="521" y="2523"/>
              <a:ext cx="862" cy="140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pPr algn="ctr"/>
              <a:endParaRPr lang="es-ES" sz="500" noProof="1"/>
            </a:p>
            <a:p>
              <a:pPr algn="ctr"/>
              <a:endParaRPr lang="es-MX" sz="1000"/>
            </a:p>
            <a:p>
              <a:pPr algn="ctr"/>
              <a:endParaRPr lang="es-MX" sz="1600"/>
            </a:p>
            <a:p>
              <a:pPr algn="ctr"/>
              <a:endParaRPr lang="es-MX" sz="1600"/>
            </a:p>
            <a:p>
              <a:pPr algn="ctr"/>
              <a:r>
                <a:rPr lang="es-MX" sz="1600" noProof="1"/>
                <a:t> </a:t>
              </a:r>
              <a:r>
                <a:rPr lang="es-MX" sz="1600"/>
                <a:t>Directivos</a:t>
              </a:r>
              <a:r>
                <a:rPr lang="es-MX" sz="1600" noProof="1"/>
                <a:t>  de  escuela</a:t>
              </a:r>
              <a:endParaRPr lang="es-MX" sz="1600"/>
            </a:p>
          </p:txBody>
        </p:sp>
        <p:pic>
          <p:nvPicPr>
            <p:cNvPr id="12461" name="Picture 15" descr="IPS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7" y="2615"/>
              <a:ext cx="660" cy="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3" name="Rectangle 17"/>
          <p:cNvSpPr>
            <a:spLocks noChangeArrowheads="1"/>
          </p:cNvSpPr>
          <p:nvPr/>
        </p:nvSpPr>
        <p:spPr bwMode="auto">
          <a:xfrm>
            <a:off x="6300788" y="4003675"/>
            <a:ext cx="2159000" cy="2233613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MX" sz="1600"/>
              <a:t>Demás interesados en el mejoramiento de la escuela</a:t>
            </a:r>
          </a:p>
          <a:p>
            <a:endParaRPr lang="es-MX" sz="1600"/>
          </a:p>
        </p:txBody>
      </p:sp>
      <p:pic>
        <p:nvPicPr>
          <p:cNvPr id="12294" name="Picture 19" descr="j0303436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4221163"/>
            <a:ext cx="16478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22"/>
          <p:cNvSpPr txBox="1">
            <a:spLocks noChangeArrowheads="1"/>
          </p:cNvSpPr>
          <p:nvPr/>
        </p:nvSpPr>
        <p:spPr bwMode="auto">
          <a:xfrm>
            <a:off x="4427538" y="4003675"/>
            <a:ext cx="1657350" cy="2233613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MX" sz="1000"/>
          </a:p>
          <a:p>
            <a:endParaRPr lang="es-MX" sz="1000"/>
          </a:p>
          <a:p>
            <a:endParaRPr lang="es-MX" sz="1000"/>
          </a:p>
          <a:p>
            <a:pPr algn="ctr"/>
            <a:endParaRPr lang="es-MX" sz="1600"/>
          </a:p>
          <a:p>
            <a:pPr algn="ctr"/>
            <a:endParaRPr lang="es-MX" sz="1600"/>
          </a:p>
          <a:p>
            <a:pPr algn="ctr"/>
            <a:endParaRPr lang="es-MX" sz="1600"/>
          </a:p>
          <a:p>
            <a:pPr algn="ctr"/>
            <a:endParaRPr lang="es-MX" sz="1600"/>
          </a:p>
          <a:p>
            <a:pPr algn="ctr"/>
            <a:r>
              <a:rPr lang="es-MX" sz="1600"/>
              <a:t>Organizaciones Sociales</a:t>
            </a:r>
          </a:p>
          <a:p>
            <a:endParaRPr lang="es-MX" sz="1000"/>
          </a:p>
          <a:p>
            <a:endParaRPr lang="es-MX" sz="1000"/>
          </a:p>
        </p:txBody>
      </p:sp>
      <p:grpSp>
        <p:nvGrpSpPr>
          <p:cNvPr id="5" name="Group 244"/>
          <p:cNvGrpSpPr>
            <a:grpSpLocks/>
          </p:cNvGrpSpPr>
          <p:nvPr/>
        </p:nvGrpSpPr>
        <p:grpSpPr bwMode="auto">
          <a:xfrm>
            <a:off x="4932363" y="1341438"/>
            <a:ext cx="1871662" cy="2232025"/>
            <a:chOff x="3107" y="799"/>
            <a:chExt cx="1179" cy="1452"/>
          </a:xfrm>
        </p:grpSpPr>
        <p:sp>
          <p:nvSpPr>
            <p:cNvPr id="12458" name="Text Box 25"/>
            <p:cNvSpPr txBox="1">
              <a:spLocks noChangeArrowheads="1"/>
            </p:cNvSpPr>
            <p:nvPr/>
          </p:nvSpPr>
          <p:spPr bwMode="auto">
            <a:xfrm>
              <a:off x="3107" y="799"/>
              <a:ext cx="1179" cy="1452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MX" sz="1200"/>
            </a:p>
            <a:p>
              <a:endParaRPr lang="es-MX" sz="1200"/>
            </a:p>
            <a:p>
              <a:endParaRPr lang="es-MX" sz="1200"/>
            </a:p>
            <a:p>
              <a:endParaRPr lang="es-MX" sz="1200"/>
            </a:p>
            <a:p>
              <a:endParaRPr lang="es-MX" sz="1200"/>
            </a:p>
            <a:p>
              <a:pPr algn="ctr"/>
              <a:endParaRPr lang="es-MX" sz="1600"/>
            </a:p>
            <a:p>
              <a:pPr algn="ctr"/>
              <a:r>
                <a:rPr lang="es-MX" sz="1600"/>
                <a:t>Representantes de las Asociaciones de Padres de Familia</a:t>
              </a:r>
            </a:p>
          </p:txBody>
        </p:sp>
        <p:pic>
          <p:nvPicPr>
            <p:cNvPr id="12459" name="Picture 26" descr="j029756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255" y="877"/>
              <a:ext cx="907" cy="5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245"/>
          <p:cNvGrpSpPr>
            <a:grpSpLocks/>
          </p:cNvGrpSpPr>
          <p:nvPr/>
        </p:nvGrpSpPr>
        <p:grpSpPr bwMode="auto">
          <a:xfrm>
            <a:off x="7164388" y="1341438"/>
            <a:ext cx="1295400" cy="2232025"/>
            <a:chOff x="3833" y="845"/>
            <a:chExt cx="816" cy="1406"/>
          </a:xfrm>
        </p:grpSpPr>
        <p:sp>
          <p:nvSpPr>
            <p:cNvPr id="12456" name="Text Box 28"/>
            <p:cNvSpPr txBox="1">
              <a:spLocks noChangeArrowheads="1"/>
            </p:cNvSpPr>
            <p:nvPr/>
          </p:nvSpPr>
          <p:spPr bwMode="auto">
            <a:xfrm>
              <a:off x="3833" y="845"/>
              <a:ext cx="816" cy="140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pPr algn="ctr"/>
              <a:endParaRPr lang="es-MX" sz="1600"/>
            </a:p>
            <a:p>
              <a:pPr algn="ctr"/>
              <a:endParaRPr lang="es-MX" sz="1600"/>
            </a:p>
            <a:p>
              <a:pPr algn="ctr"/>
              <a:r>
                <a:rPr lang="es-MX" sz="1600" noProof="1"/>
                <a:t>Los Maestros</a:t>
              </a:r>
              <a:endParaRPr lang="es-MX" sz="1600"/>
            </a:p>
          </p:txBody>
        </p:sp>
        <p:pic>
          <p:nvPicPr>
            <p:cNvPr id="12457" name="Picture 29" descr="j034334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93" y="897"/>
              <a:ext cx="644" cy="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243"/>
          <p:cNvGrpSpPr>
            <a:grpSpLocks/>
          </p:cNvGrpSpPr>
          <p:nvPr/>
        </p:nvGrpSpPr>
        <p:grpSpPr bwMode="auto">
          <a:xfrm>
            <a:off x="2916238" y="1341438"/>
            <a:ext cx="1584325" cy="2232025"/>
            <a:chOff x="1882" y="845"/>
            <a:chExt cx="998" cy="1360"/>
          </a:xfrm>
        </p:grpSpPr>
        <p:sp>
          <p:nvSpPr>
            <p:cNvPr id="12302" name="Text Box 31"/>
            <p:cNvSpPr txBox="1">
              <a:spLocks noChangeArrowheads="1"/>
            </p:cNvSpPr>
            <p:nvPr/>
          </p:nvSpPr>
          <p:spPr bwMode="auto">
            <a:xfrm>
              <a:off x="1882" y="845"/>
              <a:ext cx="998" cy="136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endParaRPr lang="es-ES" sz="1200" noProof="1"/>
            </a:p>
            <a:p>
              <a:pPr algn="ctr"/>
              <a:endParaRPr lang="es-MX" sz="1000"/>
            </a:p>
            <a:p>
              <a:pPr algn="ctr"/>
              <a:endParaRPr lang="es-MX" sz="1000"/>
            </a:p>
            <a:p>
              <a:pPr algn="ctr"/>
              <a:r>
                <a:rPr lang="es-MX" sz="1000" noProof="1"/>
                <a:t> </a:t>
              </a:r>
              <a:r>
                <a:rPr lang="es-MX" sz="1600" noProof="1"/>
                <a:t>Padres de Familia</a:t>
              </a:r>
              <a:r>
                <a:rPr lang="es-MX" sz="1600"/>
                <a:t> de los Consejos Escolares</a:t>
              </a:r>
            </a:p>
          </p:txBody>
        </p:sp>
        <p:grpSp>
          <p:nvGrpSpPr>
            <p:cNvPr id="8" name="Group 32"/>
            <p:cNvGrpSpPr>
              <a:grpSpLocks noChangeAspect="1"/>
            </p:cNvGrpSpPr>
            <p:nvPr/>
          </p:nvGrpSpPr>
          <p:grpSpPr bwMode="auto">
            <a:xfrm>
              <a:off x="1997" y="890"/>
              <a:ext cx="771" cy="566"/>
              <a:chOff x="13707" y="6495"/>
              <a:chExt cx="2825" cy="2274"/>
            </a:xfrm>
          </p:grpSpPr>
          <p:sp>
            <p:nvSpPr>
              <p:cNvPr id="12304" name="AutoShape 33"/>
              <p:cNvSpPr>
                <a:spLocks noChangeAspect="1" noChangeArrowheads="1"/>
              </p:cNvSpPr>
              <p:nvPr/>
            </p:nvSpPr>
            <p:spPr bwMode="auto">
              <a:xfrm>
                <a:off x="13707" y="6495"/>
                <a:ext cx="2825" cy="22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5" name="Freeform 34"/>
              <p:cNvSpPr>
                <a:spLocks/>
              </p:cNvSpPr>
              <p:nvPr/>
            </p:nvSpPr>
            <p:spPr bwMode="auto">
              <a:xfrm>
                <a:off x="13786" y="6524"/>
                <a:ext cx="101" cy="97"/>
              </a:xfrm>
              <a:custGeom>
                <a:avLst/>
                <a:gdLst>
                  <a:gd name="T0" fmla="*/ 83 w 101"/>
                  <a:gd name="T1" fmla="*/ 96 h 97"/>
                  <a:gd name="T2" fmla="*/ 51 w 101"/>
                  <a:gd name="T3" fmla="*/ 80 h 97"/>
                  <a:gd name="T4" fmla="*/ 21 w 101"/>
                  <a:gd name="T5" fmla="*/ 97 h 97"/>
                  <a:gd name="T6" fmla="*/ 26 w 101"/>
                  <a:gd name="T7" fmla="*/ 61 h 97"/>
                  <a:gd name="T8" fmla="*/ 0 w 101"/>
                  <a:gd name="T9" fmla="*/ 38 h 97"/>
                  <a:gd name="T10" fmla="*/ 35 w 101"/>
                  <a:gd name="T11" fmla="*/ 33 h 97"/>
                  <a:gd name="T12" fmla="*/ 51 w 101"/>
                  <a:gd name="T13" fmla="*/ 0 h 97"/>
                  <a:gd name="T14" fmla="*/ 67 w 101"/>
                  <a:gd name="T15" fmla="*/ 31 h 97"/>
                  <a:gd name="T16" fmla="*/ 101 w 101"/>
                  <a:gd name="T17" fmla="*/ 36 h 97"/>
                  <a:gd name="T18" fmla="*/ 77 w 101"/>
                  <a:gd name="T19" fmla="*/ 61 h 97"/>
                  <a:gd name="T20" fmla="*/ 83 w 101"/>
                  <a:gd name="T21" fmla="*/ 96 h 9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1"/>
                  <a:gd name="T34" fmla="*/ 0 h 97"/>
                  <a:gd name="T35" fmla="*/ 101 w 101"/>
                  <a:gd name="T36" fmla="*/ 97 h 9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1" h="97">
                    <a:moveTo>
                      <a:pt x="83" y="96"/>
                    </a:moveTo>
                    <a:lnTo>
                      <a:pt x="51" y="80"/>
                    </a:lnTo>
                    <a:lnTo>
                      <a:pt x="21" y="97"/>
                    </a:lnTo>
                    <a:lnTo>
                      <a:pt x="26" y="61"/>
                    </a:lnTo>
                    <a:lnTo>
                      <a:pt x="0" y="38"/>
                    </a:lnTo>
                    <a:lnTo>
                      <a:pt x="35" y="33"/>
                    </a:lnTo>
                    <a:lnTo>
                      <a:pt x="51" y="0"/>
                    </a:lnTo>
                    <a:lnTo>
                      <a:pt x="67" y="31"/>
                    </a:lnTo>
                    <a:lnTo>
                      <a:pt x="101" y="36"/>
                    </a:lnTo>
                    <a:lnTo>
                      <a:pt x="77" y="61"/>
                    </a:lnTo>
                    <a:lnTo>
                      <a:pt x="83" y="9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6" name="Freeform 35"/>
              <p:cNvSpPr>
                <a:spLocks/>
              </p:cNvSpPr>
              <p:nvPr/>
            </p:nvSpPr>
            <p:spPr bwMode="auto">
              <a:xfrm>
                <a:off x="13981" y="6531"/>
                <a:ext cx="101" cy="96"/>
              </a:xfrm>
              <a:custGeom>
                <a:avLst/>
                <a:gdLst>
                  <a:gd name="T0" fmla="*/ 82 w 101"/>
                  <a:gd name="T1" fmla="*/ 95 h 96"/>
                  <a:gd name="T2" fmla="*/ 51 w 101"/>
                  <a:gd name="T3" fmla="*/ 79 h 96"/>
                  <a:gd name="T4" fmla="*/ 20 w 101"/>
                  <a:gd name="T5" fmla="*/ 96 h 96"/>
                  <a:gd name="T6" fmla="*/ 26 w 101"/>
                  <a:gd name="T7" fmla="*/ 62 h 96"/>
                  <a:gd name="T8" fmla="*/ 0 w 101"/>
                  <a:gd name="T9" fmla="*/ 37 h 96"/>
                  <a:gd name="T10" fmla="*/ 35 w 101"/>
                  <a:gd name="T11" fmla="*/ 31 h 96"/>
                  <a:gd name="T12" fmla="*/ 49 w 101"/>
                  <a:gd name="T13" fmla="*/ 0 h 96"/>
                  <a:gd name="T14" fmla="*/ 66 w 101"/>
                  <a:gd name="T15" fmla="*/ 30 h 96"/>
                  <a:gd name="T16" fmla="*/ 101 w 101"/>
                  <a:gd name="T17" fmla="*/ 36 h 96"/>
                  <a:gd name="T18" fmla="*/ 77 w 101"/>
                  <a:gd name="T19" fmla="*/ 60 h 96"/>
                  <a:gd name="T20" fmla="*/ 82 w 101"/>
                  <a:gd name="T21" fmla="*/ 95 h 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1"/>
                  <a:gd name="T34" fmla="*/ 0 h 96"/>
                  <a:gd name="T35" fmla="*/ 101 w 101"/>
                  <a:gd name="T36" fmla="*/ 96 h 9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1" h="96">
                    <a:moveTo>
                      <a:pt x="82" y="95"/>
                    </a:moveTo>
                    <a:lnTo>
                      <a:pt x="51" y="79"/>
                    </a:lnTo>
                    <a:lnTo>
                      <a:pt x="20" y="96"/>
                    </a:lnTo>
                    <a:lnTo>
                      <a:pt x="26" y="62"/>
                    </a:lnTo>
                    <a:lnTo>
                      <a:pt x="0" y="37"/>
                    </a:lnTo>
                    <a:lnTo>
                      <a:pt x="35" y="31"/>
                    </a:lnTo>
                    <a:lnTo>
                      <a:pt x="49" y="0"/>
                    </a:lnTo>
                    <a:lnTo>
                      <a:pt x="66" y="30"/>
                    </a:lnTo>
                    <a:lnTo>
                      <a:pt x="101" y="36"/>
                    </a:lnTo>
                    <a:lnTo>
                      <a:pt x="77" y="60"/>
                    </a:lnTo>
                    <a:lnTo>
                      <a:pt x="82" y="9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7" name="Freeform 36"/>
              <p:cNvSpPr>
                <a:spLocks/>
              </p:cNvSpPr>
              <p:nvPr/>
            </p:nvSpPr>
            <p:spPr bwMode="auto">
              <a:xfrm>
                <a:off x="14580" y="6531"/>
                <a:ext cx="102" cy="96"/>
              </a:xfrm>
              <a:custGeom>
                <a:avLst/>
                <a:gdLst>
                  <a:gd name="T0" fmla="*/ 83 w 102"/>
                  <a:gd name="T1" fmla="*/ 95 h 96"/>
                  <a:gd name="T2" fmla="*/ 52 w 102"/>
                  <a:gd name="T3" fmla="*/ 79 h 96"/>
                  <a:gd name="T4" fmla="*/ 20 w 102"/>
                  <a:gd name="T5" fmla="*/ 96 h 96"/>
                  <a:gd name="T6" fmla="*/ 26 w 102"/>
                  <a:gd name="T7" fmla="*/ 62 h 96"/>
                  <a:gd name="T8" fmla="*/ 0 w 102"/>
                  <a:gd name="T9" fmla="*/ 37 h 96"/>
                  <a:gd name="T10" fmla="*/ 36 w 102"/>
                  <a:gd name="T11" fmla="*/ 31 h 96"/>
                  <a:gd name="T12" fmla="*/ 50 w 102"/>
                  <a:gd name="T13" fmla="*/ 0 h 96"/>
                  <a:gd name="T14" fmla="*/ 66 w 102"/>
                  <a:gd name="T15" fmla="*/ 30 h 96"/>
                  <a:gd name="T16" fmla="*/ 102 w 102"/>
                  <a:gd name="T17" fmla="*/ 36 h 96"/>
                  <a:gd name="T18" fmla="*/ 76 w 102"/>
                  <a:gd name="T19" fmla="*/ 60 h 96"/>
                  <a:gd name="T20" fmla="*/ 83 w 102"/>
                  <a:gd name="T21" fmla="*/ 95 h 9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2"/>
                  <a:gd name="T34" fmla="*/ 0 h 96"/>
                  <a:gd name="T35" fmla="*/ 102 w 102"/>
                  <a:gd name="T36" fmla="*/ 96 h 9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2" h="96">
                    <a:moveTo>
                      <a:pt x="83" y="95"/>
                    </a:moveTo>
                    <a:lnTo>
                      <a:pt x="52" y="79"/>
                    </a:lnTo>
                    <a:lnTo>
                      <a:pt x="20" y="96"/>
                    </a:lnTo>
                    <a:lnTo>
                      <a:pt x="26" y="62"/>
                    </a:lnTo>
                    <a:lnTo>
                      <a:pt x="0" y="37"/>
                    </a:lnTo>
                    <a:lnTo>
                      <a:pt x="36" y="31"/>
                    </a:lnTo>
                    <a:lnTo>
                      <a:pt x="50" y="0"/>
                    </a:lnTo>
                    <a:lnTo>
                      <a:pt x="66" y="30"/>
                    </a:lnTo>
                    <a:lnTo>
                      <a:pt x="102" y="36"/>
                    </a:lnTo>
                    <a:lnTo>
                      <a:pt x="76" y="60"/>
                    </a:lnTo>
                    <a:lnTo>
                      <a:pt x="83" y="9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8" name="Freeform 37"/>
              <p:cNvSpPr>
                <a:spLocks/>
              </p:cNvSpPr>
              <p:nvPr/>
            </p:nvSpPr>
            <p:spPr bwMode="auto">
              <a:xfrm>
                <a:off x="13707" y="7495"/>
                <a:ext cx="222" cy="489"/>
              </a:xfrm>
              <a:custGeom>
                <a:avLst/>
                <a:gdLst>
                  <a:gd name="T0" fmla="*/ 222 w 222"/>
                  <a:gd name="T1" fmla="*/ 0 h 489"/>
                  <a:gd name="T2" fmla="*/ 0 w 222"/>
                  <a:gd name="T3" fmla="*/ 462 h 489"/>
                  <a:gd name="T4" fmla="*/ 6 w 222"/>
                  <a:gd name="T5" fmla="*/ 463 h 489"/>
                  <a:gd name="T6" fmla="*/ 22 w 222"/>
                  <a:gd name="T7" fmla="*/ 468 h 489"/>
                  <a:gd name="T8" fmla="*/ 45 w 222"/>
                  <a:gd name="T9" fmla="*/ 472 h 489"/>
                  <a:gd name="T10" fmla="*/ 71 w 222"/>
                  <a:gd name="T11" fmla="*/ 478 h 489"/>
                  <a:gd name="T12" fmla="*/ 98 w 222"/>
                  <a:gd name="T13" fmla="*/ 483 h 489"/>
                  <a:gd name="T14" fmla="*/ 124 w 222"/>
                  <a:gd name="T15" fmla="*/ 486 h 489"/>
                  <a:gd name="T16" fmla="*/ 144 w 222"/>
                  <a:gd name="T17" fmla="*/ 489 h 489"/>
                  <a:gd name="T18" fmla="*/ 156 w 222"/>
                  <a:gd name="T19" fmla="*/ 488 h 489"/>
                  <a:gd name="T20" fmla="*/ 160 w 222"/>
                  <a:gd name="T21" fmla="*/ 478 h 489"/>
                  <a:gd name="T22" fmla="*/ 167 w 222"/>
                  <a:gd name="T23" fmla="*/ 452 h 489"/>
                  <a:gd name="T24" fmla="*/ 176 w 222"/>
                  <a:gd name="T25" fmla="*/ 413 h 489"/>
                  <a:gd name="T26" fmla="*/ 183 w 222"/>
                  <a:gd name="T27" fmla="*/ 368 h 489"/>
                  <a:gd name="T28" fmla="*/ 192 w 222"/>
                  <a:gd name="T29" fmla="*/ 321 h 489"/>
                  <a:gd name="T30" fmla="*/ 198 w 222"/>
                  <a:gd name="T31" fmla="*/ 274 h 489"/>
                  <a:gd name="T32" fmla="*/ 202 w 222"/>
                  <a:gd name="T33" fmla="*/ 233 h 489"/>
                  <a:gd name="T34" fmla="*/ 202 w 222"/>
                  <a:gd name="T35" fmla="*/ 202 h 489"/>
                  <a:gd name="T36" fmla="*/ 222 w 222"/>
                  <a:gd name="T37" fmla="*/ 0 h 48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2"/>
                  <a:gd name="T58" fmla="*/ 0 h 489"/>
                  <a:gd name="T59" fmla="*/ 222 w 222"/>
                  <a:gd name="T60" fmla="*/ 489 h 48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2" h="489">
                    <a:moveTo>
                      <a:pt x="222" y="0"/>
                    </a:moveTo>
                    <a:lnTo>
                      <a:pt x="0" y="462"/>
                    </a:lnTo>
                    <a:lnTo>
                      <a:pt x="6" y="463"/>
                    </a:lnTo>
                    <a:lnTo>
                      <a:pt x="22" y="468"/>
                    </a:lnTo>
                    <a:lnTo>
                      <a:pt x="45" y="472"/>
                    </a:lnTo>
                    <a:lnTo>
                      <a:pt x="71" y="478"/>
                    </a:lnTo>
                    <a:lnTo>
                      <a:pt x="98" y="483"/>
                    </a:lnTo>
                    <a:lnTo>
                      <a:pt x="124" y="486"/>
                    </a:lnTo>
                    <a:lnTo>
                      <a:pt x="144" y="489"/>
                    </a:lnTo>
                    <a:lnTo>
                      <a:pt x="156" y="488"/>
                    </a:lnTo>
                    <a:lnTo>
                      <a:pt x="160" y="478"/>
                    </a:lnTo>
                    <a:lnTo>
                      <a:pt x="167" y="452"/>
                    </a:lnTo>
                    <a:lnTo>
                      <a:pt x="176" y="413"/>
                    </a:lnTo>
                    <a:lnTo>
                      <a:pt x="183" y="368"/>
                    </a:lnTo>
                    <a:lnTo>
                      <a:pt x="192" y="321"/>
                    </a:lnTo>
                    <a:lnTo>
                      <a:pt x="198" y="274"/>
                    </a:lnTo>
                    <a:lnTo>
                      <a:pt x="202" y="233"/>
                    </a:lnTo>
                    <a:lnTo>
                      <a:pt x="202" y="202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09" name="Freeform 38"/>
              <p:cNvSpPr>
                <a:spLocks/>
              </p:cNvSpPr>
              <p:nvPr/>
            </p:nvSpPr>
            <p:spPr bwMode="auto">
              <a:xfrm>
                <a:off x="13745" y="7827"/>
                <a:ext cx="124" cy="118"/>
              </a:xfrm>
              <a:custGeom>
                <a:avLst/>
                <a:gdLst>
                  <a:gd name="T0" fmla="*/ 0 w 124"/>
                  <a:gd name="T1" fmla="*/ 107 h 118"/>
                  <a:gd name="T2" fmla="*/ 40 w 124"/>
                  <a:gd name="T3" fmla="*/ 0 h 118"/>
                  <a:gd name="T4" fmla="*/ 124 w 124"/>
                  <a:gd name="T5" fmla="*/ 18 h 118"/>
                  <a:gd name="T6" fmla="*/ 90 w 124"/>
                  <a:gd name="T7" fmla="*/ 118 h 118"/>
                  <a:gd name="T8" fmla="*/ 0 w 124"/>
                  <a:gd name="T9" fmla="*/ 107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118"/>
                  <a:gd name="T17" fmla="*/ 124 w 124"/>
                  <a:gd name="T18" fmla="*/ 118 h 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118">
                    <a:moveTo>
                      <a:pt x="0" y="107"/>
                    </a:moveTo>
                    <a:lnTo>
                      <a:pt x="40" y="0"/>
                    </a:lnTo>
                    <a:lnTo>
                      <a:pt x="124" y="18"/>
                    </a:lnTo>
                    <a:lnTo>
                      <a:pt x="90" y="118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10" name="Freeform 39"/>
              <p:cNvSpPr>
                <a:spLocks/>
              </p:cNvSpPr>
              <p:nvPr/>
            </p:nvSpPr>
            <p:spPr bwMode="auto">
              <a:xfrm>
                <a:off x="13736" y="7964"/>
                <a:ext cx="108" cy="188"/>
              </a:xfrm>
              <a:custGeom>
                <a:avLst/>
                <a:gdLst>
                  <a:gd name="T0" fmla="*/ 0 w 108"/>
                  <a:gd name="T1" fmla="*/ 0 h 188"/>
                  <a:gd name="T2" fmla="*/ 3 w 108"/>
                  <a:gd name="T3" fmla="*/ 14 h 188"/>
                  <a:gd name="T4" fmla="*/ 9 w 108"/>
                  <a:gd name="T5" fmla="*/ 52 h 188"/>
                  <a:gd name="T6" fmla="*/ 19 w 108"/>
                  <a:gd name="T7" fmla="*/ 98 h 188"/>
                  <a:gd name="T8" fmla="*/ 33 w 108"/>
                  <a:gd name="T9" fmla="*/ 144 h 188"/>
                  <a:gd name="T10" fmla="*/ 49 w 108"/>
                  <a:gd name="T11" fmla="*/ 178 h 188"/>
                  <a:gd name="T12" fmla="*/ 68 w 108"/>
                  <a:gd name="T13" fmla="*/ 188 h 188"/>
                  <a:gd name="T14" fmla="*/ 88 w 108"/>
                  <a:gd name="T15" fmla="*/ 164 h 188"/>
                  <a:gd name="T16" fmla="*/ 108 w 108"/>
                  <a:gd name="T17" fmla="*/ 92 h 188"/>
                  <a:gd name="T18" fmla="*/ 86 w 108"/>
                  <a:gd name="T19" fmla="*/ 52 h 188"/>
                  <a:gd name="T20" fmla="*/ 86 w 108"/>
                  <a:gd name="T21" fmla="*/ 62 h 188"/>
                  <a:gd name="T22" fmla="*/ 84 w 108"/>
                  <a:gd name="T23" fmla="*/ 88 h 188"/>
                  <a:gd name="T24" fmla="*/ 81 w 108"/>
                  <a:gd name="T25" fmla="*/ 117 h 188"/>
                  <a:gd name="T26" fmla="*/ 76 w 108"/>
                  <a:gd name="T27" fmla="*/ 142 h 188"/>
                  <a:gd name="T28" fmla="*/ 69 w 108"/>
                  <a:gd name="T29" fmla="*/ 152 h 188"/>
                  <a:gd name="T30" fmla="*/ 59 w 108"/>
                  <a:gd name="T31" fmla="*/ 140 h 188"/>
                  <a:gd name="T32" fmla="*/ 47 w 108"/>
                  <a:gd name="T33" fmla="*/ 92 h 188"/>
                  <a:gd name="T34" fmla="*/ 32 w 108"/>
                  <a:gd name="T35" fmla="*/ 1 h 188"/>
                  <a:gd name="T36" fmla="*/ 0 w 108"/>
                  <a:gd name="T37" fmla="*/ 0 h 1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8"/>
                  <a:gd name="T58" fmla="*/ 0 h 188"/>
                  <a:gd name="T59" fmla="*/ 108 w 108"/>
                  <a:gd name="T60" fmla="*/ 188 h 1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8" h="188">
                    <a:moveTo>
                      <a:pt x="0" y="0"/>
                    </a:moveTo>
                    <a:lnTo>
                      <a:pt x="3" y="14"/>
                    </a:lnTo>
                    <a:lnTo>
                      <a:pt x="9" y="52"/>
                    </a:lnTo>
                    <a:lnTo>
                      <a:pt x="19" y="98"/>
                    </a:lnTo>
                    <a:lnTo>
                      <a:pt x="33" y="144"/>
                    </a:lnTo>
                    <a:lnTo>
                      <a:pt x="49" y="178"/>
                    </a:lnTo>
                    <a:lnTo>
                      <a:pt x="68" y="188"/>
                    </a:lnTo>
                    <a:lnTo>
                      <a:pt x="88" y="164"/>
                    </a:lnTo>
                    <a:lnTo>
                      <a:pt x="108" y="92"/>
                    </a:lnTo>
                    <a:lnTo>
                      <a:pt x="86" y="52"/>
                    </a:lnTo>
                    <a:lnTo>
                      <a:pt x="86" y="62"/>
                    </a:lnTo>
                    <a:lnTo>
                      <a:pt x="84" y="88"/>
                    </a:lnTo>
                    <a:lnTo>
                      <a:pt x="81" y="117"/>
                    </a:lnTo>
                    <a:lnTo>
                      <a:pt x="76" y="142"/>
                    </a:lnTo>
                    <a:lnTo>
                      <a:pt x="69" y="152"/>
                    </a:lnTo>
                    <a:lnTo>
                      <a:pt x="59" y="140"/>
                    </a:lnTo>
                    <a:lnTo>
                      <a:pt x="47" y="92"/>
                    </a:lnTo>
                    <a:lnTo>
                      <a:pt x="3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11" name="Freeform 40"/>
              <p:cNvSpPr>
                <a:spLocks/>
              </p:cNvSpPr>
              <p:nvPr/>
            </p:nvSpPr>
            <p:spPr bwMode="auto">
              <a:xfrm>
                <a:off x="15768" y="6521"/>
                <a:ext cx="637" cy="649"/>
              </a:xfrm>
              <a:custGeom>
                <a:avLst/>
                <a:gdLst>
                  <a:gd name="T0" fmla="*/ 71 w 637"/>
                  <a:gd name="T1" fmla="*/ 212 h 649"/>
                  <a:gd name="T2" fmla="*/ 71 w 637"/>
                  <a:gd name="T3" fmla="*/ 204 h 649"/>
                  <a:gd name="T4" fmla="*/ 73 w 637"/>
                  <a:gd name="T5" fmla="*/ 182 h 649"/>
                  <a:gd name="T6" fmla="*/ 80 w 637"/>
                  <a:gd name="T7" fmla="*/ 152 h 649"/>
                  <a:gd name="T8" fmla="*/ 91 w 637"/>
                  <a:gd name="T9" fmla="*/ 115 h 649"/>
                  <a:gd name="T10" fmla="*/ 113 w 637"/>
                  <a:gd name="T11" fmla="*/ 79 h 649"/>
                  <a:gd name="T12" fmla="*/ 146 w 637"/>
                  <a:gd name="T13" fmla="*/ 44 h 649"/>
                  <a:gd name="T14" fmla="*/ 192 w 637"/>
                  <a:gd name="T15" fmla="*/ 17 h 649"/>
                  <a:gd name="T16" fmla="*/ 254 w 637"/>
                  <a:gd name="T17" fmla="*/ 1 h 649"/>
                  <a:gd name="T18" fmla="*/ 266 w 637"/>
                  <a:gd name="T19" fmla="*/ 0 h 649"/>
                  <a:gd name="T20" fmla="*/ 279 w 637"/>
                  <a:gd name="T21" fmla="*/ 0 h 649"/>
                  <a:gd name="T22" fmla="*/ 293 w 637"/>
                  <a:gd name="T23" fmla="*/ 0 h 649"/>
                  <a:gd name="T24" fmla="*/ 309 w 637"/>
                  <a:gd name="T25" fmla="*/ 1 h 649"/>
                  <a:gd name="T26" fmla="*/ 326 w 637"/>
                  <a:gd name="T27" fmla="*/ 3 h 649"/>
                  <a:gd name="T28" fmla="*/ 344 w 637"/>
                  <a:gd name="T29" fmla="*/ 5 h 649"/>
                  <a:gd name="T30" fmla="*/ 363 w 637"/>
                  <a:gd name="T31" fmla="*/ 10 h 649"/>
                  <a:gd name="T32" fmla="*/ 381 w 637"/>
                  <a:gd name="T33" fmla="*/ 14 h 649"/>
                  <a:gd name="T34" fmla="*/ 402 w 637"/>
                  <a:gd name="T35" fmla="*/ 20 h 649"/>
                  <a:gd name="T36" fmla="*/ 422 w 637"/>
                  <a:gd name="T37" fmla="*/ 27 h 649"/>
                  <a:gd name="T38" fmla="*/ 442 w 637"/>
                  <a:gd name="T39" fmla="*/ 36 h 649"/>
                  <a:gd name="T40" fmla="*/ 462 w 637"/>
                  <a:gd name="T41" fmla="*/ 46 h 649"/>
                  <a:gd name="T42" fmla="*/ 482 w 637"/>
                  <a:gd name="T43" fmla="*/ 57 h 649"/>
                  <a:gd name="T44" fmla="*/ 504 w 637"/>
                  <a:gd name="T45" fmla="*/ 70 h 649"/>
                  <a:gd name="T46" fmla="*/ 524 w 637"/>
                  <a:gd name="T47" fmla="*/ 86 h 649"/>
                  <a:gd name="T48" fmla="*/ 544 w 637"/>
                  <a:gd name="T49" fmla="*/ 102 h 649"/>
                  <a:gd name="T50" fmla="*/ 547 w 637"/>
                  <a:gd name="T51" fmla="*/ 108 h 649"/>
                  <a:gd name="T52" fmla="*/ 556 w 637"/>
                  <a:gd name="T53" fmla="*/ 126 h 649"/>
                  <a:gd name="T54" fmla="*/ 567 w 637"/>
                  <a:gd name="T55" fmla="*/ 154 h 649"/>
                  <a:gd name="T56" fmla="*/ 582 w 637"/>
                  <a:gd name="T57" fmla="*/ 189 h 649"/>
                  <a:gd name="T58" fmla="*/ 596 w 637"/>
                  <a:gd name="T59" fmla="*/ 233 h 649"/>
                  <a:gd name="T60" fmla="*/ 611 w 637"/>
                  <a:gd name="T61" fmla="*/ 280 h 649"/>
                  <a:gd name="T62" fmla="*/ 624 w 637"/>
                  <a:gd name="T63" fmla="*/ 329 h 649"/>
                  <a:gd name="T64" fmla="*/ 632 w 637"/>
                  <a:gd name="T65" fmla="*/ 381 h 649"/>
                  <a:gd name="T66" fmla="*/ 637 w 637"/>
                  <a:gd name="T67" fmla="*/ 431 h 649"/>
                  <a:gd name="T68" fmla="*/ 634 w 637"/>
                  <a:gd name="T69" fmla="*/ 480 h 649"/>
                  <a:gd name="T70" fmla="*/ 624 w 637"/>
                  <a:gd name="T71" fmla="*/ 524 h 649"/>
                  <a:gd name="T72" fmla="*/ 603 w 637"/>
                  <a:gd name="T73" fmla="*/ 563 h 649"/>
                  <a:gd name="T74" fmla="*/ 573 w 637"/>
                  <a:gd name="T75" fmla="*/ 595 h 649"/>
                  <a:gd name="T76" fmla="*/ 531 w 637"/>
                  <a:gd name="T77" fmla="*/ 616 h 649"/>
                  <a:gd name="T78" fmla="*/ 475 w 637"/>
                  <a:gd name="T79" fmla="*/ 628 h 649"/>
                  <a:gd name="T80" fmla="*/ 404 w 637"/>
                  <a:gd name="T81" fmla="*/ 626 h 649"/>
                  <a:gd name="T82" fmla="*/ 400 w 637"/>
                  <a:gd name="T83" fmla="*/ 628 h 649"/>
                  <a:gd name="T84" fmla="*/ 387 w 637"/>
                  <a:gd name="T85" fmla="*/ 631 h 649"/>
                  <a:gd name="T86" fmla="*/ 368 w 637"/>
                  <a:gd name="T87" fmla="*/ 635 h 649"/>
                  <a:gd name="T88" fmla="*/ 342 w 637"/>
                  <a:gd name="T89" fmla="*/ 639 h 649"/>
                  <a:gd name="T90" fmla="*/ 314 w 637"/>
                  <a:gd name="T91" fmla="*/ 645 h 649"/>
                  <a:gd name="T92" fmla="*/ 280 w 637"/>
                  <a:gd name="T93" fmla="*/ 648 h 649"/>
                  <a:gd name="T94" fmla="*/ 244 w 637"/>
                  <a:gd name="T95" fmla="*/ 649 h 649"/>
                  <a:gd name="T96" fmla="*/ 207 w 637"/>
                  <a:gd name="T97" fmla="*/ 648 h 649"/>
                  <a:gd name="T98" fmla="*/ 169 w 637"/>
                  <a:gd name="T99" fmla="*/ 644 h 649"/>
                  <a:gd name="T100" fmla="*/ 133 w 637"/>
                  <a:gd name="T101" fmla="*/ 634 h 649"/>
                  <a:gd name="T102" fmla="*/ 99 w 637"/>
                  <a:gd name="T103" fmla="*/ 621 h 649"/>
                  <a:gd name="T104" fmla="*/ 68 w 637"/>
                  <a:gd name="T105" fmla="*/ 601 h 649"/>
                  <a:gd name="T106" fmla="*/ 42 w 637"/>
                  <a:gd name="T107" fmla="*/ 575 h 649"/>
                  <a:gd name="T108" fmla="*/ 21 w 637"/>
                  <a:gd name="T109" fmla="*/ 540 h 649"/>
                  <a:gd name="T110" fmla="*/ 6 w 637"/>
                  <a:gd name="T111" fmla="*/ 499 h 649"/>
                  <a:gd name="T112" fmla="*/ 0 w 637"/>
                  <a:gd name="T113" fmla="*/ 448 h 649"/>
                  <a:gd name="T114" fmla="*/ 168 w 637"/>
                  <a:gd name="T115" fmla="*/ 168 h 649"/>
                  <a:gd name="T116" fmla="*/ 71 w 637"/>
                  <a:gd name="T117" fmla="*/ 212 h 64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37"/>
                  <a:gd name="T178" fmla="*/ 0 h 649"/>
                  <a:gd name="T179" fmla="*/ 637 w 637"/>
                  <a:gd name="T180" fmla="*/ 649 h 64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37" h="649">
                    <a:moveTo>
                      <a:pt x="71" y="212"/>
                    </a:moveTo>
                    <a:lnTo>
                      <a:pt x="71" y="204"/>
                    </a:lnTo>
                    <a:lnTo>
                      <a:pt x="73" y="182"/>
                    </a:lnTo>
                    <a:lnTo>
                      <a:pt x="80" y="152"/>
                    </a:lnTo>
                    <a:lnTo>
                      <a:pt x="91" y="115"/>
                    </a:lnTo>
                    <a:lnTo>
                      <a:pt x="113" y="79"/>
                    </a:lnTo>
                    <a:lnTo>
                      <a:pt x="146" y="44"/>
                    </a:lnTo>
                    <a:lnTo>
                      <a:pt x="192" y="17"/>
                    </a:lnTo>
                    <a:lnTo>
                      <a:pt x="254" y="1"/>
                    </a:lnTo>
                    <a:lnTo>
                      <a:pt x="266" y="0"/>
                    </a:lnTo>
                    <a:lnTo>
                      <a:pt x="279" y="0"/>
                    </a:lnTo>
                    <a:lnTo>
                      <a:pt x="293" y="0"/>
                    </a:lnTo>
                    <a:lnTo>
                      <a:pt x="309" y="1"/>
                    </a:lnTo>
                    <a:lnTo>
                      <a:pt x="326" y="3"/>
                    </a:lnTo>
                    <a:lnTo>
                      <a:pt x="344" y="5"/>
                    </a:lnTo>
                    <a:lnTo>
                      <a:pt x="363" y="10"/>
                    </a:lnTo>
                    <a:lnTo>
                      <a:pt x="381" y="14"/>
                    </a:lnTo>
                    <a:lnTo>
                      <a:pt x="402" y="20"/>
                    </a:lnTo>
                    <a:lnTo>
                      <a:pt x="422" y="27"/>
                    </a:lnTo>
                    <a:lnTo>
                      <a:pt x="442" y="36"/>
                    </a:lnTo>
                    <a:lnTo>
                      <a:pt x="462" y="46"/>
                    </a:lnTo>
                    <a:lnTo>
                      <a:pt x="482" y="57"/>
                    </a:lnTo>
                    <a:lnTo>
                      <a:pt x="504" y="70"/>
                    </a:lnTo>
                    <a:lnTo>
                      <a:pt x="524" y="86"/>
                    </a:lnTo>
                    <a:lnTo>
                      <a:pt x="544" y="102"/>
                    </a:lnTo>
                    <a:lnTo>
                      <a:pt x="547" y="108"/>
                    </a:lnTo>
                    <a:lnTo>
                      <a:pt x="556" y="126"/>
                    </a:lnTo>
                    <a:lnTo>
                      <a:pt x="567" y="154"/>
                    </a:lnTo>
                    <a:lnTo>
                      <a:pt x="582" y="189"/>
                    </a:lnTo>
                    <a:lnTo>
                      <a:pt x="596" y="233"/>
                    </a:lnTo>
                    <a:lnTo>
                      <a:pt x="611" y="280"/>
                    </a:lnTo>
                    <a:lnTo>
                      <a:pt x="624" y="329"/>
                    </a:lnTo>
                    <a:lnTo>
                      <a:pt x="632" y="381"/>
                    </a:lnTo>
                    <a:lnTo>
                      <a:pt x="637" y="431"/>
                    </a:lnTo>
                    <a:lnTo>
                      <a:pt x="634" y="480"/>
                    </a:lnTo>
                    <a:lnTo>
                      <a:pt x="624" y="524"/>
                    </a:lnTo>
                    <a:lnTo>
                      <a:pt x="603" y="563"/>
                    </a:lnTo>
                    <a:lnTo>
                      <a:pt x="573" y="595"/>
                    </a:lnTo>
                    <a:lnTo>
                      <a:pt x="531" y="616"/>
                    </a:lnTo>
                    <a:lnTo>
                      <a:pt x="475" y="628"/>
                    </a:lnTo>
                    <a:lnTo>
                      <a:pt x="404" y="626"/>
                    </a:lnTo>
                    <a:lnTo>
                      <a:pt x="400" y="628"/>
                    </a:lnTo>
                    <a:lnTo>
                      <a:pt x="387" y="631"/>
                    </a:lnTo>
                    <a:lnTo>
                      <a:pt x="368" y="635"/>
                    </a:lnTo>
                    <a:lnTo>
                      <a:pt x="342" y="639"/>
                    </a:lnTo>
                    <a:lnTo>
                      <a:pt x="314" y="645"/>
                    </a:lnTo>
                    <a:lnTo>
                      <a:pt x="280" y="648"/>
                    </a:lnTo>
                    <a:lnTo>
                      <a:pt x="244" y="649"/>
                    </a:lnTo>
                    <a:lnTo>
                      <a:pt x="207" y="648"/>
                    </a:lnTo>
                    <a:lnTo>
                      <a:pt x="169" y="644"/>
                    </a:lnTo>
                    <a:lnTo>
                      <a:pt x="133" y="634"/>
                    </a:lnTo>
                    <a:lnTo>
                      <a:pt x="99" y="621"/>
                    </a:lnTo>
                    <a:lnTo>
                      <a:pt x="68" y="601"/>
                    </a:lnTo>
                    <a:lnTo>
                      <a:pt x="42" y="575"/>
                    </a:lnTo>
                    <a:lnTo>
                      <a:pt x="21" y="540"/>
                    </a:lnTo>
                    <a:lnTo>
                      <a:pt x="6" y="499"/>
                    </a:lnTo>
                    <a:lnTo>
                      <a:pt x="0" y="448"/>
                    </a:lnTo>
                    <a:lnTo>
                      <a:pt x="168" y="168"/>
                    </a:lnTo>
                    <a:lnTo>
                      <a:pt x="71" y="2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2312" name="Freeform 41"/>
              <p:cNvSpPr>
                <a:spLocks/>
              </p:cNvSpPr>
              <p:nvPr/>
            </p:nvSpPr>
            <p:spPr bwMode="auto">
              <a:xfrm>
                <a:off x="15810" y="6495"/>
                <a:ext cx="460" cy="274"/>
              </a:xfrm>
              <a:custGeom>
                <a:avLst/>
                <a:gdLst>
                  <a:gd name="T0" fmla="*/ 448 w 460"/>
                  <a:gd name="T1" fmla="*/ 70 h 274"/>
                  <a:gd name="T2" fmla="*/ 420 w 460"/>
                  <a:gd name="T3" fmla="*/ 44 h 274"/>
                  <a:gd name="T4" fmla="*/ 387 w 460"/>
                  <a:gd name="T5" fmla="*/ 26 h 274"/>
                  <a:gd name="T6" fmla="*/ 348 w 460"/>
                  <a:gd name="T7" fmla="*/ 11 h 274"/>
                  <a:gd name="T8" fmla="*/ 306 w 460"/>
                  <a:gd name="T9" fmla="*/ 3 h 274"/>
                  <a:gd name="T10" fmla="*/ 263 w 460"/>
                  <a:gd name="T11" fmla="*/ 0 h 274"/>
                  <a:gd name="T12" fmla="*/ 222 w 460"/>
                  <a:gd name="T13" fmla="*/ 1 h 274"/>
                  <a:gd name="T14" fmla="*/ 182 w 460"/>
                  <a:gd name="T15" fmla="*/ 7 h 274"/>
                  <a:gd name="T16" fmla="*/ 124 w 460"/>
                  <a:gd name="T17" fmla="*/ 29 h 274"/>
                  <a:gd name="T18" fmla="*/ 64 w 460"/>
                  <a:gd name="T19" fmla="*/ 77 h 274"/>
                  <a:gd name="T20" fmla="*/ 25 w 460"/>
                  <a:gd name="T21" fmla="*/ 144 h 274"/>
                  <a:gd name="T22" fmla="*/ 5 w 460"/>
                  <a:gd name="T23" fmla="*/ 221 h 274"/>
                  <a:gd name="T24" fmla="*/ 0 w 460"/>
                  <a:gd name="T25" fmla="*/ 264 h 274"/>
                  <a:gd name="T26" fmla="*/ 8 w 460"/>
                  <a:gd name="T27" fmla="*/ 263 h 274"/>
                  <a:gd name="T28" fmla="*/ 10 w 460"/>
                  <a:gd name="T29" fmla="*/ 272 h 274"/>
                  <a:gd name="T30" fmla="*/ 25 w 460"/>
                  <a:gd name="T31" fmla="*/ 273 h 274"/>
                  <a:gd name="T32" fmla="*/ 49 w 460"/>
                  <a:gd name="T33" fmla="*/ 260 h 274"/>
                  <a:gd name="T34" fmla="*/ 74 w 460"/>
                  <a:gd name="T35" fmla="*/ 243 h 274"/>
                  <a:gd name="T36" fmla="*/ 87 w 460"/>
                  <a:gd name="T37" fmla="*/ 227 h 274"/>
                  <a:gd name="T38" fmla="*/ 107 w 460"/>
                  <a:gd name="T39" fmla="*/ 221 h 274"/>
                  <a:gd name="T40" fmla="*/ 133 w 460"/>
                  <a:gd name="T41" fmla="*/ 224 h 274"/>
                  <a:gd name="T42" fmla="*/ 158 w 460"/>
                  <a:gd name="T43" fmla="*/ 230 h 274"/>
                  <a:gd name="T44" fmla="*/ 184 w 460"/>
                  <a:gd name="T45" fmla="*/ 237 h 274"/>
                  <a:gd name="T46" fmla="*/ 212 w 460"/>
                  <a:gd name="T47" fmla="*/ 247 h 274"/>
                  <a:gd name="T48" fmla="*/ 241 w 460"/>
                  <a:gd name="T49" fmla="*/ 254 h 274"/>
                  <a:gd name="T50" fmla="*/ 272 w 460"/>
                  <a:gd name="T51" fmla="*/ 257 h 274"/>
                  <a:gd name="T52" fmla="*/ 309 w 460"/>
                  <a:gd name="T53" fmla="*/ 251 h 274"/>
                  <a:gd name="T54" fmla="*/ 349 w 460"/>
                  <a:gd name="T55" fmla="*/ 230 h 274"/>
                  <a:gd name="T56" fmla="*/ 381 w 460"/>
                  <a:gd name="T57" fmla="*/ 197 h 274"/>
                  <a:gd name="T58" fmla="*/ 400 w 460"/>
                  <a:gd name="T59" fmla="*/ 158 h 274"/>
                  <a:gd name="T60" fmla="*/ 398 w 460"/>
                  <a:gd name="T61" fmla="*/ 134 h 274"/>
                  <a:gd name="T62" fmla="*/ 378 w 460"/>
                  <a:gd name="T63" fmla="*/ 138 h 274"/>
                  <a:gd name="T64" fmla="*/ 351 w 460"/>
                  <a:gd name="T65" fmla="*/ 155 h 274"/>
                  <a:gd name="T66" fmla="*/ 331 w 460"/>
                  <a:gd name="T67" fmla="*/ 178 h 274"/>
                  <a:gd name="T68" fmla="*/ 323 w 460"/>
                  <a:gd name="T69" fmla="*/ 192 h 274"/>
                  <a:gd name="T70" fmla="*/ 296 w 460"/>
                  <a:gd name="T71" fmla="*/ 190 h 274"/>
                  <a:gd name="T72" fmla="*/ 257 w 460"/>
                  <a:gd name="T73" fmla="*/ 180 h 274"/>
                  <a:gd name="T74" fmla="*/ 224 w 460"/>
                  <a:gd name="T75" fmla="*/ 169 h 274"/>
                  <a:gd name="T76" fmla="*/ 208 w 460"/>
                  <a:gd name="T77" fmla="*/ 164 h 274"/>
                  <a:gd name="T78" fmla="*/ 188 w 460"/>
                  <a:gd name="T79" fmla="*/ 161 h 274"/>
                  <a:gd name="T80" fmla="*/ 169 w 460"/>
                  <a:gd name="T81" fmla="*/ 159 h 274"/>
                  <a:gd name="T82" fmla="*/ 149 w 460"/>
                  <a:gd name="T83" fmla="*/ 159 h 274"/>
                  <a:gd name="T84" fmla="*/ 126 w 460"/>
                  <a:gd name="T85" fmla="*/ 164 h 274"/>
                  <a:gd name="T86" fmla="*/ 103 w 460"/>
                  <a:gd name="T87" fmla="*/ 171 h 274"/>
                  <a:gd name="T88" fmla="*/ 81 w 460"/>
                  <a:gd name="T89" fmla="*/ 184 h 274"/>
                  <a:gd name="T90" fmla="*/ 61 w 460"/>
                  <a:gd name="T91" fmla="*/ 200 h 274"/>
                  <a:gd name="T92" fmla="*/ 55 w 460"/>
                  <a:gd name="T93" fmla="*/ 177 h 274"/>
                  <a:gd name="T94" fmla="*/ 72 w 460"/>
                  <a:gd name="T95" fmla="*/ 119 h 274"/>
                  <a:gd name="T96" fmla="*/ 103 w 460"/>
                  <a:gd name="T97" fmla="*/ 77 h 274"/>
                  <a:gd name="T98" fmla="*/ 155 w 460"/>
                  <a:gd name="T99" fmla="*/ 50 h 274"/>
                  <a:gd name="T100" fmla="*/ 218 w 460"/>
                  <a:gd name="T101" fmla="*/ 42 h 274"/>
                  <a:gd name="T102" fmla="*/ 282 w 460"/>
                  <a:gd name="T103" fmla="*/ 49 h 274"/>
                  <a:gd name="T104" fmla="*/ 344 w 460"/>
                  <a:gd name="T105" fmla="*/ 69 h 274"/>
                  <a:gd name="T106" fmla="*/ 394 w 460"/>
                  <a:gd name="T107" fmla="*/ 102 h 274"/>
                  <a:gd name="T108" fmla="*/ 416 w 460"/>
                  <a:gd name="T109" fmla="*/ 126 h 274"/>
                  <a:gd name="T110" fmla="*/ 432 w 460"/>
                  <a:gd name="T111" fmla="*/ 121 h 274"/>
                  <a:gd name="T112" fmla="*/ 450 w 460"/>
                  <a:gd name="T113" fmla="*/ 108 h 274"/>
                  <a:gd name="T114" fmla="*/ 460 w 460"/>
                  <a:gd name="T115" fmla="*/ 92 h 2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60"/>
                  <a:gd name="T175" fmla="*/ 0 h 274"/>
                  <a:gd name="T176" fmla="*/ 460 w 460"/>
                  <a:gd name="T177" fmla="*/ 274 h 2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60" h="274">
                    <a:moveTo>
                      <a:pt x="459" y="86"/>
                    </a:moveTo>
                    <a:lnTo>
                      <a:pt x="448" y="70"/>
                    </a:lnTo>
                    <a:lnTo>
                      <a:pt x="436" y="57"/>
                    </a:lnTo>
                    <a:lnTo>
                      <a:pt x="420" y="44"/>
                    </a:lnTo>
                    <a:lnTo>
                      <a:pt x="404" y="34"/>
                    </a:lnTo>
                    <a:lnTo>
                      <a:pt x="387" y="26"/>
                    </a:lnTo>
                    <a:lnTo>
                      <a:pt x="368" y="17"/>
                    </a:lnTo>
                    <a:lnTo>
                      <a:pt x="348" y="11"/>
                    </a:lnTo>
                    <a:lnTo>
                      <a:pt x="328" y="6"/>
                    </a:lnTo>
                    <a:lnTo>
                      <a:pt x="306" y="3"/>
                    </a:lnTo>
                    <a:lnTo>
                      <a:pt x="284" y="0"/>
                    </a:lnTo>
                    <a:lnTo>
                      <a:pt x="263" y="0"/>
                    </a:lnTo>
                    <a:lnTo>
                      <a:pt x="243" y="0"/>
                    </a:lnTo>
                    <a:lnTo>
                      <a:pt x="222" y="1"/>
                    </a:lnTo>
                    <a:lnTo>
                      <a:pt x="202" y="3"/>
                    </a:lnTo>
                    <a:lnTo>
                      <a:pt x="182" y="7"/>
                    </a:lnTo>
                    <a:lnTo>
                      <a:pt x="165" y="11"/>
                    </a:lnTo>
                    <a:lnTo>
                      <a:pt x="124" y="29"/>
                    </a:lnTo>
                    <a:lnTo>
                      <a:pt x="91" y="50"/>
                    </a:lnTo>
                    <a:lnTo>
                      <a:pt x="64" y="77"/>
                    </a:lnTo>
                    <a:lnTo>
                      <a:pt x="42" y="109"/>
                    </a:lnTo>
                    <a:lnTo>
                      <a:pt x="25" y="144"/>
                    </a:lnTo>
                    <a:lnTo>
                      <a:pt x="13" y="181"/>
                    </a:lnTo>
                    <a:lnTo>
                      <a:pt x="5" y="221"/>
                    </a:lnTo>
                    <a:lnTo>
                      <a:pt x="0" y="261"/>
                    </a:lnTo>
                    <a:lnTo>
                      <a:pt x="0" y="264"/>
                    </a:lnTo>
                    <a:lnTo>
                      <a:pt x="3" y="264"/>
                    </a:lnTo>
                    <a:lnTo>
                      <a:pt x="8" y="263"/>
                    </a:lnTo>
                    <a:lnTo>
                      <a:pt x="12" y="261"/>
                    </a:lnTo>
                    <a:lnTo>
                      <a:pt x="10" y="272"/>
                    </a:lnTo>
                    <a:lnTo>
                      <a:pt x="15" y="274"/>
                    </a:lnTo>
                    <a:lnTo>
                      <a:pt x="25" y="273"/>
                    </a:lnTo>
                    <a:lnTo>
                      <a:pt x="36" y="267"/>
                    </a:lnTo>
                    <a:lnTo>
                      <a:pt x="49" y="260"/>
                    </a:lnTo>
                    <a:lnTo>
                      <a:pt x="62" y="251"/>
                    </a:lnTo>
                    <a:lnTo>
                      <a:pt x="74" y="243"/>
                    </a:lnTo>
                    <a:lnTo>
                      <a:pt x="80" y="234"/>
                    </a:lnTo>
                    <a:lnTo>
                      <a:pt x="87" y="227"/>
                    </a:lnTo>
                    <a:lnTo>
                      <a:pt x="97" y="223"/>
                    </a:lnTo>
                    <a:lnTo>
                      <a:pt x="107" y="221"/>
                    </a:lnTo>
                    <a:lnTo>
                      <a:pt x="120" y="221"/>
                    </a:lnTo>
                    <a:lnTo>
                      <a:pt x="133" y="224"/>
                    </a:lnTo>
                    <a:lnTo>
                      <a:pt x="146" y="227"/>
                    </a:lnTo>
                    <a:lnTo>
                      <a:pt x="158" y="230"/>
                    </a:lnTo>
                    <a:lnTo>
                      <a:pt x="168" y="233"/>
                    </a:lnTo>
                    <a:lnTo>
                      <a:pt x="184" y="237"/>
                    </a:lnTo>
                    <a:lnTo>
                      <a:pt x="198" y="243"/>
                    </a:lnTo>
                    <a:lnTo>
                      <a:pt x="212" y="247"/>
                    </a:lnTo>
                    <a:lnTo>
                      <a:pt x="227" y="251"/>
                    </a:lnTo>
                    <a:lnTo>
                      <a:pt x="241" y="254"/>
                    </a:lnTo>
                    <a:lnTo>
                      <a:pt x="256" y="256"/>
                    </a:lnTo>
                    <a:lnTo>
                      <a:pt x="272" y="257"/>
                    </a:lnTo>
                    <a:lnTo>
                      <a:pt x="289" y="256"/>
                    </a:lnTo>
                    <a:lnTo>
                      <a:pt x="309" y="251"/>
                    </a:lnTo>
                    <a:lnTo>
                      <a:pt x="329" y="241"/>
                    </a:lnTo>
                    <a:lnTo>
                      <a:pt x="349" y="230"/>
                    </a:lnTo>
                    <a:lnTo>
                      <a:pt x="367" y="214"/>
                    </a:lnTo>
                    <a:lnTo>
                      <a:pt x="381" y="197"/>
                    </a:lnTo>
                    <a:lnTo>
                      <a:pt x="393" y="178"/>
                    </a:lnTo>
                    <a:lnTo>
                      <a:pt x="400" y="158"/>
                    </a:lnTo>
                    <a:lnTo>
                      <a:pt x="401" y="138"/>
                    </a:lnTo>
                    <a:lnTo>
                      <a:pt x="398" y="134"/>
                    </a:lnTo>
                    <a:lnTo>
                      <a:pt x="390" y="134"/>
                    </a:lnTo>
                    <a:lnTo>
                      <a:pt x="378" y="138"/>
                    </a:lnTo>
                    <a:lnTo>
                      <a:pt x="364" y="145"/>
                    </a:lnTo>
                    <a:lnTo>
                      <a:pt x="351" y="155"/>
                    </a:lnTo>
                    <a:lnTo>
                      <a:pt x="339" y="167"/>
                    </a:lnTo>
                    <a:lnTo>
                      <a:pt x="331" y="178"/>
                    </a:lnTo>
                    <a:lnTo>
                      <a:pt x="328" y="188"/>
                    </a:lnTo>
                    <a:lnTo>
                      <a:pt x="323" y="192"/>
                    </a:lnTo>
                    <a:lnTo>
                      <a:pt x="312" y="192"/>
                    </a:lnTo>
                    <a:lnTo>
                      <a:pt x="296" y="190"/>
                    </a:lnTo>
                    <a:lnTo>
                      <a:pt x="277" y="185"/>
                    </a:lnTo>
                    <a:lnTo>
                      <a:pt x="257" y="180"/>
                    </a:lnTo>
                    <a:lnTo>
                      <a:pt x="238" y="174"/>
                    </a:lnTo>
                    <a:lnTo>
                      <a:pt x="224" y="169"/>
                    </a:lnTo>
                    <a:lnTo>
                      <a:pt x="217" y="167"/>
                    </a:lnTo>
                    <a:lnTo>
                      <a:pt x="208" y="164"/>
                    </a:lnTo>
                    <a:lnTo>
                      <a:pt x="198" y="162"/>
                    </a:lnTo>
                    <a:lnTo>
                      <a:pt x="188" y="161"/>
                    </a:lnTo>
                    <a:lnTo>
                      <a:pt x="178" y="159"/>
                    </a:lnTo>
                    <a:lnTo>
                      <a:pt x="169" y="159"/>
                    </a:lnTo>
                    <a:lnTo>
                      <a:pt x="159" y="159"/>
                    </a:lnTo>
                    <a:lnTo>
                      <a:pt x="149" y="159"/>
                    </a:lnTo>
                    <a:lnTo>
                      <a:pt x="139" y="161"/>
                    </a:lnTo>
                    <a:lnTo>
                      <a:pt x="126" y="164"/>
                    </a:lnTo>
                    <a:lnTo>
                      <a:pt x="114" y="167"/>
                    </a:lnTo>
                    <a:lnTo>
                      <a:pt x="103" y="171"/>
                    </a:lnTo>
                    <a:lnTo>
                      <a:pt x="91" y="177"/>
                    </a:lnTo>
                    <a:lnTo>
                      <a:pt x="81" y="184"/>
                    </a:lnTo>
                    <a:lnTo>
                      <a:pt x="70" y="191"/>
                    </a:lnTo>
                    <a:lnTo>
                      <a:pt x="61" y="200"/>
                    </a:lnTo>
                    <a:lnTo>
                      <a:pt x="51" y="208"/>
                    </a:lnTo>
                    <a:lnTo>
                      <a:pt x="55" y="177"/>
                    </a:lnTo>
                    <a:lnTo>
                      <a:pt x="62" y="146"/>
                    </a:lnTo>
                    <a:lnTo>
                      <a:pt x="72" y="119"/>
                    </a:lnTo>
                    <a:lnTo>
                      <a:pt x="85" y="96"/>
                    </a:lnTo>
                    <a:lnTo>
                      <a:pt x="103" y="77"/>
                    </a:lnTo>
                    <a:lnTo>
                      <a:pt x="126" y="62"/>
                    </a:lnTo>
                    <a:lnTo>
                      <a:pt x="155" y="50"/>
                    </a:lnTo>
                    <a:lnTo>
                      <a:pt x="189" y="43"/>
                    </a:lnTo>
                    <a:lnTo>
                      <a:pt x="218" y="42"/>
                    </a:lnTo>
                    <a:lnTo>
                      <a:pt x="250" y="43"/>
                    </a:lnTo>
                    <a:lnTo>
                      <a:pt x="282" y="49"/>
                    </a:lnTo>
                    <a:lnTo>
                      <a:pt x="313" y="56"/>
                    </a:lnTo>
                    <a:lnTo>
                      <a:pt x="344" y="69"/>
                    </a:lnTo>
                    <a:lnTo>
                      <a:pt x="371" y="83"/>
                    </a:lnTo>
                    <a:lnTo>
                      <a:pt x="394" y="102"/>
                    </a:lnTo>
                    <a:lnTo>
                      <a:pt x="411" y="125"/>
                    </a:lnTo>
                    <a:lnTo>
                      <a:pt x="416" y="126"/>
                    </a:lnTo>
                    <a:lnTo>
                      <a:pt x="423" y="125"/>
                    </a:lnTo>
                    <a:lnTo>
                      <a:pt x="432" y="121"/>
                    </a:lnTo>
                    <a:lnTo>
                      <a:pt x="442" y="115"/>
                    </a:lnTo>
                    <a:lnTo>
                      <a:pt x="450" y="108"/>
                    </a:lnTo>
                    <a:lnTo>
                      <a:pt x="458" y="99"/>
                    </a:lnTo>
                    <a:lnTo>
                      <a:pt x="460" y="92"/>
                    </a:lnTo>
                    <a:lnTo>
                      <a:pt x="459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9" name="Group 42"/>
              <p:cNvGrpSpPr>
                <a:grpSpLocks/>
              </p:cNvGrpSpPr>
              <p:nvPr/>
            </p:nvGrpSpPr>
            <p:grpSpPr bwMode="auto">
              <a:xfrm>
                <a:off x="13779" y="6534"/>
                <a:ext cx="2753" cy="2235"/>
                <a:chOff x="13779" y="6534"/>
                <a:chExt cx="2753" cy="2235"/>
              </a:xfrm>
            </p:grpSpPr>
            <p:sp>
              <p:nvSpPr>
                <p:cNvPr id="12314" name="Freeform 43"/>
                <p:cNvSpPr>
                  <a:spLocks/>
                </p:cNvSpPr>
                <p:nvPr/>
              </p:nvSpPr>
              <p:spPr bwMode="auto">
                <a:xfrm>
                  <a:off x="14770" y="6541"/>
                  <a:ext cx="103" cy="96"/>
                </a:xfrm>
                <a:custGeom>
                  <a:avLst/>
                  <a:gdLst>
                    <a:gd name="T0" fmla="*/ 84 w 103"/>
                    <a:gd name="T1" fmla="*/ 95 h 96"/>
                    <a:gd name="T2" fmla="*/ 52 w 103"/>
                    <a:gd name="T3" fmla="*/ 79 h 96"/>
                    <a:gd name="T4" fmla="*/ 20 w 103"/>
                    <a:gd name="T5" fmla="*/ 96 h 96"/>
                    <a:gd name="T6" fmla="*/ 26 w 103"/>
                    <a:gd name="T7" fmla="*/ 60 h 96"/>
                    <a:gd name="T8" fmla="*/ 0 w 103"/>
                    <a:gd name="T9" fmla="*/ 37 h 96"/>
                    <a:gd name="T10" fmla="*/ 36 w 103"/>
                    <a:gd name="T11" fmla="*/ 31 h 96"/>
                    <a:gd name="T12" fmla="*/ 51 w 103"/>
                    <a:gd name="T13" fmla="*/ 0 h 96"/>
                    <a:gd name="T14" fmla="*/ 67 w 103"/>
                    <a:gd name="T15" fmla="*/ 30 h 96"/>
                    <a:gd name="T16" fmla="*/ 103 w 103"/>
                    <a:gd name="T17" fmla="*/ 36 h 96"/>
                    <a:gd name="T18" fmla="*/ 77 w 103"/>
                    <a:gd name="T19" fmla="*/ 60 h 96"/>
                    <a:gd name="T20" fmla="*/ 84 w 103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6"/>
                    <a:gd name="T35" fmla="*/ 103 w 103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0"/>
                      </a:lnTo>
                      <a:lnTo>
                        <a:pt x="0" y="37"/>
                      </a:lnTo>
                      <a:lnTo>
                        <a:pt x="36" y="31"/>
                      </a:lnTo>
                      <a:lnTo>
                        <a:pt x="51" y="0"/>
                      </a:lnTo>
                      <a:lnTo>
                        <a:pt x="67" y="30"/>
                      </a:lnTo>
                      <a:lnTo>
                        <a:pt x="103" y="36"/>
                      </a:lnTo>
                      <a:lnTo>
                        <a:pt x="77" y="60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5" name="Freeform 44"/>
                <p:cNvSpPr>
                  <a:spLocks/>
                </p:cNvSpPr>
                <p:nvPr/>
              </p:nvSpPr>
              <p:spPr bwMode="auto">
                <a:xfrm>
                  <a:off x="14384" y="6534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2 w 101"/>
                    <a:gd name="T3" fmla="*/ 80 h 96"/>
                    <a:gd name="T4" fmla="*/ 20 w 101"/>
                    <a:gd name="T5" fmla="*/ 96 h 96"/>
                    <a:gd name="T6" fmla="*/ 26 w 101"/>
                    <a:gd name="T7" fmla="*/ 61 h 96"/>
                    <a:gd name="T8" fmla="*/ 0 w 101"/>
                    <a:gd name="T9" fmla="*/ 37 h 96"/>
                    <a:gd name="T10" fmla="*/ 34 w 101"/>
                    <a:gd name="T11" fmla="*/ 31 h 96"/>
                    <a:gd name="T12" fmla="*/ 50 w 101"/>
                    <a:gd name="T13" fmla="*/ 0 h 96"/>
                    <a:gd name="T14" fmla="*/ 66 w 101"/>
                    <a:gd name="T15" fmla="*/ 31 h 96"/>
                    <a:gd name="T16" fmla="*/ 101 w 101"/>
                    <a:gd name="T17" fmla="*/ 36 h 96"/>
                    <a:gd name="T18" fmla="*/ 76 w 101"/>
                    <a:gd name="T19" fmla="*/ 61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2" y="80"/>
                      </a:lnTo>
                      <a:lnTo>
                        <a:pt x="20" y="96"/>
                      </a:lnTo>
                      <a:lnTo>
                        <a:pt x="26" y="61"/>
                      </a:lnTo>
                      <a:lnTo>
                        <a:pt x="0" y="37"/>
                      </a:lnTo>
                      <a:lnTo>
                        <a:pt x="34" y="31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1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6" name="Freeform 45"/>
                <p:cNvSpPr>
                  <a:spLocks/>
                </p:cNvSpPr>
                <p:nvPr/>
              </p:nvSpPr>
              <p:spPr bwMode="auto">
                <a:xfrm>
                  <a:off x="14184" y="6534"/>
                  <a:ext cx="101" cy="96"/>
                </a:xfrm>
                <a:custGeom>
                  <a:avLst/>
                  <a:gdLst>
                    <a:gd name="T0" fmla="*/ 83 w 101"/>
                    <a:gd name="T1" fmla="*/ 96 h 96"/>
                    <a:gd name="T2" fmla="*/ 51 w 101"/>
                    <a:gd name="T3" fmla="*/ 79 h 96"/>
                    <a:gd name="T4" fmla="*/ 21 w 101"/>
                    <a:gd name="T5" fmla="*/ 96 h 96"/>
                    <a:gd name="T6" fmla="*/ 26 w 101"/>
                    <a:gd name="T7" fmla="*/ 61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51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6 h 96"/>
                    <a:gd name="T18" fmla="*/ 77 w 101"/>
                    <a:gd name="T19" fmla="*/ 60 h 96"/>
                    <a:gd name="T20" fmla="*/ 83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6"/>
                      </a:moveTo>
                      <a:lnTo>
                        <a:pt x="51" y="79"/>
                      </a:lnTo>
                      <a:lnTo>
                        <a:pt x="21" y="96"/>
                      </a:lnTo>
                      <a:lnTo>
                        <a:pt x="26" y="61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0"/>
                      </a:lnTo>
                      <a:lnTo>
                        <a:pt x="83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7" name="Freeform 46"/>
                <p:cNvSpPr>
                  <a:spLocks/>
                </p:cNvSpPr>
                <p:nvPr/>
              </p:nvSpPr>
              <p:spPr bwMode="auto">
                <a:xfrm>
                  <a:off x="13883" y="6627"/>
                  <a:ext cx="102" cy="96"/>
                </a:xfrm>
                <a:custGeom>
                  <a:avLst/>
                  <a:gdLst>
                    <a:gd name="T0" fmla="*/ 84 w 102"/>
                    <a:gd name="T1" fmla="*/ 96 h 96"/>
                    <a:gd name="T2" fmla="*/ 52 w 102"/>
                    <a:gd name="T3" fmla="*/ 81 h 96"/>
                    <a:gd name="T4" fmla="*/ 22 w 102"/>
                    <a:gd name="T5" fmla="*/ 96 h 96"/>
                    <a:gd name="T6" fmla="*/ 26 w 102"/>
                    <a:gd name="T7" fmla="*/ 62 h 96"/>
                    <a:gd name="T8" fmla="*/ 0 w 102"/>
                    <a:gd name="T9" fmla="*/ 37 h 96"/>
                    <a:gd name="T10" fmla="*/ 36 w 102"/>
                    <a:gd name="T11" fmla="*/ 32 h 96"/>
                    <a:gd name="T12" fmla="*/ 50 w 102"/>
                    <a:gd name="T13" fmla="*/ 0 h 96"/>
                    <a:gd name="T14" fmla="*/ 66 w 102"/>
                    <a:gd name="T15" fmla="*/ 32 h 96"/>
                    <a:gd name="T16" fmla="*/ 102 w 102"/>
                    <a:gd name="T17" fmla="*/ 36 h 96"/>
                    <a:gd name="T18" fmla="*/ 76 w 102"/>
                    <a:gd name="T19" fmla="*/ 62 h 96"/>
                    <a:gd name="T20" fmla="*/ 84 w 102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6"/>
                    <a:gd name="T35" fmla="*/ 102 w 102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6">
                      <a:moveTo>
                        <a:pt x="84" y="96"/>
                      </a:moveTo>
                      <a:lnTo>
                        <a:pt x="52" y="81"/>
                      </a:lnTo>
                      <a:lnTo>
                        <a:pt x="22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8" name="Freeform 47"/>
                <p:cNvSpPr>
                  <a:spLocks/>
                </p:cNvSpPr>
                <p:nvPr/>
              </p:nvSpPr>
              <p:spPr bwMode="auto">
                <a:xfrm>
                  <a:off x="14078" y="6633"/>
                  <a:ext cx="102" cy="98"/>
                </a:xfrm>
                <a:custGeom>
                  <a:avLst/>
                  <a:gdLst>
                    <a:gd name="T0" fmla="*/ 83 w 102"/>
                    <a:gd name="T1" fmla="*/ 96 h 98"/>
                    <a:gd name="T2" fmla="*/ 52 w 102"/>
                    <a:gd name="T3" fmla="*/ 80 h 98"/>
                    <a:gd name="T4" fmla="*/ 20 w 102"/>
                    <a:gd name="T5" fmla="*/ 98 h 98"/>
                    <a:gd name="T6" fmla="*/ 26 w 102"/>
                    <a:gd name="T7" fmla="*/ 62 h 98"/>
                    <a:gd name="T8" fmla="*/ 0 w 102"/>
                    <a:gd name="T9" fmla="*/ 37 h 98"/>
                    <a:gd name="T10" fmla="*/ 36 w 102"/>
                    <a:gd name="T11" fmla="*/ 33 h 98"/>
                    <a:gd name="T12" fmla="*/ 50 w 102"/>
                    <a:gd name="T13" fmla="*/ 0 h 98"/>
                    <a:gd name="T14" fmla="*/ 66 w 102"/>
                    <a:gd name="T15" fmla="*/ 31 h 98"/>
                    <a:gd name="T16" fmla="*/ 102 w 102"/>
                    <a:gd name="T17" fmla="*/ 36 h 98"/>
                    <a:gd name="T18" fmla="*/ 76 w 102"/>
                    <a:gd name="T19" fmla="*/ 62 h 98"/>
                    <a:gd name="T20" fmla="*/ 83 w 102"/>
                    <a:gd name="T21" fmla="*/ 96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8"/>
                    <a:gd name="T35" fmla="*/ 102 w 102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8">
                      <a:moveTo>
                        <a:pt x="83" y="96"/>
                      </a:moveTo>
                      <a:lnTo>
                        <a:pt x="52" y="80"/>
                      </a:lnTo>
                      <a:lnTo>
                        <a:pt x="20" y="98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3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3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19" name="Freeform 48"/>
                <p:cNvSpPr>
                  <a:spLocks/>
                </p:cNvSpPr>
                <p:nvPr/>
              </p:nvSpPr>
              <p:spPr bwMode="auto">
                <a:xfrm>
                  <a:off x="14678" y="6633"/>
                  <a:ext cx="101" cy="98"/>
                </a:xfrm>
                <a:custGeom>
                  <a:avLst/>
                  <a:gdLst>
                    <a:gd name="T0" fmla="*/ 84 w 101"/>
                    <a:gd name="T1" fmla="*/ 96 h 98"/>
                    <a:gd name="T2" fmla="*/ 52 w 101"/>
                    <a:gd name="T3" fmla="*/ 80 h 98"/>
                    <a:gd name="T4" fmla="*/ 20 w 101"/>
                    <a:gd name="T5" fmla="*/ 98 h 98"/>
                    <a:gd name="T6" fmla="*/ 26 w 101"/>
                    <a:gd name="T7" fmla="*/ 62 h 98"/>
                    <a:gd name="T8" fmla="*/ 0 w 101"/>
                    <a:gd name="T9" fmla="*/ 37 h 98"/>
                    <a:gd name="T10" fmla="*/ 34 w 101"/>
                    <a:gd name="T11" fmla="*/ 33 h 98"/>
                    <a:gd name="T12" fmla="*/ 50 w 101"/>
                    <a:gd name="T13" fmla="*/ 0 h 98"/>
                    <a:gd name="T14" fmla="*/ 66 w 101"/>
                    <a:gd name="T15" fmla="*/ 31 h 98"/>
                    <a:gd name="T16" fmla="*/ 101 w 101"/>
                    <a:gd name="T17" fmla="*/ 36 h 98"/>
                    <a:gd name="T18" fmla="*/ 76 w 101"/>
                    <a:gd name="T19" fmla="*/ 62 h 98"/>
                    <a:gd name="T20" fmla="*/ 84 w 101"/>
                    <a:gd name="T21" fmla="*/ 96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8"/>
                    <a:gd name="T35" fmla="*/ 101 w 101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8">
                      <a:moveTo>
                        <a:pt x="84" y="96"/>
                      </a:moveTo>
                      <a:lnTo>
                        <a:pt x="52" y="80"/>
                      </a:lnTo>
                      <a:lnTo>
                        <a:pt x="20" y="98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3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0" name="Freeform 49"/>
                <p:cNvSpPr>
                  <a:spLocks/>
                </p:cNvSpPr>
                <p:nvPr/>
              </p:nvSpPr>
              <p:spPr bwMode="auto">
                <a:xfrm>
                  <a:off x="14482" y="6637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0 w 101"/>
                    <a:gd name="T3" fmla="*/ 79 h 96"/>
                    <a:gd name="T4" fmla="*/ 20 w 101"/>
                    <a:gd name="T5" fmla="*/ 96 h 96"/>
                    <a:gd name="T6" fmla="*/ 24 w 101"/>
                    <a:gd name="T7" fmla="*/ 62 h 96"/>
                    <a:gd name="T8" fmla="*/ 0 w 101"/>
                    <a:gd name="T9" fmla="*/ 38 h 96"/>
                    <a:gd name="T10" fmla="*/ 34 w 101"/>
                    <a:gd name="T11" fmla="*/ 32 h 96"/>
                    <a:gd name="T12" fmla="*/ 49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1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0" y="79"/>
                      </a:lnTo>
                      <a:lnTo>
                        <a:pt x="20" y="96"/>
                      </a:lnTo>
                      <a:lnTo>
                        <a:pt x="24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49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1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1" name="Freeform 50"/>
                <p:cNvSpPr>
                  <a:spLocks/>
                </p:cNvSpPr>
                <p:nvPr/>
              </p:nvSpPr>
              <p:spPr bwMode="auto">
                <a:xfrm>
                  <a:off x="14283" y="6637"/>
                  <a:ext cx="101" cy="96"/>
                </a:xfrm>
                <a:custGeom>
                  <a:avLst/>
                  <a:gdLst>
                    <a:gd name="T0" fmla="*/ 82 w 101"/>
                    <a:gd name="T1" fmla="*/ 95 h 96"/>
                    <a:gd name="T2" fmla="*/ 50 w 101"/>
                    <a:gd name="T3" fmla="*/ 79 h 96"/>
                    <a:gd name="T4" fmla="*/ 20 w 101"/>
                    <a:gd name="T5" fmla="*/ 96 h 96"/>
                    <a:gd name="T6" fmla="*/ 24 w 101"/>
                    <a:gd name="T7" fmla="*/ 62 h 96"/>
                    <a:gd name="T8" fmla="*/ 0 w 101"/>
                    <a:gd name="T9" fmla="*/ 38 h 96"/>
                    <a:gd name="T10" fmla="*/ 34 w 101"/>
                    <a:gd name="T11" fmla="*/ 32 h 96"/>
                    <a:gd name="T12" fmla="*/ 49 w 101"/>
                    <a:gd name="T13" fmla="*/ 0 h 96"/>
                    <a:gd name="T14" fmla="*/ 65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1 h 96"/>
                    <a:gd name="T20" fmla="*/ 82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5"/>
                      </a:moveTo>
                      <a:lnTo>
                        <a:pt x="50" y="79"/>
                      </a:lnTo>
                      <a:lnTo>
                        <a:pt x="20" y="96"/>
                      </a:lnTo>
                      <a:lnTo>
                        <a:pt x="24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49" y="0"/>
                      </a:lnTo>
                      <a:lnTo>
                        <a:pt x="65" y="32"/>
                      </a:lnTo>
                      <a:lnTo>
                        <a:pt x="101" y="36"/>
                      </a:lnTo>
                      <a:lnTo>
                        <a:pt x="76" y="61"/>
                      </a:lnTo>
                      <a:lnTo>
                        <a:pt x="82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2" name="Freeform 51"/>
                <p:cNvSpPr>
                  <a:spLocks/>
                </p:cNvSpPr>
                <p:nvPr/>
              </p:nvSpPr>
              <p:spPr bwMode="auto">
                <a:xfrm>
                  <a:off x="13785" y="6705"/>
                  <a:ext cx="102" cy="96"/>
                </a:xfrm>
                <a:custGeom>
                  <a:avLst/>
                  <a:gdLst>
                    <a:gd name="T0" fmla="*/ 84 w 102"/>
                    <a:gd name="T1" fmla="*/ 96 h 96"/>
                    <a:gd name="T2" fmla="*/ 52 w 102"/>
                    <a:gd name="T3" fmla="*/ 80 h 96"/>
                    <a:gd name="T4" fmla="*/ 20 w 102"/>
                    <a:gd name="T5" fmla="*/ 96 h 96"/>
                    <a:gd name="T6" fmla="*/ 26 w 102"/>
                    <a:gd name="T7" fmla="*/ 62 h 96"/>
                    <a:gd name="T8" fmla="*/ 0 w 102"/>
                    <a:gd name="T9" fmla="*/ 37 h 96"/>
                    <a:gd name="T10" fmla="*/ 35 w 102"/>
                    <a:gd name="T11" fmla="*/ 31 h 96"/>
                    <a:gd name="T12" fmla="*/ 50 w 102"/>
                    <a:gd name="T13" fmla="*/ 0 h 96"/>
                    <a:gd name="T14" fmla="*/ 66 w 102"/>
                    <a:gd name="T15" fmla="*/ 31 h 96"/>
                    <a:gd name="T16" fmla="*/ 102 w 102"/>
                    <a:gd name="T17" fmla="*/ 36 h 96"/>
                    <a:gd name="T18" fmla="*/ 76 w 102"/>
                    <a:gd name="T19" fmla="*/ 62 h 96"/>
                    <a:gd name="T20" fmla="*/ 84 w 102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6"/>
                    <a:gd name="T35" fmla="*/ 102 w 102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6">
                      <a:moveTo>
                        <a:pt x="84" y="96"/>
                      </a:moveTo>
                      <a:lnTo>
                        <a:pt x="52" y="80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3" name="Freeform 52"/>
                <p:cNvSpPr>
                  <a:spLocks/>
                </p:cNvSpPr>
                <p:nvPr/>
              </p:nvSpPr>
              <p:spPr bwMode="auto">
                <a:xfrm>
                  <a:off x="13980" y="6710"/>
                  <a:ext cx="102" cy="97"/>
                </a:xfrm>
                <a:custGeom>
                  <a:avLst/>
                  <a:gdLst>
                    <a:gd name="T0" fmla="*/ 83 w 102"/>
                    <a:gd name="T1" fmla="*/ 97 h 97"/>
                    <a:gd name="T2" fmla="*/ 52 w 102"/>
                    <a:gd name="T3" fmla="*/ 81 h 97"/>
                    <a:gd name="T4" fmla="*/ 20 w 102"/>
                    <a:gd name="T5" fmla="*/ 97 h 97"/>
                    <a:gd name="T6" fmla="*/ 26 w 102"/>
                    <a:gd name="T7" fmla="*/ 62 h 97"/>
                    <a:gd name="T8" fmla="*/ 0 w 102"/>
                    <a:gd name="T9" fmla="*/ 38 h 97"/>
                    <a:gd name="T10" fmla="*/ 34 w 102"/>
                    <a:gd name="T11" fmla="*/ 32 h 97"/>
                    <a:gd name="T12" fmla="*/ 50 w 102"/>
                    <a:gd name="T13" fmla="*/ 0 h 97"/>
                    <a:gd name="T14" fmla="*/ 66 w 102"/>
                    <a:gd name="T15" fmla="*/ 32 h 97"/>
                    <a:gd name="T16" fmla="*/ 102 w 102"/>
                    <a:gd name="T17" fmla="*/ 36 h 97"/>
                    <a:gd name="T18" fmla="*/ 76 w 102"/>
                    <a:gd name="T19" fmla="*/ 62 h 97"/>
                    <a:gd name="T20" fmla="*/ 83 w 102"/>
                    <a:gd name="T21" fmla="*/ 97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7"/>
                    <a:gd name="T35" fmla="*/ 102 w 102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7">
                      <a:moveTo>
                        <a:pt x="83" y="97"/>
                      </a:moveTo>
                      <a:lnTo>
                        <a:pt x="52" y="81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3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4" name="Freeform 53"/>
                <p:cNvSpPr>
                  <a:spLocks/>
                </p:cNvSpPr>
                <p:nvPr/>
              </p:nvSpPr>
              <p:spPr bwMode="auto">
                <a:xfrm>
                  <a:off x="14770" y="6721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1 w 101"/>
                    <a:gd name="T3" fmla="*/ 80 h 96"/>
                    <a:gd name="T4" fmla="*/ 20 w 101"/>
                    <a:gd name="T5" fmla="*/ 96 h 96"/>
                    <a:gd name="T6" fmla="*/ 26 w 101"/>
                    <a:gd name="T7" fmla="*/ 61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51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5 h 96"/>
                    <a:gd name="T18" fmla="*/ 77 w 101"/>
                    <a:gd name="T19" fmla="*/ 61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1" y="80"/>
                      </a:lnTo>
                      <a:lnTo>
                        <a:pt x="20" y="96"/>
                      </a:lnTo>
                      <a:lnTo>
                        <a:pt x="26" y="61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67" y="31"/>
                      </a:lnTo>
                      <a:lnTo>
                        <a:pt x="101" y="35"/>
                      </a:lnTo>
                      <a:lnTo>
                        <a:pt x="77" y="61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5" name="Freeform 54"/>
                <p:cNvSpPr>
                  <a:spLocks/>
                </p:cNvSpPr>
                <p:nvPr/>
              </p:nvSpPr>
              <p:spPr bwMode="auto">
                <a:xfrm>
                  <a:off x="14580" y="6710"/>
                  <a:ext cx="101" cy="97"/>
                </a:xfrm>
                <a:custGeom>
                  <a:avLst/>
                  <a:gdLst>
                    <a:gd name="T0" fmla="*/ 82 w 101"/>
                    <a:gd name="T1" fmla="*/ 97 h 97"/>
                    <a:gd name="T2" fmla="*/ 50 w 101"/>
                    <a:gd name="T3" fmla="*/ 81 h 97"/>
                    <a:gd name="T4" fmla="*/ 20 w 101"/>
                    <a:gd name="T5" fmla="*/ 97 h 97"/>
                    <a:gd name="T6" fmla="*/ 26 w 101"/>
                    <a:gd name="T7" fmla="*/ 62 h 97"/>
                    <a:gd name="T8" fmla="*/ 0 w 101"/>
                    <a:gd name="T9" fmla="*/ 38 h 97"/>
                    <a:gd name="T10" fmla="*/ 34 w 101"/>
                    <a:gd name="T11" fmla="*/ 32 h 97"/>
                    <a:gd name="T12" fmla="*/ 50 w 101"/>
                    <a:gd name="T13" fmla="*/ 0 h 97"/>
                    <a:gd name="T14" fmla="*/ 66 w 101"/>
                    <a:gd name="T15" fmla="*/ 32 h 97"/>
                    <a:gd name="T16" fmla="*/ 101 w 101"/>
                    <a:gd name="T17" fmla="*/ 36 h 97"/>
                    <a:gd name="T18" fmla="*/ 76 w 101"/>
                    <a:gd name="T19" fmla="*/ 62 h 97"/>
                    <a:gd name="T20" fmla="*/ 82 w 101"/>
                    <a:gd name="T21" fmla="*/ 97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7"/>
                    <a:gd name="T35" fmla="*/ 101 w 101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7">
                      <a:moveTo>
                        <a:pt x="82" y="97"/>
                      </a:moveTo>
                      <a:lnTo>
                        <a:pt x="50" y="81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2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6" name="Freeform 55"/>
                <p:cNvSpPr>
                  <a:spLocks/>
                </p:cNvSpPr>
                <p:nvPr/>
              </p:nvSpPr>
              <p:spPr bwMode="auto">
                <a:xfrm>
                  <a:off x="14382" y="6715"/>
                  <a:ext cx="103" cy="96"/>
                </a:xfrm>
                <a:custGeom>
                  <a:avLst/>
                  <a:gdLst>
                    <a:gd name="T0" fmla="*/ 84 w 103"/>
                    <a:gd name="T1" fmla="*/ 95 h 96"/>
                    <a:gd name="T2" fmla="*/ 52 w 103"/>
                    <a:gd name="T3" fmla="*/ 79 h 96"/>
                    <a:gd name="T4" fmla="*/ 20 w 103"/>
                    <a:gd name="T5" fmla="*/ 96 h 96"/>
                    <a:gd name="T6" fmla="*/ 26 w 103"/>
                    <a:gd name="T7" fmla="*/ 62 h 96"/>
                    <a:gd name="T8" fmla="*/ 0 w 103"/>
                    <a:gd name="T9" fmla="*/ 37 h 96"/>
                    <a:gd name="T10" fmla="*/ 36 w 103"/>
                    <a:gd name="T11" fmla="*/ 31 h 96"/>
                    <a:gd name="T12" fmla="*/ 51 w 103"/>
                    <a:gd name="T13" fmla="*/ 0 h 96"/>
                    <a:gd name="T14" fmla="*/ 66 w 103"/>
                    <a:gd name="T15" fmla="*/ 31 h 96"/>
                    <a:gd name="T16" fmla="*/ 103 w 103"/>
                    <a:gd name="T17" fmla="*/ 36 h 96"/>
                    <a:gd name="T18" fmla="*/ 77 w 103"/>
                    <a:gd name="T19" fmla="*/ 60 h 96"/>
                    <a:gd name="T20" fmla="*/ 84 w 103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6"/>
                    <a:gd name="T35" fmla="*/ 103 w 103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1"/>
                      </a:lnTo>
                      <a:lnTo>
                        <a:pt x="51" y="0"/>
                      </a:lnTo>
                      <a:lnTo>
                        <a:pt x="66" y="31"/>
                      </a:lnTo>
                      <a:lnTo>
                        <a:pt x="103" y="36"/>
                      </a:lnTo>
                      <a:lnTo>
                        <a:pt x="77" y="60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7" name="Freeform 56"/>
                <p:cNvSpPr>
                  <a:spLocks/>
                </p:cNvSpPr>
                <p:nvPr/>
              </p:nvSpPr>
              <p:spPr bwMode="auto">
                <a:xfrm>
                  <a:off x="14183" y="6715"/>
                  <a:ext cx="102" cy="96"/>
                </a:xfrm>
                <a:custGeom>
                  <a:avLst/>
                  <a:gdLst>
                    <a:gd name="T0" fmla="*/ 84 w 102"/>
                    <a:gd name="T1" fmla="*/ 95 h 96"/>
                    <a:gd name="T2" fmla="*/ 52 w 102"/>
                    <a:gd name="T3" fmla="*/ 79 h 96"/>
                    <a:gd name="T4" fmla="*/ 20 w 102"/>
                    <a:gd name="T5" fmla="*/ 96 h 96"/>
                    <a:gd name="T6" fmla="*/ 26 w 102"/>
                    <a:gd name="T7" fmla="*/ 60 h 96"/>
                    <a:gd name="T8" fmla="*/ 0 w 102"/>
                    <a:gd name="T9" fmla="*/ 37 h 96"/>
                    <a:gd name="T10" fmla="*/ 36 w 102"/>
                    <a:gd name="T11" fmla="*/ 31 h 96"/>
                    <a:gd name="T12" fmla="*/ 51 w 102"/>
                    <a:gd name="T13" fmla="*/ 0 h 96"/>
                    <a:gd name="T14" fmla="*/ 66 w 102"/>
                    <a:gd name="T15" fmla="*/ 30 h 96"/>
                    <a:gd name="T16" fmla="*/ 102 w 102"/>
                    <a:gd name="T17" fmla="*/ 36 h 96"/>
                    <a:gd name="T18" fmla="*/ 77 w 102"/>
                    <a:gd name="T19" fmla="*/ 60 h 96"/>
                    <a:gd name="T20" fmla="*/ 84 w 102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6"/>
                    <a:gd name="T35" fmla="*/ 102 w 102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0"/>
                      </a:lnTo>
                      <a:lnTo>
                        <a:pt x="0" y="37"/>
                      </a:lnTo>
                      <a:lnTo>
                        <a:pt x="36" y="31"/>
                      </a:lnTo>
                      <a:lnTo>
                        <a:pt x="51" y="0"/>
                      </a:lnTo>
                      <a:lnTo>
                        <a:pt x="66" y="30"/>
                      </a:lnTo>
                      <a:lnTo>
                        <a:pt x="102" y="36"/>
                      </a:lnTo>
                      <a:lnTo>
                        <a:pt x="77" y="60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8" name="Freeform 57"/>
                <p:cNvSpPr>
                  <a:spLocks/>
                </p:cNvSpPr>
                <p:nvPr/>
              </p:nvSpPr>
              <p:spPr bwMode="auto">
                <a:xfrm>
                  <a:off x="13798" y="6903"/>
                  <a:ext cx="101" cy="96"/>
                </a:xfrm>
                <a:custGeom>
                  <a:avLst/>
                  <a:gdLst>
                    <a:gd name="T0" fmla="*/ 84 w 101"/>
                    <a:gd name="T1" fmla="*/ 96 h 96"/>
                    <a:gd name="T2" fmla="*/ 52 w 101"/>
                    <a:gd name="T3" fmla="*/ 81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5 w 101"/>
                    <a:gd name="T11" fmla="*/ 32 h 96"/>
                    <a:gd name="T12" fmla="*/ 50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0 h 96"/>
                    <a:gd name="T20" fmla="*/ 84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4" y="96"/>
                      </a:moveTo>
                      <a:lnTo>
                        <a:pt x="52" y="81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0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29" name="Freeform 58"/>
                <p:cNvSpPr>
                  <a:spLocks/>
                </p:cNvSpPr>
                <p:nvPr/>
              </p:nvSpPr>
              <p:spPr bwMode="auto">
                <a:xfrm>
                  <a:off x="13993" y="6909"/>
                  <a:ext cx="101" cy="96"/>
                </a:xfrm>
                <a:custGeom>
                  <a:avLst/>
                  <a:gdLst>
                    <a:gd name="T0" fmla="*/ 83 w 101"/>
                    <a:gd name="T1" fmla="*/ 96 h 96"/>
                    <a:gd name="T2" fmla="*/ 52 w 101"/>
                    <a:gd name="T3" fmla="*/ 80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4 w 101"/>
                    <a:gd name="T11" fmla="*/ 31 h 96"/>
                    <a:gd name="T12" fmla="*/ 50 w 101"/>
                    <a:gd name="T13" fmla="*/ 0 h 96"/>
                    <a:gd name="T14" fmla="*/ 66 w 101"/>
                    <a:gd name="T15" fmla="*/ 31 h 96"/>
                    <a:gd name="T16" fmla="*/ 101 w 101"/>
                    <a:gd name="T17" fmla="*/ 36 h 96"/>
                    <a:gd name="T18" fmla="*/ 76 w 101"/>
                    <a:gd name="T19" fmla="*/ 62 h 96"/>
                    <a:gd name="T20" fmla="*/ 83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6"/>
                      </a:moveTo>
                      <a:lnTo>
                        <a:pt x="52" y="80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1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3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0" name="Freeform 59"/>
                <p:cNvSpPr>
                  <a:spLocks/>
                </p:cNvSpPr>
                <p:nvPr/>
              </p:nvSpPr>
              <p:spPr bwMode="auto">
                <a:xfrm>
                  <a:off x="14783" y="6919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1 w 101"/>
                    <a:gd name="T3" fmla="*/ 80 h 96"/>
                    <a:gd name="T4" fmla="*/ 20 w 101"/>
                    <a:gd name="T5" fmla="*/ 96 h 96"/>
                    <a:gd name="T6" fmla="*/ 25 w 101"/>
                    <a:gd name="T7" fmla="*/ 62 h 96"/>
                    <a:gd name="T8" fmla="*/ 0 w 101"/>
                    <a:gd name="T9" fmla="*/ 37 h 96"/>
                    <a:gd name="T10" fmla="*/ 35 w 101"/>
                    <a:gd name="T11" fmla="*/ 32 h 96"/>
                    <a:gd name="T12" fmla="*/ 49 w 101"/>
                    <a:gd name="T13" fmla="*/ 0 h 96"/>
                    <a:gd name="T14" fmla="*/ 67 w 101"/>
                    <a:gd name="T15" fmla="*/ 32 h 96"/>
                    <a:gd name="T16" fmla="*/ 101 w 101"/>
                    <a:gd name="T17" fmla="*/ 36 h 96"/>
                    <a:gd name="T18" fmla="*/ 77 w 101"/>
                    <a:gd name="T19" fmla="*/ 60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1" y="80"/>
                      </a:lnTo>
                      <a:lnTo>
                        <a:pt x="20" y="96"/>
                      </a:lnTo>
                      <a:lnTo>
                        <a:pt x="25" y="62"/>
                      </a:lnTo>
                      <a:lnTo>
                        <a:pt x="0" y="37"/>
                      </a:lnTo>
                      <a:lnTo>
                        <a:pt x="35" y="32"/>
                      </a:lnTo>
                      <a:lnTo>
                        <a:pt x="49" y="0"/>
                      </a:lnTo>
                      <a:lnTo>
                        <a:pt x="67" y="32"/>
                      </a:lnTo>
                      <a:lnTo>
                        <a:pt x="101" y="36"/>
                      </a:lnTo>
                      <a:lnTo>
                        <a:pt x="77" y="60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1" name="Freeform 60"/>
                <p:cNvSpPr>
                  <a:spLocks/>
                </p:cNvSpPr>
                <p:nvPr/>
              </p:nvSpPr>
              <p:spPr bwMode="auto">
                <a:xfrm>
                  <a:off x="14593" y="6909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0 w 101"/>
                    <a:gd name="T3" fmla="*/ 80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4 w 101"/>
                    <a:gd name="T11" fmla="*/ 31 h 96"/>
                    <a:gd name="T12" fmla="*/ 49 w 101"/>
                    <a:gd name="T13" fmla="*/ 0 h 96"/>
                    <a:gd name="T14" fmla="*/ 66 w 101"/>
                    <a:gd name="T15" fmla="*/ 31 h 96"/>
                    <a:gd name="T16" fmla="*/ 101 w 101"/>
                    <a:gd name="T17" fmla="*/ 36 h 96"/>
                    <a:gd name="T18" fmla="*/ 76 w 101"/>
                    <a:gd name="T19" fmla="*/ 62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0" y="80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1"/>
                      </a:lnTo>
                      <a:lnTo>
                        <a:pt x="49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2" name="Freeform 61"/>
                <p:cNvSpPr>
                  <a:spLocks/>
                </p:cNvSpPr>
                <p:nvPr/>
              </p:nvSpPr>
              <p:spPr bwMode="auto">
                <a:xfrm>
                  <a:off x="14395" y="6913"/>
                  <a:ext cx="103" cy="96"/>
                </a:xfrm>
                <a:custGeom>
                  <a:avLst/>
                  <a:gdLst>
                    <a:gd name="T0" fmla="*/ 84 w 103"/>
                    <a:gd name="T1" fmla="*/ 95 h 96"/>
                    <a:gd name="T2" fmla="*/ 52 w 103"/>
                    <a:gd name="T3" fmla="*/ 79 h 96"/>
                    <a:gd name="T4" fmla="*/ 20 w 103"/>
                    <a:gd name="T5" fmla="*/ 96 h 96"/>
                    <a:gd name="T6" fmla="*/ 26 w 103"/>
                    <a:gd name="T7" fmla="*/ 62 h 96"/>
                    <a:gd name="T8" fmla="*/ 0 w 103"/>
                    <a:gd name="T9" fmla="*/ 38 h 96"/>
                    <a:gd name="T10" fmla="*/ 36 w 103"/>
                    <a:gd name="T11" fmla="*/ 32 h 96"/>
                    <a:gd name="T12" fmla="*/ 51 w 103"/>
                    <a:gd name="T13" fmla="*/ 0 h 96"/>
                    <a:gd name="T14" fmla="*/ 66 w 103"/>
                    <a:gd name="T15" fmla="*/ 32 h 96"/>
                    <a:gd name="T16" fmla="*/ 103 w 103"/>
                    <a:gd name="T17" fmla="*/ 36 h 96"/>
                    <a:gd name="T18" fmla="*/ 77 w 103"/>
                    <a:gd name="T19" fmla="*/ 61 h 96"/>
                    <a:gd name="T20" fmla="*/ 84 w 103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6"/>
                    <a:gd name="T35" fmla="*/ 103 w 103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6" y="32"/>
                      </a:lnTo>
                      <a:lnTo>
                        <a:pt x="51" y="0"/>
                      </a:lnTo>
                      <a:lnTo>
                        <a:pt x="66" y="32"/>
                      </a:lnTo>
                      <a:lnTo>
                        <a:pt x="103" y="36"/>
                      </a:lnTo>
                      <a:lnTo>
                        <a:pt x="77" y="61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3" name="Freeform 62"/>
                <p:cNvSpPr>
                  <a:spLocks/>
                </p:cNvSpPr>
                <p:nvPr/>
              </p:nvSpPr>
              <p:spPr bwMode="auto">
                <a:xfrm>
                  <a:off x="14196" y="6912"/>
                  <a:ext cx="101" cy="97"/>
                </a:xfrm>
                <a:custGeom>
                  <a:avLst/>
                  <a:gdLst>
                    <a:gd name="T0" fmla="*/ 84 w 101"/>
                    <a:gd name="T1" fmla="*/ 96 h 97"/>
                    <a:gd name="T2" fmla="*/ 52 w 101"/>
                    <a:gd name="T3" fmla="*/ 80 h 97"/>
                    <a:gd name="T4" fmla="*/ 20 w 101"/>
                    <a:gd name="T5" fmla="*/ 97 h 97"/>
                    <a:gd name="T6" fmla="*/ 26 w 101"/>
                    <a:gd name="T7" fmla="*/ 62 h 97"/>
                    <a:gd name="T8" fmla="*/ 0 w 101"/>
                    <a:gd name="T9" fmla="*/ 39 h 97"/>
                    <a:gd name="T10" fmla="*/ 35 w 101"/>
                    <a:gd name="T11" fmla="*/ 33 h 97"/>
                    <a:gd name="T12" fmla="*/ 51 w 101"/>
                    <a:gd name="T13" fmla="*/ 0 h 97"/>
                    <a:gd name="T14" fmla="*/ 66 w 101"/>
                    <a:gd name="T15" fmla="*/ 31 h 97"/>
                    <a:gd name="T16" fmla="*/ 101 w 101"/>
                    <a:gd name="T17" fmla="*/ 37 h 97"/>
                    <a:gd name="T18" fmla="*/ 76 w 101"/>
                    <a:gd name="T19" fmla="*/ 62 h 97"/>
                    <a:gd name="T20" fmla="*/ 84 w 101"/>
                    <a:gd name="T21" fmla="*/ 96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7"/>
                    <a:gd name="T35" fmla="*/ 101 w 101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7">
                      <a:moveTo>
                        <a:pt x="84" y="96"/>
                      </a:moveTo>
                      <a:lnTo>
                        <a:pt x="52" y="80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9"/>
                      </a:lnTo>
                      <a:lnTo>
                        <a:pt x="35" y="33"/>
                      </a:lnTo>
                      <a:lnTo>
                        <a:pt x="51" y="0"/>
                      </a:lnTo>
                      <a:lnTo>
                        <a:pt x="66" y="31"/>
                      </a:lnTo>
                      <a:lnTo>
                        <a:pt x="101" y="37"/>
                      </a:lnTo>
                      <a:lnTo>
                        <a:pt x="76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4" name="Freeform 63"/>
                <p:cNvSpPr>
                  <a:spLocks/>
                </p:cNvSpPr>
                <p:nvPr/>
              </p:nvSpPr>
              <p:spPr bwMode="auto">
                <a:xfrm>
                  <a:off x="13789" y="7099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1 w 101"/>
                    <a:gd name="T3" fmla="*/ 79 h 96"/>
                    <a:gd name="T4" fmla="*/ 20 w 101"/>
                    <a:gd name="T5" fmla="*/ 96 h 96"/>
                    <a:gd name="T6" fmla="*/ 25 w 101"/>
                    <a:gd name="T7" fmla="*/ 61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49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6 h 96"/>
                    <a:gd name="T18" fmla="*/ 77 w 101"/>
                    <a:gd name="T19" fmla="*/ 60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1" y="79"/>
                      </a:lnTo>
                      <a:lnTo>
                        <a:pt x="20" y="96"/>
                      </a:lnTo>
                      <a:lnTo>
                        <a:pt x="25" y="61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49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0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5" name="Freeform 64"/>
                <p:cNvSpPr>
                  <a:spLocks/>
                </p:cNvSpPr>
                <p:nvPr/>
              </p:nvSpPr>
              <p:spPr bwMode="auto">
                <a:xfrm>
                  <a:off x="13984" y="7104"/>
                  <a:ext cx="101" cy="97"/>
                </a:xfrm>
                <a:custGeom>
                  <a:avLst/>
                  <a:gdLst>
                    <a:gd name="T0" fmla="*/ 82 w 101"/>
                    <a:gd name="T1" fmla="*/ 97 h 97"/>
                    <a:gd name="T2" fmla="*/ 50 w 101"/>
                    <a:gd name="T3" fmla="*/ 81 h 97"/>
                    <a:gd name="T4" fmla="*/ 20 w 101"/>
                    <a:gd name="T5" fmla="*/ 97 h 97"/>
                    <a:gd name="T6" fmla="*/ 25 w 101"/>
                    <a:gd name="T7" fmla="*/ 62 h 97"/>
                    <a:gd name="T8" fmla="*/ 0 w 101"/>
                    <a:gd name="T9" fmla="*/ 38 h 97"/>
                    <a:gd name="T10" fmla="*/ 35 w 101"/>
                    <a:gd name="T11" fmla="*/ 32 h 97"/>
                    <a:gd name="T12" fmla="*/ 49 w 101"/>
                    <a:gd name="T13" fmla="*/ 0 h 97"/>
                    <a:gd name="T14" fmla="*/ 66 w 101"/>
                    <a:gd name="T15" fmla="*/ 32 h 97"/>
                    <a:gd name="T16" fmla="*/ 101 w 101"/>
                    <a:gd name="T17" fmla="*/ 36 h 97"/>
                    <a:gd name="T18" fmla="*/ 76 w 101"/>
                    <a:gd name="T19" fmla="*/ 62 h 97"/>
                    <a:gd name="T20" fmla="*/ 82 w 101"/>
                    <a:gd name="T21" fmla="*/ 97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7"/>
                    <a:gd name="T35" fmla="*/ 101 w 101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7">
                      <a:moveTo>
                        <a:pt x="82" y="97"/>
                      </a:moveTo>
                      <a:lnTo>
                        <a:pt x="50" y="81"/>
                      </a:lnTo>
                      <a:lnTo>
                        <a:pt x="20" y="97"/>
                      </a:lnTo>
                      <a:lnTo>
                        <a:pt x="25" y="62"/>
                      </a:lnTo>
                      <a:lnTo>
                        <a:pt x="0" y="38"/>
                      </a:lnTo>
                      <a:lnTo>
                        <a:pt x="35" y="32"/>
                      </a:lnTo>
                      <a:lnTo>
                        <a:pt x="49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2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6" name="Freeform 65"/>
                <p:cNvSpPr>
                  <a:spLocks/>
                </p:cNvSpPr>
                <p:nvPr/>
              </p:nvSpPr>
              <p:spPr bwMode="auto">
                <a:xfrm>
                  <a:off x="14773" y="7114"/>
                  <a:ext cx="101" cy="97"/>
                </a:xfrm>
                <a:custGeom>
                  <a:avLst/>
                  <a:gdLst>
                    <a:gd name="T0" fmla="*/ 84 w 101"/>
                    <a:gd name="T1" fmla="*/ 97 h 97"/>
                    <a:gd name="T2" fmla="*/ 52 w 101"/>
                    <a:gd name="T3" fmla="*/ 79 h 97"/>
                    <a:gd name="T4" fmla="*/ 20 w 101"/>
                    <a:gd name="T5" fmla="*/ 97 h 97"/>
                    <a:gd name="T6" fmla="*/ 26 w 101"/>
                    <a:gd name="T7" fmla="*/ 62 h 97"/>
                    <a:gd name="T8" fmla="*/ 0 w 101"/>
                    <a:gd name="T9" fmla="*/ 38 h 97"/>
                    <a:gd name="T10" fmla="*/ 35 w 101"/>
                    <a:gd name="T11" fmla="*/ 32 h 97"/>
                    <a:gd name="T12" fmla="*/ 51 w 101"/>
                    <a:gd name="T13" fmla="*/ 0 h 97"/>
                    <a:gd name="T14" fmla="*/ 66 w 101"/>
                    <a:gd name="T15" fmla="*/ 32 h 97"/>
                    <a:gd name="T16" fmla="*/ 101 w 101"/>
                    <a:gd name="T17" fmla="*/ 36 h 97"/>
                    <a:gd name="T18" fmla="*/ 77 w 101"/>
                    <a:gd name="T19" fmla="*/ 61 h 97"/>
                    <a:gd name="T20" fmla="*/ 84 w 101"/>
                    <a:gd name="T21" fmla="*/ 97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7"/>
                    <a:gd name="T35" fmla="*/ 101 w 101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7">
                      <a:moveTo>
                        <a:pt x="84" y="97"/>
                      </a:moveTo>
                      <a:lnTo>
                        <a:pt x="52" y="79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5" y="32"/>
                      </a:lnTo>
                      <a:lnTo>
                        <a:pt x="51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7" y="61"/>
                      </a:lnTo>
                      <a:lnTo>
                        <a:pt x="84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7" name="Freeform 66"/>
                <p:cNvSpPr>
                  <a:spLocks/>
                </p:cNvSpPr>
                <p:nvPr/>
              </p:nvSpPr>
              <p:spPr bwMode="auto">
                <a:xfrm>
                  <a:off x="14583" y="7104"/>
                  <a:ext cx="102" cy="97"/>
                </a:xfrm>
                <a:custGeom>
                  <a:avLst/>
                  <a:gdLst>
                    <a:gd name="T0" fmla="*/ 83 w 102"/>
                    <a:gd name="T1" fmla="*/ 97 h 97"/>
                    <a:gd name="T2" fmla="*/ 52 w 102"/>
                    <a:gd name="T3" fmla="*/ 81 h 97"/>
                    <a:gd name="T4" fmla="*/ 20 w 102"/>
                    <a:gd name="T5" fmla="*/ 97 h 97"/>
                    <a:gd name="T6" fmla="*/ 26 w 102"/>
                    <a:gd name="T7" fmla="*/ 62 h 97"/>
                    <a:gd name="T8" fmla="*/ 0 w 102"/>
                    <a:gd name="T9" fmla="*/ 38 h 97"/>
                    <a:gd name="T10" fmla="*/ 34 w 102"/>
                    <a:gd name="T11" fmla="*/ 32 h 97"/>
                    <a:gd name="T12" fmla="*/ 50 w 102"/>
                    <a:gd name="T13" fmla="*/ 0 h 97"/>
                    <a:gd name="T14" fmla="*/ 66 w 102"/>
                    <a:gd name="T15" fmla="*/ 32 h 97"/>
                    <a:gd name="T16" fmla="*/ 102 w 102"/>
                    <a:gd name="T17" fmla="*/ 36 h 97"/>
                    <a:gd name="T18" fmla="*/ 76 w 102"/>
                    <a:gd name="T19" fmla="*/ 62 h 97"/>
                    <a:gd name="T20" fmla="*/ 83 w 102"/>
                    <a:gd name="T21" fmla="*/ 97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7"/>
                    <a:gd name="T35" fmla="*/ 102 w 102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7">
                      <a:moveTo>
                        <a:pt x="83" y="97"/>
                      </a:moveTo>
                      <a:lnTo>
                        <a:pt x="52" y="81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3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8" name="Freeform 67"/>
                <p:cNvSpPr>
                  <a:spLocks/>
                </p:cNvSpPr>
                <p:nvPr/>
              </p:nvSpPr>
              <p:spPr bwMode="auto">
                <a:xfrm>
                  <a:off x="14386" y="7109"/>
                  <a:ext cx="101" cy="96"/>
                </a:xfrm>
                <a:custGeom>
                  <a:avLst/>
                  <a:gdLst>
                    <a:gd name="T0" fmla="*/ 83 w 101"/>
                    <a:gd name="T1" fmla="*/ 95 h 96"/>
                    <a:gd name="T2" fmla="*/ 51 w 101"/>
                    <a:gd name="T3" fmla="*/ 79 h 96"/>
                    <a:gd name="T4" fmla="*/ 21 w 101"/>
                    <a:gd name="T5" fmla="*/ 96 h 96"/>
                    <a:gd name="T6" fmla="*/ 26 w 101"/>
                    <a:gd name="T7" fmla="*/ 61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51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6 h 96"/>
                    <a:gd name="T18" fmla="*/ 77 w 101"/>
                    <a:gd name="T19" fmla="*/ 60 h 96"/>
                    <a:gd name="T20" fmla="*/ 83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5"/>
                      </a:moveTo>
                      <a:lnTo>
                        <a:pt x="51" y="79"/>
                      </a:lnTo>
                      <a:lnTo>
                        <a:pt x="21" y="96"/>
                      </a:lnTo>
                      <a:lnTo>
                        <a:pt x="26" y="61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0"/>
                      </a:lnTo>
                      <a:lnTo>
                        <a:pt x="83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39" name="Freeform 68"/>
                <p:cNvSpPr>
                  <a:spLocks/>
                </p:cNvSpPr>
                <p:nvPr/>
              </p:nvSpPr>
              <p:spPr bwMode="auto">
                <a:xfrm>
                  <a:off x="14187" y="7107"/>
                  <a:ext cx="101" cy="98"/>
                </a:xfrm>
                <a:custGeom>
                  <a:avLst/>
                  <a:gdLst>
                    <a:gd name="T0" fmla="*/ 83 w 101"/>
                    <a:gd name="T1" fmla="*/ 97 h 98"/>
                    <a:gd name="T2" fmla="*/ 51 w 101"/>
                    <a:gd name="T3" fmla="*/ 81 h 98"/>
                    <a:gd name="T4" fmla="*/ 21 w 101"/>
                    <a:gd name="T5" fmla="*/ 98 h 98"/>
                    <a:gd name="T6" fmla="*/ 25 w 101"/>
                    <a:gd name="T7" fmla="*/ 62 h 98"/>
                    <a:gd name="T8" fmla="*/ 0 w 101"/>
                    <a:gd name="T9" fmla="*/ 38 h 98"/>
                    <a:gd name="T10" fmla="*/ 35 w 101"/>
                    <a:gd name="T11" fmla="*/ 33 h 98"/>
                    <a:gd name="T12" fmla="*/ 49 w 101"/>
                    <a:gd name="T13" fmla="*/ 0 h 98"/>
                    <a:gd name="T14" fmla="*/ 67 w 101"/>
                    <a:gd name="T15" fmla="*/ 32 h 98"/>
                    <a:gd name="T16" fmla="*/ 101 w 101"/>
                    <a:gd name="T17" fmla="*/ 36 h 98"/>
                    <a:gd name="T18" fmla="*/ 77 w 101"/>
                    <a:gd name="T19" fmla="*/ 62 h 98"/>
                    <a:gd name="T20" fmla="*/ 83 w 101"/>
                    <a:gd name="T21" fmla="*/ 97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8"/>
                    <a:gd name="T35" fmla="*/ 101 w 101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8">
                      <a:moveTo>
                        <a:pt x="83" y="97"/>
                      </a:moveTo>
                      <a:lnTo>
                        <a:pt x="51" y="81"/>
                      </a:lnTo>
                      <a:lnTo>
                        <a:pt x="21" y="98"/>
                      </a:lnTo>
                      <a:lnTo>
                        <a:pt x="25" y="62"/>
                      </a:lnTo>
                      <a:lnTo>
                        <a:pt x="0" y="38"/>
                      </a:lnTo>
                      <a:lnTo>
                        <a:pt x="35" y="33"/>
                      </a:lnTo>
                      <a:lnTo>
                        <a:pt x="49" y="0"/>
                      </a:lnTo>
                      <a:lnTo>
                        <a:pt x="67" y="32"/>
                      </a:lnTo>
                      <a:lnTo>
                        <a:pt x="101" y="36"/>
                      </a:lnTo>
                      <a:lnTo>
                        <a:pt x="77" y="62"/>
                      </a:lnTo>
                      <a:lnTo>
                        <a:pt x="83" y="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0" name="Freeform 69"/>
                <p:cNvSpPr>
                  <a:spLocks/>
                </p:cNvSpPr>
                <p:nvPr/>
              </p:nvSpPr>
              <p:spPr bwMode="auto">
                <a:xfrm>
                  <a:off x="13795" y="7287"/>
                  <a:ext cx="101" cy="98"/>
                </a:xfrm>
                <a:custGeom>
                  <a:avLst/>
                  <a:gdLst>
                    <a:gd name="T0" fmla="*/ 84 w 101"/>
                    <a:gd name="T1" fmla="*/ 96 h 98"/>
                    <a:gd name="T2" fmla="*/ 52 w 101"/>
                    <a:gd name="T3" fmla="*/ 80 h 98"/>
                    <a:gd name="T4" fmla="*/ 20 w 101"/>
                    <a:gd name="T5" fmla="*/ 98 h 98"/>
                    <a:gd name="T6" fmla="*/ 26 w 101"/>
                    <a:gd name="T7" fmla="*/ 62 h 98"/>
                    <a:gd name="T8" fmla="*/ 0 w 101"/>
                    <a:gd name="T9" fmla="*/ 39 h 98"/>
                    <a:gd name="T10" fmla="*/ 35 w 101"/>
                    <a:gd name="T11" fmla="*/ 33 h 98"/>
                    <a:gd name="T12" fmla="*/ 50 w 101"/>
                    <a:gd name="T13" fmla="*/ 0 h 98"/>
                    <a:gd name="T14" fmla="*/ 66 w 101"/>
                    <a:gd name="T15" fmla="*/ 32 h 98"/>
                    <a:gd name="T16" fmla="*/ 101 w 101"/>
                    <a:gd name="T17" fmla="*/ 36 h 98"/>
                    <a:gd name="T18" fmla="*/ 76 w 101"/>
                    <a:gd name="T19" fmla="*/ 62 h 98"/>
                    <a:gd name="T20" fmla="*/ 84 w 101"/>
                    <a:gd name="T21" fmla="*/ 96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8"/>
                    <a:gd name="T35" fmla="*/ 101 w 101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8">
                      <a:moveTo>
                        <a:pt x="84" y="96"/>
                      </a:moveTo>
                      <a:lnTo>
                        <a:pt x="52" y="80"/>
                      </a:lnTo>
                      <a:lnTo>
                        <a:pt x="20" y="98"/>
                      </a:lnTo>
                      <a:lnTo>
                        <a:pt x="26" y="62"/>
                      </a:lnTo>
                      <a:lnTo>
                        <a:pt x="0" y="39"/>
                      </a:lnTo>
                      <a:lnTo>
                        <a:pt x="35" y="33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1" name="Freeform 70"/>
                <p:cNvSpPr>
                  <a:spLocks/>
                </p:cNvSpPr>
                <p:nvPr/>
              </p:nvSpPr>
              <p:spPr bwMode="auto">
                <a:xfrm>
                  <a:off x="13990" y="7294"/>
                  <a:ext cx="101" cy="96"/>
                </a:xfrm>
                <a:custGeom>
                  <a:avLst/>
                  <a:gdLst>
                    <a:gd name="T0" fmla="*/ 83 w 101"/>
                    <a:gd name="T1" fmla="*/ 95 h 96"/>
                    <a:gd name="T2" fmla="*/ 52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8 h 96"/>
                    <a:gd name="T10" fmla="*/ 34 w 101"/>
                    <a:gd name="T11" fmla="*/ 32 h 96"/>
                    <a:gd name="T12" fmla="*/ 50 w 101"/>
                    <a:gd name="T13" fmla="*/ 0 h 96"/>
                    <a:gd name="T14" fmla="*/ 66 w 101"/>
                    <a:gd name="T15" fmla="*/ 30 h 96"/>
                    <a:gd name="T16" fmla="*/ 101 w 101"/>
                    <a:gd name="T17" fmla="*/ 36 h 96"/>
                    <a:gd name="T18" fmla="*/ 76 w 101"/>
                    <a:gd name="T19" fmla="*/ 61 h 96"/>
                    <a:gd name="T20" fmla="*/ 83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0"/>
                      </a:lnTo>
                      <a:lnTo>
                        <a:pt x="101" y="36"/>
                      </a:lnTo>
                      <a:lnTo>
                        <a:pt x="76" y="61"/>
                      </a:lnTo>
                      <a:lnTo>
                        <a:pt x="83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2" name="Freeform 71"/>
                <p:cNvSpPr>
                  <a:spLocks/>
                </p:cNvSpPr>
                <p:nvPr/>
              </p:nvSpPr>
              <p:spPr bwMode="auto">
                <a:xfrm>
                  <a:off x="14780" y="7303"/>
                  <a:ext cx="101" cy="98"/>
                </a:xfrm>
                <a:custGeom>
                  <a:avLst/>
                  <a:gdLst>
                    <a:gd name="T0" fmla="*/ 83 w 101"/>
                    <a:gd name="T1" fmla="*/ 96 h 98"/>
                    <a:gd name="T2" fmla="*/ 51 w 101"/>
                    <a:gd name="T3" fmla="*/ 80 h 98"/>
                    <a:gd name="T4" fmla="*/ 20 w 101"/>
                    <a:gd name="T5" fmla="*/ 98 h 98"/>
                    <a:gd name="T6" fmla="*/ 26 w 101"/>
                    <a:gd name="T7" fmla="*/ 62 h 98"/>
                    <a:gd name="T8" fmla="*/ 0 w 101"/>
                    <a:gd name="T9" fmla="*/ 37 h 98"/>
                    <a:gd name="T10" fmla="*/ 35 w 101"/>
                    <a:gd name="T11" fmla="*/ 33 h 98"/>
                    <a:gd name="T12" fmla="*/ 49 w 101"/>
                    <a:gd name="T13" fmla="*/ 0 h 98"/>
                    <a:gd name="T14" fmla="*/ 67 w 101"/>
                    <a:gd name="T15" fmla="*/ 31 h 98"/>
                    <a:gd name="T16" fmla="*/ 101 w 101"/>
                    <a:gd name="T17" fmla="*/ 36 h 98"/>
                    <a:gd name="T18" fmla="*/ 77 w 101"/>
                    <a:gd name="T19" fmla="*/ 62 h 98"/>
                    <a:gd name="T20" fmla="*/ 83 w 101"/>
                    <a:gd name="T21" fmla="*/ 96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8"/>
                    <a:gd name="T35" fmla="*/ 101 w 101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8">
                      <a:moveTo>
                        <a:pt x="83" y="96"/>
                      </a:moveTo>
                      <a:lnTo>
                        <a:pt x="51" y="80"/>
                      </a:lnTo>
                      <a:lnTo>
                        <a:pt x="20" y="98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3"/>
                      </a:lnTo>
                      <a:lnTo>
                        <a:pt x="49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2"/>
                      </a:lnTo>
                      <a:lnTo>
                        <a:pt x="83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3" name="Freeform 72"/>
                <p:cNvSpPr>
                  <a:spLocks/>
                </p:cNvSpPr>
                <p:nvPr/>
              </p:nvSpPr>
              <p:spPr bwMode="auto">
                <a:xfrm>
                  <a:off x="14590" y="7294"/>
                  <a:ext cx="101" cy="96"/>
                </a:xfrm>
                <a:custGeom>
                  <a:avLst/>
                  <a:gdLst>
                    <a:gd name="T0" fmla="*/ 82 w 101"/>
                    <a:gd name="T1" fmla="*/ 95 h 96"/>
                    <a:gd name="T2" fmla="*/ 50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8 h 96"/>
                    <a:gd name="T10" fmla="*/ 34 w 101"/>
                    <a:gd name="T11" fmla="*/ 32 h 96"/>
                    <a:gd name="T12" fmla="*/ 50 w 101"/>
                    <a:gd name="T13" fmla="*/ 0 h 96"/>
                    <a:gd name="T14" fmla="*/ 66 w 101"/>
                    <a:gd name="T15" fmla="*/ 30 h 96"/>
                    <a:gd name="T16" fmla="*/ 101 w 101"/>
                    <a:gd name="T17" fmla="*/ 36 h 96"/>
                    <a:gd name="T18" fmla="*/ 76 w 101"/>
                    <a:gd name="T19" fmla="*/ 61 h 96"/>
                    <a:gd name="T20" fmla="*/ 82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5"/>
                      </a:moveTo>
                      <a:lnTo>
                        <a:pt x="50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0"/>
                      </a:lnTo>
                      <a:lnTo>
                        <a:pt x="101" y="36"/>
                      </a:lnTo>
                      <a:lnTo>
                        <a:pt x="76" y="61"/>
                      </a:lnTo>
                      <a:lnTo>
                        <a:pt x="82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4" name="Freeform 73"/>
                <p:cNvSpPr>
                  <a:spLocks/>
                </p:cNvSpPr>
                <p:nvPr/>
              </p:nvSpPr>
              <p:spPr bwMode="auto">
                <a:xfrm>
                  <a:off x="14392" y="7297"/>
                  <a:ext cx="103" cy="96"/>
                </a:xfrm>
                <a:custGeom>
                  <a:avLst/>
                  <a:gdLst>
                    <a:gd name="T0" fmla="*/ 84 w 103"/>
                    <a:gd name="T1" fmla="*/ 96 h 96"/>
                    <a:gd name="T2" fmla="*/ 52 w 103"/>
                    <a:gd name="T3" fmla="*/ 81 h 96"/>
                    <a:gd name="T4" fmla="*/ 20 w 103"/>
                    <a:gd name="T5" fmla="*/ 96 h 96"/>
                    <a:gd name="T6" fmla="*/ 26 w 103"/>
                    <a:gd name="T7" fmla="*/ 62 h 96"/>
                    <a:gd name="T8" fmla="*/ 0 w 103"/>
                    <a:gd name="T9" fmla="*/ 37 h 96"/>
                    <a:gd name="T10" fmla="*/ 36 w 103"/>
                    <a:gd name="T11" fmla="*/ 32 h 96"/>
                    <a:gd name="T12" fmla="*/ 51 w 103"/>
                    <a:gd name="T13" fmla="*/ 0 h 96"/>
                    <a:gd name="T14" fmla="*/ 67 w 103"/>
                    <a:gd name="T15" fmla="*/ 32 h 96"/>
                    <a:gd name="T16" fmla="*/ 103 w 103"/>
                    <a:gd name="T17" fmla="*/ 36 h 96"/>
                    <a:gd name="T18" fmla="*/ 77 w 103"/>
                    <a:gd name="T19" fmla="*/ 62 h 96"/>
                    <a:gd name="T20" fmla="*/ 84 w 103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6"/>
                    <a:gd name="T35" fmla="*/ 103 w 103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6">
                      <a:moveTo>
                        <a:pt x="84" y="96"/>
                      </a:moveTo>
                      <a:lnTo>
                        <a:pt x="52" y="81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2"/>
                      </a:lnTo>
                      <a:lnTo>
                        <a:pt x="51" y="0"/>
                      </a:lnTo>
                      <a:lnTo>
                        <a:pt x="67" y="32"/>
                      </a:lnTo>
                      <a:lnTo>
                        <a:pt x="103" y="36"/>
                      </a:lnTo>
                      <a:lnTo>
                        <a:pt x="77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5" name="Freeform 74"/>
                <p:cNvSpPr>
                  <a:spLocks/>
                </p:cNvSpPr>
                <p:nvPr/>
              </p:nvSpPr>
              <p:spPr bwMode="auto">
                <a:xfrm>
                  <a:off x="14193" y="7297"/>
                  <a:ext cx="103" cy="96"/>
                </a:xfrm>
                <a:custGeom>
                  <a:avLst/>
                  <a:gdLst>
                    <a:gd name="T0" fmla="*/ 84 w 103"/>
                    <a:gd name="T1" fmla="*/ 95 h 96"/>
                    <a:gd name="T2" fmla="*/ 52 w 103"/>
                    <a:gd name="T3" fmla="*/ 79 h 96"/>
                    <a:gd name="T4" fmla="*/ 20 w 103"/>
                    <a:gd name="T5" fmla="*/ 96 h 96"/>
                    <a:gd name="T6" fmla="*/ 26 w 103"/>
                    <a:gd name="T7" fmla="*/ 62 h 96"/>
                    <a:gd name="T8" fmla="*/ 0 w 103"/>
                    <a:gd name="T9" fmla="*/ 37 h 96"/>
                    <a:gd name="T10" fmla="*/ 35 w 103"/>
                    <a:gd name="T11" fmla="*/ 32 h 96"/>
                    <a:gd name="T12" fmla="*/ 51 w 103"/>
                    <a:gd name="T13" fmla="*/ 0 h 96"/>
                    <a:gd name="T14" fmla="*/ 67 w 103"/>
                    <a:gd name="T15" fmla="*/ 32 h 96"/>
                    <a:gd name="T16" fmla="*/ 103 w 103"/>
                    <a:gd name="T17" fmla="*/ 36 h 96"/>
                    <a:gd name="T18" fmla="*/ 77 w 103"/>
                    <a:gd name="T19" fmla="*/ 60 h 96"/>
                    <a:gd name="T20" fmla="*/ 84 w 103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6"/>
                    <a:gd name="T35" fmla="*/ 103 w 103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2"/>
                      </a:lnTo>
                      <a:lnTo>
                        <a:pt x="51" y="0"/>
                      </a:lnTo>
                      <a:lnTo>
                        <a:pt x="67" y="32"/>
                      </a:lnTo>
                      <a:lnTo>
                        <a:pt x="103" y="36"/>
                      </a:lnTo>
                      <a:lnTo>
                        <a:pt x="77" y="60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6" name="Freeform 75"/>
                <p:cNvSpPr>
                  <a:spLocks/>
                </p:cNvSpPr>
                <p:nvPr/>
              </p:nvSpPr>
              <p:spPr bwMode="auto">
                <a:xfrm>
                  <a:off x="13893" y="6821"/>
                  <a:ext cx="101" cy="96"/>
                </a:xfrm>
                <a:custGeom>
                  <a:avLst/>
                  <a:gdLst>
                    <a:gd name="T0" fmla="*/ 84 w 101"/>
                    <a:gd name="T1" fmla="*/ 95 h 96"/>
                    <a:gd name="T2" fmla="*/ 52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8 h 96"/>
                    <a:gd name="T10" fmla="*/ 35 w 101"/>
                    <a:gd name="T11" fmla="*/ 32 h 96"/>
                    <a:gd name="T12" fmla="*/ 51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7 w 101"/>
                    <a:gd name="T19" fmla="*/ 61 h 96"/>
                    <a:gd name="T20" fmla="*/ 84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5" y="32"/>
                      </a:lnTo>
                      <a:lnTo>
                        <a:pt x="51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7" y="61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7" name="Freeform 76"/>
                <p:cNvSpPr>
                  <a:spLocks/>
                </p:cNvSpPr>
                <p:nvPr/>
              </p:nvSpPr>
              <p:spPr bwMode="auto">
                <a:xfrm>
                  <a:off x="14088" y="6827"/>
                  <a:ext cx="101" cy="96"/>
                </a:xfrm>
                <a:custGeom>
                  <a:avLst/>
                  <a:gdLst>
                    <a:gd name="T0" fmla="*/ 84 w 101"/>
                    <a:gd name="T1" fmla="*/ 96 h 96"/>
                    <a:gd name="T2" fmla="*/ 52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4 w 101"/>
                    <a:gd name="T11" fmla="*/ 32 h 96"/>
                    <a:gd name="T12" fmla="*/ 50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0 h 96"/>
                    <a:gd name="T20" fmla="*/ 84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4" y="96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0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8" name="Freeform 77"/>
                <p:cNvSpPr>
                  <a:spLocks/>
                </p:cNvSpPr>
                <p:nvPr/>
              </p:nvSpPr>
              <p:spPr bwMode="auto">
                <a:xfrm>
                  <a:off x="14688" y="6827"/>
                  <a:ext cx="101" cy="96"/>
                </a:xfrm>
                <a:custGeom>
                  <a:avLst/>
                  <a:gdLst>
                    <a:gd name="T0" fmla="*/ 82 w 101"/>
                    <a:gd name="T1" fmla="*/ 96 h 96"/>
                    <a:gd name="T2" fmla="*/ 50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5 w 101"/>
                    <a:gd name="T11" fmla="*/ 32 h 96"/>
                    <a:gd name="T12" fmla="*/ 49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0 h 96"/>
                    <a:gd name="T20" fmla="*/ 82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2" y="96"/>
                      </a:moveTo>
                      <a:lnTo>
                        <a:pt x="50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2"/>
                      </a:lnTo>
                      <a:lnTo>
                        <a:pt x="49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0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49" name="Freeform 78"/>
                <p:cNvSpPr>
                  <a:spLocks/>
                </p:cNvSpPr>
                <p:nvPr/>
              </p:nvSpPr>
              <p:spPr bwMode="auto">
                <a:xfrm>
                  <a:off x="14490" y="6831"/>
                  <a:ext cx="103" cy="97"/>
                </a:xfrm>
                <a:custGeom>
                  <a:avLst/>
                  <a:gdLst>
                    <a:gd name="T0" fmla="*/ 84 w 103"/>
                    <a:gd name="T1" fmla="*/ 95 h 97"/>
                    <a:gd name="T2" fmla="*/ 52 w 103"/>
                    <a:gd name="T3" fmla="*/ 79 h 97"/>
                    <a:gd name="T4" fmla="*/ 21 w 103"/>
                    <a:gd name="T5" fmla="*/ 97 h 97"/>
                    <a:gd name="T6" fmla="*/ 26 w 103"/>
                    <a:gd name="T7" fmla="*/ 62 h 97"/>
                    <a:gd name="T8" fmla="*/ 0 w 103"/>
                    <a:gd name="T9" fmla="*/ 38 h 97"/>
                    <a:gd name="T10" fmla="*/ 36 w 103"/>
                    <a:gd name="T11" fmla="*/ 32 h 97"/>
                    <a:gd name="T12" fmla="*/ 51 w 103"/>
                    <a:gd name="T13" fmla="*/ 0 h 97"/>
                    <a:gd name="T14" fmla="*/ 67 w 103"/>
                    <a:gd name="T15" fmla="*/ 30 h 97"/>
                    <a:gd name="T16" fmla="*/ 103 w 103"/>
                    <a:gd name="T17" fmla="*/ 36 h 97"/>
                    <a:gd name="T18" fmla="*/ 77 w 103"/>
                    <a:gd name="T19" fmla="*/ 61 h 97"/>
                    <a:gd name="T20" fmla="*/ 84 w 103"/>
                    <a:gd name="T21" fmla="*/ 95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3"/>
                    <a:gd name="T34" fmla="*/ 0 h 97"/>
                    <a:gd name="T35" fmla="*/ 103 w 103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3" h="97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1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6" y="32"/>
                      </a:lnTo>
                      <a:lnTo>
                        <a:pt x="51" y="0"/>
                      </a:lnTo>
                      <a:lnTo>
                        <a:pt x="67" y="30"/>
                      </a:lnTo>
                      <a:lnTo>
                        <a:pt x="103" y="36"/>
                      </a:lnTo>
                      <a:lnTo>
                        <a:pt x="77" y="61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0" name="Freeform 79"/>
                <p:cNvSpPr>
                  <a:spLocks/>
                </p:cNvSpPr>
                <p:nvPr/>
              </p:nvSpPr>
              <p:spPr bwMode="auto">
                <a:xfrm>
                  <a:off x="14291" y="6830"/>
                  <a:ext cx="101" cy="96"/>
                </a:xfrm>
                <a:custGeom>
                  <a:avLst/>
                  <a:gdLst>
                    <a:gd name="T0" fmla="*/ 84 w 101"/>
                    <a:gd name="T1" fmla="*/ 96 h 96"/>
                    <a:gd name="T2" fmla="*/ 52 w 101"/>
                    <a:gd name="T3" fmla="*/ 80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51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6 h 96"/>
                    <a:gd name="T18" fmla="*/ 77 w 101"/>
                    <a:gd name="T19" fmla="*/ 62 h 96"/>
                    <a:gd name="T20" fmla="*/ 84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4" y="96"/>
                      </a:moveTo>
                      <a:lnTo>
                        <a:pt x="52" y="80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1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2"/>
                      </a:lnTo>
                      <a:lnTo>
                        <a:pt x="84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1" name="Freeform 80"/>
                <p:cNvSpPr>
                  <a:spLocks/>
                </p:cNvSpPr>
                <p:nvPr/>
              </p:nvSpPr>
              <p:spPr bwMode="auto">
                <a:xfrm>
                  <a:off x="13886" y="6992"/>
                  <a:ext cx="102" cy="97"/>
                </a:xfrm>
                <a:custGeom>
                  <a:avLst/>
                  <a:gdLst>
                    <a:gd name="T0" fmla="*/ 84 w 102"/>
                    <a:gd name="T1" fmla="*/ 95 h 97"/>
                    <a:gd name="T2" fmla="*/ 52 w 102"/>
                    <a:gd name="T3" fmla="*/ 79 h 97"/>
                    <a:gd name="T4" fmla="*/ 22 w 102"/>
                    <a:gd name="T5" fmla="*/ 97 h 97"/>
                    <a:gd name="T6" fmla="*/ 26 w 102"/>
                    <a:gd name="T7" fmla="*/ 62 h 97"/>
                    <a:gd name="T8" fmla="*/ 0 w 102"/>
                    <a:gd name="T9" fmla="*/ 38 h 97"/>
                    <a:gd name="T10" fmla="*/ 36 w 102"/>
                    <a:gd name="T11" fmla="*/ 32 h 97"/>
                    <a:gd name="T12" fmla="*/ 50 w 102"/>
                    <a:gd name="T13" fmla="*/ 0 h 97"/>
                    <a:gd name="T14" fmla="*/ 66 w 102"/>
                    <a:gd name="T15" fmla="*/ 30 h 97"/>
                    <a:gd name="T16" fmla="*/ 102 w 102"/>
                    <a:gd name="T17" fmla="*/ 36 h 97"/>
                    <a:gd name="T18" fmla="*/ 76 w 102"/>
                    <a:gd name="T19" fmla="*/ 61 h 97"/>
                    <a:gd name="T20" fmla="*/ 84 w 102"/>
                    <a:gd name="T21" fmla="*/ 95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7"/>
                    <a:gd name="T35" fmla="*/ 102 w 102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7">
                      <a:moveTo>
                        <a:pt x="84" y="95"/>
                      </a:moveTo>
                      <a:lnTo>
                        <a:pt x="52" y="79"/>
                      </a:lnTo>
                      <a:lnTo>
                        <a:pt x="22" y="97"/>
                      </a:lnTo>
                      <a:lnTo>
                        <a:pt x="26" y="62"/>
                      </a:lnTo>
                      <a:lnTo>
                        <a:pt x="0" y="38"/>
                      </a:lnTo>
                      <a:lnTo>
                        <a:pt x="36" y="32"/>
                      </a:lnTo>
                      <a:lnTo>
                        <a:pt x="50" y="0"/>
                      </a:lnTo>
                      <a:lnTo>
                        <a:pt x="66" y="30"/>
                      </a:lnTo>
                      <a:lnTo>
                        <a:pt x="102" y="36"/>
                      </a:lnTo>
                      <a:lnTo>
                        <a:pt x="76" y="61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2" name="Freeform 81"/>
                <p:cNvSpPr>
                  <a:spLocks/>
                </p:cNvSpPr>
                <p:nvPr/>
              </p:nvSpPr>
              <p:spPr bwMode="auto">
                <a:xfrm>
                  <a:off x="14081" y="6998"/>
                  <a:ext cx="102" cy="96"/>
                </a:xfrm>
                <a:custGeom>
                  <a:avLst/>
                  <a:gdLst>
                    <a:gd name="T0" fmla="*/ 83 w 102"/>
                    <a:gd name="T1" fmla="*/ 95 h 96"/>
                    <a:gd name="T2" fmla="*/ 52 w 102"/>
                    <a:gd name="T3" fmla="*/ 79 h 96"/>
                    <a:gd name="T4" fmla="*/ 20 w 102"/>
                    <a:gd name="T5" fmla="*/ 96 h 96"/>
                    <a:gd name="T6" fmla="*/ 26 w 102"/>
                    <a:gd name="T7" fmla="*/ 62 h 96"/>
                    <a:gd name="T8" fmla="*/ 0 w 102"/>
                    <a:gd name="T9" fmla="*/ 37 h 96"/>
                    <a:gd name="T10" fmla="*/ 36 w 102"/>
                    <a:gd name="T11" fmla="*/ 32 h 96"/>
                    <a:gd name="T12" fmla="*/ 50 w 102"/>
                    <a:gd name="T13" fmla="*/ 0 h 96"/>
                    <a:gd name="T14" fmla="*/ 66 w 102"/>
                    <a:gd name="T15" fmla="*/ 32 h 96"/>
                    <a:gd name="T16" fmla="*/ 102 w 102"/>
                    <a:gd name="T17" fmla="*/ 36 h 96"/>
                    <a:gd name="T18" fmla="*/ 76 w 102"/>
                    <a:gd name="T19" fmla="*/ 60 h 96"/>
                    <a:gd name="T20" fmla="*/ 83 w 102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6"/>
                    <a:gd name="T35" fmla="*/ 102 w 102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6">
                      <a:moveTo>
                        <a:pt x="83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2" y="36"/>
                      </a:lnTo>
                      <a:lnTo>
                        <a:pt x="76" y="60"/>
                      </a:lnTo>
                      <a:lnTo>
                        <a:pt x="83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3" name="Freeform 82"/>
                <p:cNvSpPr>
                  <a:spLocks/>
                </p:cNvSpPr>
                <p:nvPr/>
              </p:nvSpPr>
              <p:spPr bwMode="auto">
                <a:xfrm>
                  <a:off x="14681" y="6998"/>
                  <a:ext cx="101" cy="96"/>
                </a:xfrm>
                <a:custGeom>
                  <a:avLst/>
                  <a:gdLst>
                    <a:gd name="T0" fmla="*/ 83 w 101"/>
                    <a:gd name="T1" fmla="*/ 95 h 96"/>
                    <a:gd name="T2" fmla="*/ 52 w 101"/>
                    <a:gd name="T3" fmla="*/ 79 h 96"/>
                    <a:gd name="T4" fmla="*/ 20 w 101"/>
                    <a:gd name="T5" fmla="*/ 96 h 96"/>
                    <a:gd name="T6" fmla="*/ 26 w 101"/>
                    <a:gd name="T7" fmla="*/ 62 h 96"/>
                    <a:gd name="T8" fmla="*/ 0 w 101"/>
                    <a:gd name="T9" fmla="*/ 37 h 96"/>
                    <a:gd name="T10" fmla="*/ 34 w 101"/>
                    <a:gd name="T11" fmla="*/ 32 h 96"/>
                    <a:gd name="T12" fmla="*/ 50 w 101"/>
                    <a:gd name="T13" fmla="*/ 0 h 96"/>
                    <a:gd name="T14" fmla="*/ 66 w 101"/>
                    <a:gd name="T15" fmla="*/ 32 h 96"/>
                    <a:gd name="T16" fmla="*/ 101 w 101"/>
                    <a:gd name="T17" fmla="*/ 36 h 96"/>
                    <a:gd name="T18" fmla="*/ 76 w 101"/>
                    <a:gd name="T19" fmla="*/ 60 h 96"/>
                    <a:gd name="T20" fmla="*/ 83 w 101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5"/>
                      </a:moveTo>
                      <a:lnTo>
                        <a:pt x="52" y="79"/>
                      </a:lnTo>
                      <a:lnTo>
                        <a:pt x="20" y="96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2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0"/>
                      </a:lnTo>
                      <a:lnTo>
                        <a:pt x="83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4" name="Freeform 83"/>
                <p:cNvSpPr>
                  <a:spLocks/>
                </p:cNvSpPr>
                <p:nvPr/>
              </p:nvSpPr>
              <p:spPr bwMode="auto">
                <a:xfrm>
                  <a:off x="14485" y="7001"/>
                  <a:ext cx="101" cy="98"/>
                </a:xfrm>
                <a:custGeom>
                  <a:avLst/>
                  <a:gdLst>
                    <a:gd name="T0" fmla="*/ 82 w 101"/>
                    <a:gd name="T1" fmla="*/ 96 h 98"/>
                    <a:gd name="T2" fmla="*/ 50 w 101"/>
                    <a:gd name="T3" fmla="*/ 80 h 98"/>
                    <a:gd name="T4" fmla="*/ 20 w 101"/>
                    <a:gd name="T5" fmla="*/ 98 h 98"/>
                    <a:gd name="T6" fmla="*/ 26 w 101"/>
                    <a:gd name="T7" fmla="*/ 62 h 98"/>
                    <a:gd name="T8" fmla="*/ 0 w 101"/>
                    <a:gd name="T9" fmla="*/ 37 h 98"/>
                    <a:gd name="T10" fmla="*/ 34 w 101"/>
                    <a:gd name="T11" fmla="*/ 33 h 98"/>
                    <a:gd name="T12" fmla="*/ 49 w 101"/>
                    <a:gd name="T13" fmla="*/ 0 h 98"/>
                    <a:gd name="T14" fmla="*/ 66 w 101"/>
                    <a:gd name="T15" fmla="*/ 31 h 98"/>
                    <a:gd name="T16" fmla="*/ 101 w 101"/>
                    <a:gd name="T17" fmla="*/ 36 h 98"/>
                    <a:gd name="T18" fmla="*/ 76 w 101"/>
                    <a:gd name="T19" fmla="*/ 62 h 98"/>
                    <a:gd name="T20" fmla="*/ 82 w 101"/>
                    <a:gd name="T21" fmla="*/ 96 h 9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8"/>
                    <a:gd name="T35" fmla="*/ 101 w 101"/>
                    <a:gd name="T36" fmla="*/ 98 h 9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8">
                      <a:moveTo>
                        <a:pt x="82" y="96"/>
                      </a:moveTo>
                      <a:lnTo>
                        <a:pt x="50" y="80"/>
                      </a:lnTo>
                      <a:lnTo>
                        <a:pt x="20" y="98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4" y="33"/>
                      </a:lnTo>
                      <a:lnTo>
                        <a:pt x="49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2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5" name="Freeform 84"/>
                <p:cNvSpPr>
                  <a:spLocks/>
                </p:cNvSpPr>
                <p:nvPr/>
              </p:nvSpPr>
              <p:spPr bwMode="auto">
                <a:xfrm>
                  <a:off x="14285" y="7001"/>
                  <a:ext cx="101" cy="96"/>
                </a:xfrm>
                <a:custGeom>
                  <a:avLst/>
                  <a:gdLst>
                    <a:gd name="T0" fmla="*/ 83 w 101"/>
                    <a:gd name="T1" fmla="*/ 96 h 96"/>
                    <a:gd name="T2" fmla="*/ 51 w 101"/>
                    <a:gd name="T3" fmla="*/ 79 h 96"/>
                    <a:gd name="T4" fmla="*/ 21 w 101"/>
                    <a:gd name="T5" fmla="*/ 96 h 96"/>
                    <a:gd name="T6" fmla="*/ 25 w 101"/>
                    <a:gd name="T7" fmla="*/ 62 h 96"/>
                    <a:gd name="T8" fmla="*/ 0 w 101"/>
                    <a:gd name="T9" fmla="*/ 37 h 96"/>
                    <a:gd name="T10" fmla="*/ 35 w 101"/>
                    <a:gd name="T11" fmla="*/ 31 h 96"/>
                    <a:gd name="T12" fmla="*/ 50 w 101"/>
                    <a:gd name="T13" fmla="*/ 0 h 96"/>
                    <a:gd name="T14" fmla="*/ 67 w 101"/>
                    <a:gd name="T15" fmla="*/ 31 h 96"/>
                    <a:gd name="T16" fmla="*/ 101 w 101"/>
                    <a:gd name="T17" fmla="*/ 36 h 96"/>
                    <a:gd name="T18" fmla="*/ 77 w 101"/>
                    <a:gd name="T19" fmla="*/ 60 h 96"/>
                    <a:gd name="T20" fmla="*/ 83 w 101"/>
                    <a:gd name="T21" fmla="*/ 96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6"/>
                    <a:gd name="T35" fmla="*/ 101 w 101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6">
                      <a:moveTo>
                        <a:pt x="83" y="96"/>
                      </a:moveTo>
                      <a:lnTo>
                        <a:pt x="51" y="79"/>
                      </a:lnTo>
                      <a:lnTo>
                        <a:pt x="21" y="96"/>
                      </a:lnTo>
                      <a:lnTo>
                        <a:pt x="25" y="62"/>
                      </a:lnTo>
                      <a:lnTo>
                        <a:pt x="0" y="37"/>
                      </a:lnTo>
                      <a:lnTo>
                        <a:pt x="35" y="31"/>
                      </a:lnTo>
                      <a:lnTo>
                        <a:pt x="50" y="0"/>
                      </a:lnTo>
                      <a:lnTo>
                        <a:pt x="67" y="31"/>
                      </a:lnTo>
                      <a:lnTo>
                        <a:pt x="101" y="36"/>
                      </a:lnTo>
                      <a:lnTo>
                        <a:pt x="77" y="60"/>
                      </a:lnTo>
                      <a:lnTo>
                        <a:pt x="83" y="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6" name="Freeform 85"/>
                <p:cNvSpPr>
                  <a:spLocks/>
                </p:cNvSpPr>
                <p:nvPr/>
              </p:nvSpPr>
              <p:spPr bwMode="auto">
                <a:xfrm>
                  <a:off x="13886" y="7201"/>
                  <a:ext cx="102" cy="96"/>
                </a:xfrm>
                <a:custGeom>
                  <a:avLst/>
                  <a:gdLst>
                    <a:gd name="T0" fmla="*/ 84 w 102"/>
                    <a:gd name="T1" fmla="*/ 95 h 96"/>
                    <a:gd name="T2" fmla="*/ 52 w 102"/>
                    <a:gd name="T3" fmla="*/ 80 h 96"/>
                    <a:gd name="T4" fmla="*/ 20 w 102"/>
                    <a:gd name="T5" fmla="*/ 96 h 96"/>
                    <a:gd name="T6" fmla="*/ 26 w 102"/>
                    <a:gd name="T7" fmla="*/ 61 h 96"/>
                    <a:gd name="T8" fmla="*/ 0 w 102"/>
                    <a:gd name="T9" fmla="*/ 37 h 96"/>
                    <a:gd name="T10" fmla="*/ 36 w 102"/>
                    <a:gd name="T11" fmla="*/ 31 h 96"/>
                    <a:gd name="T12" fmla="*/ 50 w 102"/>
                    <a:gd name="T13" fmla="*/ 0 h 96"/>
                    <a:gd name="T14" fmla="*/ 66 w 102"/>
                    <a:gd name="T15" fmla="*/ 31 h 96"/>
                    <a:gd name="T16" fmla="*/ 102 w 102"/>
                    <a:gd name="T17" fmla="*/ 36 h 96"/>
                    <a:gd name="T18" fmla="*/ 76 w 102"/>
                    <a:gd name="T19" fmla="*/ 61 h 96"/>
                    <a:gd name="T20" fmla="*/ 84 w 102"/>
                    <a:gd name="T21" fmla="*/ 95 h 9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6"/>
                    <a:gd name="T35" fmla="*/ 102 w 102"/>
                    <a:gd name="T36" fmla="*/ 96 h 9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6">
                      <a:moveTo>
                        <a:pt x="84" y="95"/>
                      </a:moveTo>
                      <a:lnTo>
                        <a:pt x="52" y="80"/>
                      </a:lnTo>
                      <a:lnTo>
                        <a:pt x="20" y="96"/>
                      </a:lnTo>
                      <a:lnTo>
                        <a:pt x="26" y="61"/>
                      </a:lnTo>
                      <a:lnTo>
                        <a:pt x="0" y="37"/>
                      </a:lnTo>
                      <a:lnTo>
                        <a:pt x="36" y="31"/>
                      </a:lnTo>
                      <a:lnTo>
                        <a:pt x="50" y="0"/>
                      </a:lnTo>
                      <a:lnTo>
                        <a:pt x="66" y="31"/>
                      </a:lnTo>
                      <a:lnTo>
                        <a:pt x="102" y="36"/>
                      </a:lnTo>
                      <a:lnTo>
                        <a:pt x="76" y="61"/>
                      </a:lnTo>
                      <a:lnTo>
                        <a:pt x="84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7" name="Freeform 86"/>
                <p:cNvSpPr>
                  <a:spLocks/>
                </p:cNvSpPr>
                <p:nvPr/>
              </p:nvSpPr>
              <p:spPr bwMode="auto">
                <a:xfrm>
                  <a:off x="14081" y="7206"/>
                  <a:ext cx="102" cy="97"/>
                </a:xfrm>
                <a:custGeom>
                  <a:avLst/>
                  <a:gdLst>
                    <a:gd name="T0" fmla="*/ 83 w 102"/>
                    <a:gd name="T1" fmla="*/ 95 h 97"/>
                    <a:gd name="T2" fmla="*/ 52 w 102"/>
                    <a:gd name="T3" fmla="*/ 81 h 97"/>
                    <a:gd name="T4" fmla="*/ 20 w 102"/>
                    <a:gd name="T5" fmla="*/ 97 h 97"/>
                    <a:gd name="T6" fmla="*/ 26 w 102"/>
                    <a:gd name="T7" fmla="*/ 62 h 97"/>
                    <a:gd name="T8" fmla="*/ 0 w 102"/>
                    <a:gd name="T9" fmla="*/ 39 h 97"/>
                    <a:gd name="T10" fmla="*/ 36 w 102"/>
                    <a:gd name="T11" fmla="*/ 33 h 97"/>
                    <a:gd name="T12" fmla="*/ 50 w 102"/>
                    <a:gd name="T13" fmla="*/ 0 h 97"/>
                    <a:gd name="T14" fmla="*/ 66 w 102"/>
                    <a:gd name="T15" fmla="*/ 32 h 97"/>
                    <a:gd name="T16" fmla="*/ 102 w 102"/>
                    <a:gd name="T17" fmla="*/ 36 h 97"/>
                    <a:gd name="T18" fmla="*/ 76 w 102"/>
                    <a:gd name="T19" fmla="*/ 62 h 97"/>
                    <a:gd name="T20" fmla="*/ 83 w 102"/>
                    <a:gd name="T21" fmla="*/ 95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7"/>
                    <a:gd name="T35" fmla="*/ 102 w 102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7">
                      <a:moveTo>
                        <a:pt x="83" y="95"/>
                      </a:moveTo>
                      <a:lnTo>
                        <a:pt x="52" y="81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9"/>
                      </a:lnTo>
                      <a:lnTo>
                        <a:pt x="36" y="33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2" y="36"/>
                      </a:lnTo>
                      <a:lnTo>
                        <a:pt x="76" y="62"/>
                      </a:lnTo>
                      <a:lnTo>
                        <a:pt x="83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8" name="Freeform 87"/>
                <p:cNvSpPr>
                  <a:spLocks/>
                </p:cNvSpPr>
                <p:nvPr/>
              </p:nvSpPr>
              <p:spPr bwMode="auto">
                <a:xfrm>
                  <a:off x="14681" y="7206"/>
                  <a:ext cx="101" cy="97"/>
                </a:xfrm>
                <a:custGeom>
                  <a:avLst/>
                  <a:gdLst>
                    <a:gd name="T0" fmla="*/ 82 w 101"/>
                    <a:gd name="T1" fmla="*/ 95 h 97"/>
                    <a:gd name="T2" fmla="*/ 52 w 101"/>
                    <a:gd name="T3" fmla="*/ 81 h 97"/>
                    <a:gd name="T4" fmla="*/ 20 w 101"/>
                    <a:gd name="T5" fmla="*/ 97 h 97"/>
                    <a:gd name="T6" fmla="*/ 26 w 101"/>
                    <a:gd name="T7" fmla="*/ 62 h 97"/>
                    <a:gd name="T8" fmla="*/ 0 w 101"/>
                    <a:gd name="T9" fmla="*/ 39 h 97"/>
                    <a:gd name="T10" fmla="*/ 34 w 101"/>
                    <a:gd name="T11" fmla="*/ 33 h 97"/>
                    <a:gd name="T12" fmla="*/ 50 w 101"/>
                    <a:gd name="T13" fmla="*/ 0 h 97"/>
                    <a:gd name="T14" fmla="*/ 66 w 101"/>
                    <a:gd name="T15" fmla="*/ 32 h 97"/>
                    <a:gd name="T16" fmla="*/ 101 w 101"/>
                    <a:gd name="T17" fmla="*/ 36 h 97"/>
                    <a:gd name="T18" fmla="*/ 76 w 101"/>
                    <a:gd name="T19" fmla="*/ 62 h 97"/>
                    <a:gd name="T20" fmla="*/ 82 w 101"/>
                    <a:gd name="T21" fmla="*/ 95 h 9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7"/>
                    <a:gd name="T35" fmla="*/ 101 w 101"/>
                    <a:gd name="T36" fmla="*/ 97 h 9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7">
                      <a:moveTo>
                        <a:pt x="82" y="95"/>
                      </a:moveTo>
                      <a:lnTo>
                        <a:pt x="52" y="81"/>
                      </a:lnTo>
                      <a:lnTo>
                        <a:pt x="20" y="97"/>
                      </a:lnTo>
                      <a:lnTo>
                        <a:pt x="26" y="62"/>
                      </a:lnTo>
                      <a:lnTo>
                        <a:pt x="0" y="39"/>
                      </a:lnTo>
                      <a:lnTo>
                        <a:pt x="34" y="33"/>
                      </a:lnTo>
                      <a:lnTo>
                        <a:pt x="50" y="0"/>
                      </a:lnTo>
                      <a:lnTo>
                        <a:pt x="66" y="32"/>
                      </a:lnTo>
                      <a:lnTo>
                        <a:pt x="101" y="36"/>
                      </a:lnTo>
                      <a:lnTo>
                        <a:pt x="76" y="62"/>
                      </a:lnTo>
                      <a:lnTo>
                        <a:pt x="82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59" name="Freeform 88"/>
                <p:cNvSpPr>
                  <a:spLocks/>
                </p:cNvSpPr>
                <p:nvPr/>
              </p:nvSpPr>
              <p:spPr bwMode="auto">
                <a:xfrm>
                  <a:off x="14485" y="7211"/>
                  <a:ext cx="101" cy="95"/>
                </a:xfrm>
                <a:custGeom>
                  <a:avLst/>
                  <a:gdLst>
                    <a:gd name="T0" fmla="*/ 82 w 101"/>
                    <a:gd name="T1" fmla="*/ 95 h 95"/>
                    <a:gd name="T2" fmla="*/ 50 w 101"/>
                    <a:gd name="T3" fmla="*/ 79 h 95"/>
                    <a:gd name="T4" fmla="*/ 20 w 101"/>
                    <a:gd name="T5" fmla="*/ 95 h 95"/>
                    <a:gd name="T6" fmla="*/ 24 w 101"/>
                    <a:gd name="T7" fmla="*/ 62 h 95"/>
                    <a:gd name="T8" fmla="*/ 0 w 101"/>
                    <a:gd name="T9" fmla="*/ 37 h 95"/>
                    <a:gd name="T10" fmla="*/ 34 w 101"/>
                    <a:gd name="T11" fmla="*/ 31 h 95"/>
                    <a:gd name="T12" fmla="*/ 49 w 101"/>
                    <a:gd name="T13" fmla="*/ 0 h 95"/>
                    <a:gd name="T14" fmla="*/ 66 w 101"/>
                    <a:gd name="T15" fmla="*/ 31 h 95"/>
                    <a:gd name="T16" fmla="*/ 101 w 101"/>
                    <a:gd name="T17" fmla="*/ 36 h 95"/>
                    <a:gd name="T18" fmla="*/ 76 w 101"/>
                    <a:gd name="T19" fmla="*/ 60 h 95"/>
                    <a:gd name="T20" fmla="*/ 82 w 101"/>
                    <a:gd name="T21" fmla="*/ 95 h 9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1"/>
                    <a:gd name="T34" fmla="*/ 0 h 95"/>
                    <a:gd name="T35" fmla="*/ 101 w 101"/>
                    <a:gd name="T36" fmla="*/ 95 h 9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1" h="95">
                      <a:moveTo>
                        <a:pt x="82" y="95"/>
                      </a:moveTo>
                      <a:lnTo>
                        <a:pt x="50" y="79"/>
                      </a:lnTo>
                      <a:lnTo>
                        <a:pt x="20" y="95"/>
                      </a:lnTo>
                      <a:lnTo>
                        <a:pt x="24" y="62"/>
                      </a:lnTo>
                      <a:lnTo>
                        <a:pt x="0" y="37"/>
                      </a:lnTo>
                      <a:lnTo>
                        <a:pt x="34" y="31"/>
                      </a:lnTo>
                      <a:lnTo>
                        <a:pt x="49" y="0"/>
                      </a:lnTo>
                      <a:lnTo>
                        <a:pt x="66" y="31"/>
                      </a:lnTo>
                      <a:lnTo>
                        <a:pt x="101" y="36"/>
                      </a:lnTo>
                      <a:lnTo>
                        <a:pt x="76" y="60"/>
                      </a:lnTo>
                      <a:lnTo>
                        <a:pt x="82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0" name="Freeform 89"/>
                <p:cNvSpPr>
                  <a:spLocks/>
                </p:cNvSpPr>
                <p:nvPr/>
              </p:nvSpPr>
              <p:spPr bwMode="auto">
                <a:xfrm>
                  <a:off x="14284" y="7211"/>
                  <a:ext cx="102" cy="95"/>
                </a:xfrm>
                <a:custGeom>
                  <a:avLst/>
                  <a:gdLst>
                    <a:gd name="T0" fmla="*/ 84 w 102"/>
                    <a:gd name="T1" fmla="*/ 93 h 95"/>
                    <a:gd name="T2" fmla="*/ 52 w 102"/>
                    <a:gd name="T3" fmla="*/ 77 h 95"/>
                    <a:gd name="T4" fmla="*/ 20 w 102"/>
                    <a:gd name="T5" fmla="*/ 95 h 95"/>
                    <a:gd name="T6" fmla="*/ 26 w 102"/>
                    <a:gd name="T7" fmla="*/ 62 h 95"/>
                    <a:gd name="T8" fmla="*/ 0 w 102"/>
                    <a:gd name="T9" fmla="*/ 37 h 95"/>
                    <a:gd name="T10" fmla="*/ 36 w 102"/>
                    <a:gd name="T11" fmla="*/ 31 h 95"/>
                    <a:gd name="T12" fmla="*/ 51 w 102"/>
                    <a:gd name="T13" fmla="*/ 0 h 95"/>
                    <a:gd name="T14" fmla="*/ 66 w 102"/>
                    <a:gd name="T15" fmla="*/ 31 h 95"/>
                    <a:gd name="T16" fmla="*/ 102 w 102"/>
                    <a:gd name="T17" fmla="*/ 36 h 95"/>
                    <a:gd name="T18" fmla="*/ 76 w 102"/>
                    <a:gd name="T19" fmla="*/ 60 h 95"/>
                    <a:gd name="T20" fmla="*/ 84 w 102"/>
                    <a:gd name="T21" fmla="*/ 93 h 9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2"/>
                    <a:gd name="T34" fmla="*/ 0 h 95"/>
                    <a:gd name="T35" fmla="*/ 102 w 102"/>
                    <a:gd name="T36" fmla="*/ 95 h 9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2" h="95">
                      <a:moveTo>
                        <a:pt x="84" y="93"/>
                      </a:moveTo>
                      <a:lnTo>
                        <a:pt x="52" y="77"/>
                      </a:lnTo>
                      <a:lnTo>
                        <a:pt x="20" y="95"/>
                      </a:lnTo>
                      <a:lnTo>
                        <a:pt x="26" y="62"/>
                      </a:lnTo>
                      <a:lnTo>
                        <a:pt x="0" y="37"/>
                      </a:lnTo>
                      <a:lnTo>
                        <a:pt x="36" y="31"/>
                      </a:lnTo>
                      <a:lnTo>
                        <a:pt x="51" y="0"/>
                      </a:lnTo>
                      <a:lnTo>
                        <a:pt x="66" y="31"/>
                      </a:lnTo>
                      <a:lnTo>
                        <a:pt x="102" y="36"/>
                      </a:lnTo>
                      <a:lnTo>
                        <a:pt x="76" y="60"/>
                      </a:lnTo>
                      <a:lnTo>
                        <a:pt x="84" y="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1" name="Freeform 90"/>
                <p:cNvSpPr>
                  <a:spLocks/>
                </p:cNvSpPr>
                <p:nvPr/>
              </p:nvSpPr>
              <p:spPr bwMode="auto">
                <a:xfrm>
                  <a:off x="15370" y="7980"/>
                  <a:ext cx="510" cy="366"/>
                </a:xfrm>
                <a:custGeom>
                  <a:avLst/>
                  <a:gdLst>
                    <a:gd name="T0" fmla="*/ 458 w 510"/>
                    <a:gd name="T1" fmla="*/ 177 h 366"/>
                    <a:gd name="T2" fmla="*/ 494 w 510"/>
                    <a:gd name="T3" fmla="*/ 105 h 366"/>
                    <a:gd name="T4" fmla="*/ 510 w 510"/>
                    <a:gd name="T5" fmla="*/ 23 h 366"/>
                    <a:gd name="T6" fmla="*/ 440 w 510"/>
                    <a:gd name="T7" fmla="*/ 46 h 366"/>
                    <a:gd name="T8" fmla="*/ 422 w 510"/>
                    <a:gd name="T9" fmla="*/ 42 h 366"/>
                    <a:gd name="T10" fmla="*/ 430 w 510"/>
                    <a:gd name="T11" fmla="*/ 24 h 366"/>
                    <a:gd name="T12" fmla="*/ 427 w 510"/>
                    <a:gd name="T13" fmla="*/ 11 h 366"/>
                    <a:gd name="T14" fmla="*/ 417 w 510"/>
                    <a:gd name="T15" fmla="*/ 4 h 366"/>
                    <a:gd name="T16" fmla="*/ 398 w 510"/>
                    <a:gd name="T17" fmla="*/ 0 h 366"/>
                    <a:gd name="T18" fmla="*/ 374 w 510"/>
                    <a:gd name="T19" fmla="*/ 0 h 366"/>
                    <a:gd name="T20" fmla="*/ 344 w 510"/>
                    <a:gd name="T21" fmla="*/ 3 h 366"/>
                    <a:gd name="T22" fmla="*/ 310 w 510"/>
                    <a:gd name="T23" fmla="*/ 7 h 366"/>
                    <a:gd name="T24" fmla="*/ 276 w 510"/>
                    <a:gd name="T25" fmla="*/ 13 h 366"/>
                    <a:gd name="T26" fmla="*/ 238 w 510"/>
                    <a:gd name="T27" fmla="*/ 21 h 366"/>
                    <a:gd name="T28" fmla="*/ 204 w 510"/>
                    <a:gd name="T29" fmla="*/ 29 h 366"/>
                    <a:gd name="T30" fmla="*/ 169 w 510"/>
                    <a:gd name="T31" fmla="*/ 37 h 366"/>
                    <a:gd name="T32" fmla="*/ 139 w 510"/>
                    <a:gd name="T33" fmla="*/ 46 h 366"/>
                    <a:gd name="T34" fmla="*/ 113 w 510"/>
                    <a:gd name="T35" fmla="*/ 53 h 366"/>
                    <a:gd name="T36" fmla="*/ 91 w 510"/>
                    <a:gd name="T37" fmla="*/ 59 h 366"/>
                    <a:gd name="T38" fmla="*/ 78 w 510"/>
                    <a:gd name="T39" fmla="*/ 63 h 366"/>
                    <a:gd name="T40" fmla="*/ 74 w 510"/>
                    <a:gd name="T41" fmla="*/ 65 h 366"/>
                    <a:gd name="T42" fmla="*/ 23 w 510"/>
                    <a:gd name="T43" fmla="*/ 43 h 366"/>
                    <a:gd name="T44" fmla="*/ 21 w 510"/>
                    <a:gd name="T45" fmla="*/ 53 h 366"/>
                    <a:gd name="T46" fmla="*/ 18 w 510"/>
                    <a:gd name="T47" fmla="*/ 77 h 366"/>
                    <a:gd name="T48" fmla="*/ 16 w 510"/>
                    <a:gd name="T49" fmla="*/ 102 h 366"/>
                    <a:gd name="T50" fmla="*/ 23 w 510"/>
                    <a:gd name="T51" fmla="*/ 118 h 366"/>
                    <a:gd name="T52" fmla="*/ 26 w 510"/>
                    <a:gd name="T53" fmla="*/ 119 h 366"/>
                    <a:gd name="T54" fmla="*/ 31 w 510"/>
                    <a:gd name="T55" fmla="*/ 121 h 366"/>
                    <a:gd name="T56" fmla="*/ 35 w 510"/>
                    <a:gd name="T57" fmla="*/ 122 h 366"/>
                    <a:gd name="T58" fmla="*/ 41 w 510"/>
                    <a:gd name="T59" fmla="*/ 124 h 366"/>
                    <a:gd name="T60" fmla="*/ 28 w 510"/>
                    <a:gd name="T61" fmla="*/ 151 h 366"/>
                    <a:gd name="T62" fmla="*/ 16 w 510"/>
                    <a:gd name="T63" fmla="*/ 182 h 366"/>
                    <a:gd name="T64" fmla="*/ 6 w 510"/>
                    <a:gd name="T65" fmla="*/ 214 h 366"/>
                    <a:gd name="T66" fmla="*/ 0 w 510"/>
                    <a:gd name="T67" fmla="*/ 247 h 366"/>
                    <a:gd name="T68" fmla="*/ 0 w 510"/>
                    <a:gd name="T69" fmla="*/ 280 h 366"/>
                    <a:gd name="T70" fmla="*/ 6 w 510"/>
                    <a:gd name="T71" fmla="*/ 312 h 366"/>
                    <a:gd name="T72" fmla="*/ 19 w 510"/>
                    <a:gd name="T73" fmla="*/ 341 h 366"/>
                    <a:gd name="T74" fmla="*/ 41 w 510"/>
                    <a:gd name="T75" fmla="*/ 366 h 366"/>
                    <a:gd name="T76" fmla="*/ 486 w 510"/>
                    <a:gd name="T77" fmla="*/ 361 h 366"/>
                    <a:gd name="T78" fmla="*/ 481 w 510"/>
                    <a:gd name="T79" fmla="*/ 354 h 366"/>
                    <a:gd name="T80" fmla="*/ 465 w 510"/>
                    <a:gd name="T81" fmla="*/ 332 h 366"/>
                    <a:gd name="T82" fmla="*/ 445 w 510"/>
                    <a:gd name="T83" fmla="*/ 299 h 366"/>
                    <a:gd name="T84" fmla="*/ 423 w 510"/>
                    <a:gd name="T85" fmla="*/ 259 h 366"/>
                    <a:gd name="T86" fmla="*/ 404 w 510"/>
                    <a:gd name="T87" fmla="*/ 213 h 366"/>
                    <a:gd name="T88" fmla="*/ 393 w 510"/>
                    <a:gd name="T89" fmla="*/ 162 h 366"/>
                    <a:gd name="T90" fmla="*/ 391 w 510"/>
                    <a:gd name="T91" fmla="*/ 113 h 366"/>
                    <a:gd name="T92" fmla="*/ 404 w 510"/>
                    <a:gd name="T93" fmla="*/ 67 h 366"/>
                    <a:gd name="T94" fmla="*/ 398 w 510"/>
                    <a:gd name="T95" fmla="*/ 157 h 366"/>
                    <a:gd name="T96" fmla="*/ 458 w 510"/>
                    <a:gd name="T97" fmla="*/ 177 h 36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10"/>
                    <a:gd name="T148" fmla="*/ 0 h 366"/>
                    <a:gd name="T149" fmla="*/ 510 w 510"/>
                    <a:gd name="T150" fmla="*/ 366 h 36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10" h="366">
                      <a:moveTo>
                        <a:pt x="458" y="177"/>
                      </a:moveTo>
                      <a:lnTo>
                        <a:pt x="494" y="105"/>
                      </a:lnTo>
                      <a:lnTo>
                        <a:pt x="510" y="23"/>
                      </a:lnTo>
                      <a:lnTo>
                        <a:pt x="440" y="46"/>
                      </a:lnTo>
                      <a:lnTo>
                        <a:pt x="422" y="42"/>
                      </a:lnTo>
                      <a:lnTo>
                        <a:pt x="430" y="24"/>
                      </a:lnTo>
                      <a:lnTo>
                        <a:pt x="427" y="11"/>
                      </a:lnTo>
                      <a:lnTo>
                        <a:pt x="417" y="4"/>
                      </a:lnTo>
                      <a:lnTo>
                        <a:pt x="398" y="0"/>
                      </a:lnTo>
                      <a:lnTo>
                        <a:pt x="374" y="0"/>
                      </a:lnTo>
                      <a:lnTo>
                        <a:pt x="344" y="3"/>
                      </a:lnTo>
                      <a:lnTo>
                        <a:pt x="310" y="7"/>
                      </a:lnTo>
                      <a:lnTo>
                        <a:pt x="276" y="13"/>
                      </a:lnTo>
                      <a:lnTo>
                        <a:pt x="238" y="21"/>
                      </a:lnTo>
                      <a:lnTo>
                        <a:pt x="204" y="29"/>
                      </a:lnTo>
                      <a:lnTo>
                        <a:pt x="169" y="37"/>
                      </a:lnTo>
                      <a:lnTo>
                        <a:pt x="139" y="46"/>
                      </a:lnTo>
                      <a:lnTo>
                        <a:pt x="113" y="53"/>
                      </a:lnTo>
                      <a:lnTo>
                        <a:pt x="91" y="59"/>
                      </a:lnTo>
                      <a:lnTo>
                        <a:pt x="78" y="63"/>
                      </a:lnTo>
                      <a:lnTo>
                        <a:pt x="74" y="65"/>
                      </a:lnTo>
                      <a:lnTo>
                        <a:pt x="23" y="43"/>
                      </a:lnTo>
                      <a:lnTo>
                        <a:pt x="21" y="53"/>
                      </a:lnTo>
                      <a:lnTo>
                        <a:pt x="18" y="77"/>
                      </a:lnTo>
                      <a:lnTo>
                        <a:pt x="16" y="102"/>
                      </a:lnTo>
                      <a:lnTo>
                        <a:pt x="23" y="118"/>
                      </a:lnTo>
                      <a:lnTo>
                        <a:pt x="26" y="119"/>
                      </a:lnTo>
                      <a:lnTo>
                        <a:pt x="31" y="121"/>
                      </a:lnTo>
                      <a:lnTo>
                        <a:pt x="35" y="122"/>
                      </a:lnTo>
                      <a:lnTo>
                        <a:pt x="41" y="124"/>
                      </a:lnTo>
                      <a:lnTo>
                        <a:pt x="28" y="151"/>
                      </a:lnTo>
                      <a:lnTo>
                        <a:pt x="16" y="182"/>
                      </a:lnTo>
                      <a:lnTo>
                        <a:pt x="6" y="214"/>
                      </a:lnTo>
                      <a:lnTo>
                        <a:pt x="0" y="247"/>
                      </a:lnTo>
                      <a:lnTo>
                        <a:pt x="0" y="280"/>
                      </a:lnTo>
                      <a:lnTo>
                        <a:pt x="6" y="312"/>
                      </a:lnTo>
                      <a:lnTo>
                        <a:pt x="19" y="341"/>
                      </a:lnTo>
                      <a:lnTo>
                        <a:pt x="41" y="366"/>
                      </a:lnTo>
                      <a:lnTo>
                        <a:pt x="486" y="361"/>
                      </a:lnTo>
                      <a:lnTo>
                        <a:pt x="481" y="354"/>
                      </a:lnTo>
                      <a:lnTo>
                        <a:pt x="465" y="332"/>
                      </a:lnTo>
                      <a:lnTo>
                        <a:pt x="445" y="299"/>
                      </a:lnTo>
                      <a:lnTo>
                        <a:pt x="423" y="259"/>
                      </a:lnTo>
                      <a:lnTo>
                        <a:pt x="404" y="213"/>
                      </a:lnTo>
                      <a:lnTo>
                        <a:pt x="393" y="162"/>
                      </a:lnTo>
                      <a:lnTo>
                        <a:pt x="391" y="113"/>
                      </a:lnTo>
                      <a:lnTo>
                        <a:pt x="404" y="67"/>
                      </a:lnTo>
                      <a:lnTo>
                        <a:pt x="398" y="157"/>
                      </a:lnTo>
                      <a:lnTo>
                        <a:pt x="458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2" name="Freeform 91"/>
                <p:cNvSpPr>
                  <a:spLocks/>
                </p:cNvSpPr>
                <p:nvPr/>
              </p:nvSpPr>
              <p:spPr bwMode="auto">
                <a:xfrm>
                  <a:off x="13779" y="7865"/>
                  <a:ext cx="35" cy="27"/>
                </a:xfrm>
                <a:custGeom>
                  <a:avLst/>
                  <a:gdLst>
                    <a:gd name="T0" fmla="*/ 22 w 35"/>
                    <a:gd name="T1" fmla="*/ 1 h 27"/>
                    <a:gd name="T2" fmla="*/ 29 w 35"/>
                    <a:gd name="T3" fmla="*/ 6 h 27"/>
                    <a:gd name="T4" fmla="*/ 33 w 35"/>
                    <a:gd name="T5" fmla="*/ 10 h 27"/>
                    <a:gd name="T6" fmla="*/ 35 w 35"/>
                    <a:gd name="T7" fmla="*/ 16 h 27"/>
                    <a:gd name="T8" fmla="*/ 35 w 35"/>
                    <a:gd name="T9" fmla="*/ 20 h 27"/>
                    <a:gd name="T10" fmla="*/ 32 w 35"/>
                    <a:gd name="T11" fmla="*/ 24 h 27"/>
                    <a:gd name="T12" fmla="*/ 26 w 35"/>
                    <a:gd name="T13" fmla="*/ 27 h 27"/>
                    <a:gd name="T14" fmla="*/ 20 w 35"/>
                    <a:gd name="T15" fmla="*/ 27 h 27"/>
                    <a:gd name="T16" fmla="*/ 13 w 35"/>
                    <a:gd name="T17" fmla="*/ 26 h 27"/>
                    <a:gd name="T18" fmla="*/ 6 w 35"/>
                    <a:gd name="T19" fmla="*/ 21 h 27"/>
                    <a:gd name="T20" fmla="*/ 2 w 35"/>
                    <a:gd name="T21" fmla="*/ 17 h 27"/>
                    <a:gd name="T22" fmla="*/ 0 w 35"/>
                    <a:gd name="T23" fmla="*/ 11 h 27"/>
                    <a:gd name="T24" fmla="*/ 0 w 35"/>
                    <a:gd name="T25" fmla="*/ 7 h 27"/>
                    <a:gd name="T26" fmla="*/ 3 w 35"/>
                    <a:gd name="T27" fmla="*/ 3 h 27"/>
                    <a:gd name="T28" fmla="*/ 9 w 35"/>
                    <a:gd name="T29" fmla="*/ 0 h 27"/>
                    <a:gd name="T30" fmla="*/ 15 w 35"/>
                    <a:gd name="T31" fmla="*/ 0 h 27"/>
                    <a:gd name="T32" fmla="*/ 22 w 35"/>
                    <a:gd name="T33" fmla="*/ 1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5"/>
                    <a:gd name="T52" fmla="*/ 0 h 27"/>
                    <a:gd name="T53" fmla="*/ 35 w 35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5" h="27">
                      <a:moveTo>
                        <a:pt x="22" y="1"/>
                      </a:moveTo>
                      <a:lnTo>
                        <a:pt x="29" y="6"/>
                      </a:lnTo>
                      <a:lnTo>
                        <a:pt x="33" y="10"/>
                      </a:lnTo>
                      <a:lnTo>
                        <a:pt x="35" y="16"/>
                      </a:lnTo>
                      <a:lnTo>
                        <a:pt x="35" y="20"/>
                      </a:lnTo>
                      <a:lnTo>
                        <a:pt x="32" y="24"/>
                      </a:lnTo>
                      <a:lnTo>
                        <a:pt x="26" y="27"/>
                      </a:lnTo>
                      <a:lnTo>
                        <a:pt x="20" y="27"/>
                      </a:lnTo>
                      <a:lnTo>
                        <a:pt x="13" y="26"/>
                      </a:lnTo>
                      <a:lnTo>
                        <a:pt x="6" y="21"/>
                      </a:lnTo>
                      <a:lnTo>
                        <a:pt x="2" y="17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3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22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3" name="Freeform 92"/>
                <p:cNvSpPr>
                  <a:spLocks/>
                </p:cNvSpPr>
                <p:nvPr/>
              </p:nvSpPr>
              <p:spPr bwMode="auto">
                <a:xfrm>
                  <a:off x="13834" y="7983"/>
                  <a:ext cx="58" cy="98"/>
                </a:xfrm>
                <a:custGeom>
                  <a:avLst/>
                  <a:gdLst>
                    <a:gd name="T0" fmla="*/ 29 w 58"/>
                    <a:gd name="T1" fmla="*/ 0 h 98"/>
                    <a:gd name="T2" fmla="*/ 30 w 58"/>
                    <a:gd name="T3" fmla="*/ 4 h 98"/>
                    <a:gd name="T4" fmla="*/ 33 w 58"/>
                    <a:gd name="T5" fmla="*/ 17 h 98"/>
                    <a:gd name="T6" fmla="*/ 36 w 58"/>
                    <a:gd name="T7" fmla="*/ 34 h 98"/>
                    <a:gd name="T8" fmla="*/ 37 w 58"/>
                    <a:gd name="T9" fmla="*/ 51 h 98"/>
                    <a:gd name="T10" fmla="*/ 36 w 58"/>
                    <a:gd name="T11" fmla="*/ 66 h 98"/>
                    <a:gd name="T12" fmla="*/ 30 w 58"/>
                    <a:gd name="T13" fmla="*/ 73 h 98"/>
                    <a:gd name="T14" fmla="*/ 19 w 58"/>
                    <a:gd name="T15" fmla="*/ 72 h 98"/>
                    <a:gd name="T16" fmla="*/ 0 w 58"/>
                    <a:gd name="T17" fmla="*/ 57 h 98"/>
                    <a:gd name="T18" fmla="*/ 0 w 58"/>
                    <a:gd name="T19" fmla="*/ 60 h 98"/>
                    <a:gd name="T20" fmla="*/ 1 w 58"/>
                    <a:gd name="T21" fmla="*/ 67 h 98"/>
                    <a:gd name="T22" fmla="*/ 4 w 58"/>
                    <a:gd name="T23" fmla="*/ 77 h 98"/>
                    <a:gd name="T24" fmla="*/ 7 w 58"/>
                    <a:gd name="T25" fmla="*/ 86 h 98"/>
                    <a:gd name="T26" fmla="*/ 14 w 58"/>
                    <a:gd name="T27" fmla="*/ 93 h 98"/>
                    <a:gd name="T28" fmla="*/ 23 w 58"/>
                    <a:gd name="T29" fmla="*/ 98 h 98"/>
                    <a:gd name="T30" fmla="*/ 35 w 58"/>
                    <a:gd name="T31" fmla="*/ 95 h 98"/>
                    <a:gd name="T32" fmla="*/ 49 w 58"/>
                    <a:gd name="T33" fmla="*/ 83 h 98"/>
                    <a:gd name="T34" fmla="*/ 50 w 58"/>
                    <a:gd name="T35" fmla="*/ 82 h 98"/>
                    <a:gd name="T36" fmla="*/ 53 w 58"/>
                    <a:gd name="T37" fmla="*/ 77 h 98"/>
                    <a:gd name="T38" fmla="*/ 56 w 58"/>
                    <a:gd name="T39" fmla="*/ 72 h 98"/>
                    <a:gd name="T40" fmla="*/ 58 w 58"/>
                    <a:gd name="T41" fmla="*/ 62 h 98"/>
                    <a:gd name="T42" fmla="*/ 58 w 58"/>
                    <a:gd name="T43" fmla="*/ 50 h 98"/>
                    <a:gd name="T44" fmla="*/ 53 w 58"/>
                    <a:gd name="T45" fmla="*/ 36 h 98"/>
                    <a:gd name="T46" fmla="*/ 45 w 58"/>
                    <a:gd name="T47" fmla="*/ 18 h 98"/>
                    <a:gd name="T48" fmla="*/ 29 w 58"/>
                    <a:gd name="T49" fmla="*/ 0 h 9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8"/>
                    <a:gd name="T76" fmla="*/ 0 h 98"/>
                    <a:gd name="T77" fmla="*/ 58 w 58"/>
                    <a:gd name="T78" fmla="*/ 98 h 9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8" h="98">
                      <a:moveTo>
                        <a:pt x="29" y="0"/>
                      </a:moveTo>
                      <a:lnTo>
                        <a:pt x="30" y="4"/>
                      </a:lnTo>
                      <a:lnTo>
                        <a:pt x="33" y="17"/>
                      </a:lnTo>
                      <a:lnTo>
                        <a:pt x="36" y="34"/>
                      </a:lnTo>
                      <a:lnTo>
                        <a:pt x="37" y="51"/>
                      </a:lnTo>
                      <a:lnTo>
                        <a:pt x="36" y="66"/>
                      </a:lnTo>
                      <a:lnTo>
                        <a:pt x="30" y="73"/>
                      </a:lnTo>
                      <a:lnTo>
                        <a:pt x="19" y="72"/>
                      </a:lnTo>
                      <a:lnTo>
                        <a:pt x="0" y="57"/>
                      </a:lnTo>
                      <a:lnTo>
                        <a:pt x="0" y="60"/>
                      </a:lnTo>
                      <a:lnTo>
                        <a:pt x="1" y="67"/>
                      </a:lnTo>
                      <a:lnTo>
                        <a:pt x="4" y="77"/>
                      </a:lnTo>
                      <a:lnTo>
                        <a:pt x="7" y="86"/>
                      </a:lnTo>
                      <a:lnTo>
                        <a:pt x="14" y="93"/>
                      </a:lnTo>
                      <a:lnTo>
                        <a:pt x="23" y="98"/>
                      </a:lnTo>
                      <a:lnTo>
                        <a:pt x="35" y="95"/>
                      </a:lnTo>
                      <a:lnTo>
                        <a:pt x="49" y="83"/>
                      </a:lnTo>
                      <a:lnTo>
                        <a:pt x="50" y="82"/>
                      </a:lnTo>
                      <a:lnTo>
                        <a:pt x="53" y="77"/>
                      </a:lnTo>
                      <a:lnTo>
                        <a:pt x="56" y="72"/>
                      </a:lnTo>
                      <a:lnTo>
                        <a:pt x="58" y="62"/>
                      </a:lnTo>
                      <a:lnTo>
                        <a:pt x="58" y="50"/>
                      </a:lnTo>
                      <a:lnTo>
                        <a:pt x="53" y="36"/>
                      </a:lnTo>
                      <a:lnTo>
                        <a:pt x="45" y="18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4" name="Freeform 93"/>
                <p:cNvSpPr>
                  <a:spLocks/>
                </p:cNvSpPr>
                <p:nvPr/>
              </p:nvSpPr>
              <p:spPr bwMode="auto">
                <a:xfrm>
                  <a:off x="13794" y="7517"/>
                  <a:ext cx="755" cy="635"/>
                </a:xfrm>
                <a:custGeom>
                  <a:avLst/>
                  <a:gdLst>
                    <a:gd name="T0" fmla="*/ 637 w 755"/>
                    <a:gd name="T1" fmla="*/ 22 h 635"/>
                    <a:gd name="T2" fmla="*/ 755 w 755"/>
                    <a:gd name="T3" fmla="*/ 598 h 635"/>
                    <a:gd name="T4" fmla="*/ 0 w 755"/>
                    <a:gd name="T5" fmla="*/ 635 h 635"/>
                    <a:gd name="T6" fmla="*/ 147 w 755"/>
                    <a:gd name="T7" fmla="*/ 0 h 635"/>
                    <a:gd name="T8" fmla="*/ 637 w 755"/>
                    <a:gd name="T9" fmla="*/ 22 h 6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55"/>
                    <a:gd name="T16" fmla="*/ 0 h 635"/>
                    <a:gd name="T17" fmla="*/ 755 w 755"/>
                    <a:gd name="T18" fmla="*/ 635 h 6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55" h="635">
                      <a:moveTo>
                        <a:pt x="637" y="22"/>
                      </a:moveTo>
                      <a:lnTo>
                        <a:pt x="755" y="598"/>
                      </a:lnTo>
                      <a:lnTo>
                        <a:pt x="0" y="635"/>
                      </a:lnTo>
                      <a:lnTo>
                        <a:pt x="147" y="0"/>
                      </a:lnTo>
                      <a:lnTo>
                        <a:pt x="637" y="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5" name="Freeform 94"/>
                <p:cNvSpPr>
                  <a:spLocks/>
                </p:cNvSpPr>
                <p:nvPr/>
              </p:nvSpPr>
              <p:spPr bwMode="auto">
                <a:xfrm>
                  <a:off x="13941" y="6892"/>
                  <a:ext cx="525" cy="691"/>
                </a:xfrm>
                <a:custGeom>
                  <a:avLst/>
                  <a:gdLst>
                    <a:gd name="T0" fmla="*/ 407 w 525"/>
                    <a:gd name="T1" fmla="*/ 76 h 691"/>
                    <a:gd name="T2" fmla="*/ 411 w 525"/>
                    <a:gd name="T3" fmla="*/ 89 h 691"/>
                    <a:gd name="T4" fmla="*/ 424 w 525"/>
                    <a:gd name="T5" fmla="*/ 122 h 691"/>
                    <a:gd name="T6" fmla="*/ 441 w 525"/>
                    <a:gd name="T7" fmla="*/ 169 h 691"/>
                    <a:gd name="T8" fmla="*/ 461 w 525"/>
                    <a:gd name="T9" fmla="*/ 225 h 691"/>
                    <a:gd name="T10" fmla="*/ 482 w 525"/>
                    <a:gd name="T11" fmla="*/ 284 h 691"/>
                    <a:gd name="T12" fmla="*/ 500 w 525"/>
                    <a:gd name="T13" fmla="*/ 337 h 691"/>
                    <a:gd name="T14" fmla="*/ 516 w 525"/>
                    <a:gd name="T15" fmla="*/ 381 h 691"/>
                    <a:gd name="T16" fmla="*/ 523 w 525"/>
                    <a:gd name="T17" fmla="*/ 408 h 691"/>
                    <a:gd name="T18" fmla="*/ 523 w 525"/>
                    <a:gd name="T19" fmla="*/ 412 h 691"/>
                    <a:gd name="T20" fmla="*/ 525 w 525"/>
                    <a:gd name="T21" fmla="*/ 422 h 691"/>
                    <a:gd name="T22" fmla="*/ 525 w 525"/>
                    <a:gd name="T23" fmla="*/ 437 h 691"/>
                    <a:gd name="T24" fmla="*/ 523 w 525"/>
                    <a:gd name="T25" fmla="*/ 458 h 691"/>
                    <a:gd name="T26" fmla="*/ 522 w 525"/>
                    <a:gd name="T27" fmla="*/ 481 h 691"/>
                    <a:gd name="T28" fmla="*/ 518 w 525"/>
                    <a:gd name="T29" fmla="*/ 507 h 691"/>
                    <a:gd name="T30" fmla="*/ 512 w 525"/>
                    <a:gd name="T31" fmla="*/ 536 h 691"/>
                    <a:gd name="T32" fmla="*/ 503 w 525"/>
                    <a:gd name="T33" fmla="*/ 563 h 691"/>
                    <a:gd name="T34" fmla="*/ 492 w 525"/>
                    <a:gd name="T35" fmla="*/ 592 h 691"/>
                    <a:gd name="T36" fmla="*/ 476 w 525"/>
                    <a:gd name="T37" fmla="*/ 618 h 691"/>
                    <a:gd name="T38" fmla="*/ 456 w 525"/>
                    <a:gd name="T39" fmla="*/ 641 h 691"/>
                    <a:gd name="T40" fmla="*/ 431 w 525"/>
                    <a:gd name="T41" fmla="*/ 661 h 691"/>
                    <a:gd name="T42" fmla="*/ 401 w 525"/>
                    <a:gd name="T43" fmla="*/ 677 h 691"/>
                    <a:gd name="T44" fmla="*/ 365 w 525"/>
                    <a:gd name="T45" fmla="*/ 687 h 691"/>
                    <a:gd name="T46" fmla="*/ 323 w 525"/>
                    <a:gd name="T47" fmla="*/ 691 h 691"/>
                    <a:gd name="T48" fmla="*/ 274 w 525"/>
                    <a:gd name="T49" fmla="*/ 687 h 691"/>
                    <a:gd name="T50" fmla="*/ 271 w 525"/>
                    <a:gd name="T51" fmla="*/ 687 h 691"/>
                    <a:gd name="T52" fmla="*/ 262 w 525"/>
                    <a:gd name="T53" fmla="*/ 684 h 691"/>
                    <a:gd name="T54" fmla="*/ 249 w 525"/>
                    <a:gd name="T55" fmla="*/ 680 h 691"/>
                    <a:gd name="T56" fmla="*/ 232 w 525"/>
                    <a:gd name="T57" fmla="*/ 674 h 691"/>
                    <a:gd name="T58" fmla="*/ 212 w 525"/>
                    <a:gd name="T59" fmla="*/ 665 h 691"/>
                    <a:gd name="T60" fmla="*/ 190 w 525"/>
                    <a:gd name="T61" fmla="*/ 654 h 691"/>
                    <a:gd name="T62" fmla="*/ 166 w 525"/>
                    <a:gd name="T63" fmla="*/ 638 h 691"/>
                    <a:gd name="T64" fmla="*/ 141 w 525"/>
                    <a:gd name="T65" fmla="*/ 618 h 691"/>
                    <a:gd name="T66" fmla="*/ 115 w 525"/>
                    <a:gd name="T67" fmla="*/ 595 h 691"/>
                    <a:gd name="T68" fmla="*/ 91 w 525"/>
                    <a:gd name="T69" fmla="*/ 566 h 691"/>
                    <a:gd name="T70" fmla="*/ 68 w 525"/>
                    <a:gd name="T71" fmla="*/ 532 h 691"/>
                    <a:gd name="T72" fmla="*/ 47 w 525"/>
                    <a:gd name="T73" fmla="*/ 493 h 691"/>
                    <a:gd name="T74" fmla="*/ 29 w 525"/>
                    <a:gd name="T75" fmla="*/ 447 h 691"/>
                    <a:gd name="T76" fmla="*/ 14 w 525"/>
                    <a:gd name="T77" fmla="*/ 395 h 691"/>
                    <a:gd name="T78" fmla="*/ 4 w 525"/>
                    <a:gd name="T79" fmla="*/ 337 h 691"/>
                    <a:gd name="T80" fmla="*/ 0 w 525"/>
                    <a:gd name="T81" fmla="*/ 271 h 691"/>
                    <a:gd name="T82" fmla="*/ 1 w 525"/>
                    <a:gd name="T83" fmla="*/ 267 h 691"/>
                    <a:gd name="T84" fmla="*/ 8 w 525"/>
                    <a:gd name="T85" fmla="*/ 253 h 691"/>
                    <a:gd name="T86" fmla="*/ 17 w 525"/>
                    <a:gd name="T87" fmla="*/ 231 h 691"/>
                    <a:gd name="T88" fmla="*/ 31 w 525"/>
                    <a:gd name="T89" fmla="*/ 205 h 691"/>
                    <a:gd name="T90" fmla="*/ 47 w 525"/>
                    <a:gd name="T91" fmla="*/ 175 h 691"/>
                    <a:gd name="T92" fmla="*/ 68 w 525"/>
                    <a:gd name="T93" fmla="*/ 142 h 691"/>
                    <a:gd name="T94" fmla="*/ 91 w 525"/>
                    <a:gd name="T95" fmla="*/ 110 h 691"/>
                    <a:gd name="T96" fmla="*/ 117 w 525"/>
                    <a:gd name="T97" fmla="*/ 79 h 691"/>
                    <a:gd name="T98" fmla="*/ 145 w 525"/>
                    <a:gd name="T99" fmla="*/ 50 h 691"/>
                    <a:gd name="T100" fmla="*/ 177 w 525"/>
                    <a:gd name="T101" fmla="*/ 25 h 691"/>
                    <a:gd name="T102" fmla="*/ 210 w 525"/>
                    <a:gd name="T103" fmla="*/ 8 h 691"/>
                    <a:gd name="T104" fmla="*/ 246 w 525"/>
                    <a:gd name="T105" fmla="*/ 0 h 691"/>
                    <a:gd name="T106" fmla="*/ 284 w 525"/>
                    <a:gd name="T107" fmla="*/ 0 h 691"/>
                    <a:gd name="T108" fmla="*/ 323 w 525"/>
                    <a:gd name="T109" fmla="*/ 11 h 691"/>
                    <a:gd name="T110" fmla="*/ 365 w 525"/>
                    <a:gd name="T111" fmla="*/ 36 h 691"/>
                    <a:gd name="T112" fmla="*/ 407 w 525"/>
                    <a:gd name="T113" fmla="*/ 76 h 69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25"/>
                    <a:gd name="T172" fmla="*/ 0 h 691"/>
                    <a:gd name="T173" fmla="*/ 525 w 525"/>
                    <a:gd name="T174" fmla="*/ 691 h 69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25" h="691">
                      <a:moveTo>
                        <a:pt x="407" y="76"/>
                      </a:moveTo>
                      <a:lnTo>
                        <a:pt x="411" y="89"/>
                      </a:lnTo>
                      <a:lnTo>
                        <a:pt x="424" y="122"/>
                      </a:lnTo>
                      <a:lnTo>
                        <a:pt x="441" y="169"/>
                      </a:lnTo>
                      <a:lnTo>
                        <a:pt x="461" y="225"/>
                      </a:lnTo>
                      <a:lnTo>
                        <a:pt x="482" y="284"/>
                      </a:lnTo>
                      <a:lnTo>
                        <a:pt x="500" y="337"/>
                      </a:lnTo>
                      <a:lnTo>
                        <a:pt x="516" y="381"/>
                      </a:lnTo>
                      <a:lnTo>
                        <a:pt x="523" y="408"/>
                      </a:lnTo>
                      <a:lnTo>
                        <a:pt x="523" y="412"/>
                      </a:lnTo>
                      <a:lnTo>
                        <a:pt x="525" y="422"/>
                      </a:lnTo>
                      <a:lnTo>
                        <a:pt x="525" y="437"/>
                      </a:lnTo>
                      <a:lnTo>
                        <a:pt x="523" y="458"/>
                      </a:lnTo>
                      <a:lnTo>
                        <a:pt x="522" y="481"/>
                      </a:lnTo>
                      <a:lnTo>
                        <a:pt x="518" y="507"/>
                      </a:lnTo>
                      <a:lnTo>
                        <a:pt x="512" y="536"/>
                      </a:lnTo>
                      <a:lnTo>
                        <a:pt x="503" y="563"/>
                      </a:lnTo>
                      <a:lnTo>
                        <a:pt x="492" y="592"/>
                      </a:lnTo>
                      <a:lnTo>
                        <a:pt x="476" y="618"/>
                      </a:lnTo>
                      <a:lnTo>
                        <a:pt x="456" y="641"/>
                      </a:lnTo>
                      <a:lnTo>
                        <a:pt x="431" y="661"/>
                      </a:lnTo>
                      <a:lnTo>
                        <a:pt x="401" y="677"/>
                      </a:lnTo>
                      <a:lnTo>
                        <a:pt x="365" y="687"/>
                      </a:lnTo>
                      <a:lnTo>
                        <a:pt x="323" y="691"/>
                      </a:lnTo>
                      <a:lnTo>
                        <a:pt x="274" y="687"/>
                      </a:lnTo>
                      <a:lnTo>
                        <a:pt x="271" y="687"/>
                      </a:lnTo>
                      <a:lnTo>
                        <a:pt x="262" y="684"/>
                      </a:lnTo>
                      <a:lnTo>
                        <a:pt x="249" y="680"/>
                      </a:lnTo>
                      <a:lnTo>
                        <a:pt x="232" y="674"/>
                      </a:lnTo>
                      <a:lnTo>
                        <a:pt x="212" y="665"/>
                      </a:lnTo>
                      <a:lnTo>
                        <a:pt x="190" y="654"/>
                      </a:lnTo>
                      <a:lnTo>
                        <a:pt x="166" y="638"/>
                      </a:lnTo>
                      <a:lnTo>
                        <a:pt x="141" y="618"/>
                      </a:lnTo>
                      <a:lnTo>
                        <a:pt x="115" y="595"/>
                      </a:lnTo>
                      <a:lnTo>
                        <a:pt x="91" y="566"/>
                      </a:lnTo>
                      <a:lnTo>
                        <a:pt x="68" y="532"/>
                      </a:lnTo>
                      <a:lnTo>
                        <a:pt x="47" y="493"/>
                      </a:lnTo>
                      <a:lnTo>
                        <a:pt x="29" y="447"/>
                      </a:lnTo>
                      <a:lnTo>
                        <a:pt x="14" y="395"/>
                      </a:lnTo>
                      <a:lnTo>
                        <a:pt x="4" y="337"/>
                      </a:lnTo>
                      <a:lnTo>
                        <a:pt x="0" y="271"/>
                      </a:lnTo>
                      <a:lnTo>
                        <a:pt x="1" y="267"/>
                      </a:lnTo>
                      <a:lnTo>
                        <a:pt x="8" y="253"/>
                      </a:lnTo>
                      <a:lnTo>
                        <a:pt x="17" y="231"/>
                      </a:lnTo>
                      <a:lnTo>
                        <a:pt x="31" y="205"/>
                      </a:lnTo>
                      <a:lnTo>
                        <a:pt x="47" y="175"/>
                      </a:lnTo>
                      <a:lnTo>
                        <a:pt x="68" y="142"/>
                      </a:lnTo>
                      <a:lnTo>
                        <a:pt x="91" y="110"/>
                      </a:lnTo>
                      <a:lnTo>
                        <a:pt x="117" y="79"/>
                      </a:lnTo>
                      <a:lnTo>
                        <a:pt x="145" y="50"/>
                      </a:lnTo>
                      <a:lnTo>
                        <a:pt x="177" y="25"/>
                      </a:lnTo>
                      <a:lnTo>
                        <a:pt x="210" y="8"/>
                      </a:lnTo>
                      <a:lnTo>
                        <a:pt x="246" y="0"/>
                      </a:lnTo>
                      <a:lnTo>
                        <a:pt x="284" y="0"/>
                      </a:lnTo>
                      <a:lnTo>
                        <a:pt x="323" y="11"/>
                      </a:lnTo>
                      <a:lnTo>
                        <a:pt x="365" y="36"/>
                      </a:lnTo>
                      <a:lnTo>
                        <a:pt x="407" y="7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6" name="Freeform 95"/>
                <p:cNvSpPr>
                  <a:spLocks/>
                </p:cNvSpPr>
                <p:nvPr/>
              </p:nvSpPr>
              <p:spPr bwMode="auto">
                <a:xfrm>
                  <a:off x="13942" y="7436"/>
                  <a:ext cx="489" cy="285"/>
                </a:xfrm>
                <a:custGeom>
                  <a:avLst/>
                  <a:gdLst>
                    <a:gd name="T0" fmla="*/ 436 w 489"/>
                    <a:gd name="T1" fmla="*/ 69 h 285"/>
                    <a:gd name="T2" fmla="*/ 489 w 489"/>
                    <a:gd name="T3" fmla="*/ 103 h 285"/>
                    <a:gd name="T4" fmla="*/ 384 w 489"/>
                    <a:gd name="T5" fmla="*/ 285 h 285"/>
                    <a:gd name="T6" fmla="*/ 294 w 489"/>
                    <a:gd name="T7" fmla="*/ 213 h 285"/>
                    <a:gd name="T8" fmla="*/ 196 w 489"/>
                    <a:gd name="T9" fmla="*/ 259 h 285"/>
                    <a:gd name="T10" fmla="*/ 0 w 489"/>
                    <a:gd name="T11" fmla="*/ 52 h 285"/>
                    <a:gd name="T12" fmla="*/ 79 w 489"/>
                    <a:gd name="T13" fmla="*/ 0 h 285"/>
                    <a:gd name="T14" fmla="*/ 436 w 489"/>
                    <a:gd name="T15" fmla="*/ 69 h 2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89"/>
                    <a:gd name="T25" fmla="*/ 0 h 285"/>
                    <a:gd name="T26" fmla="*/ 489 w 489"/>
                    <a:gd name="T27" fmla="*/ 285 h 28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89" h="285">
                      <a:moveTo>
                        <a:pt x="436" y="69"/>
                      </a:moveTo>
                      <a:lnTo>
                        <a:pt x="489" y="103"/>
                      </a:lnTo>
                      <a:lnTo>
                        <a:pt x="384" y="285"/>
                      </a:lnTo>
                      <a:lnTo>
                        <a:pt x="294" y="213"/>
                      </a:lnTo>
                      <a:lnTo>
                        <a:pt x="196" y="259"/>
                      </a:lnTo>
                      <a:lnTo>
                        <a:pt x="0" y="52"/>
                      </a:lnTo>
                      <a:lnTo>
                        <a:pt x="79" y="0"/>
                      </a:lnTo>
                      <a:lnTo>
                        <a:pt x="436" y="6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7" name="Freeform 96"/>
                <p:cNvSpPr>
                  <a:spLocks/>
                </p:cNvSpPr>
                <p:nvPr/>
              </p:nvSpPr>
              <p:spPr bwMode="auto">
                <a:xfrm>
                  <a:off x="13926" y="6863"/>
                  <a:ext cx="559" cy="736"/>
                </a:xfrm>
                <a:custGeom>
                  <a:avLst/>
                  <a:gdLst>
                    <a:gd name="T0" fmla="*/ 463 w 559"/>
                    <a:gd name="T1" fmla="*/ 162 h 736"/>
                    <a:gd name="T2" fmla="*/ 499 w 559"/>
                    <a:gd name="T3" fmla="*/ 296 h 736"/>
                    <a:gd name="T4" fmla="*/ 544 w 559"/>
                    <a:gd name="T5" fmla="*/ 427 h 736"/>
                    <a:gd name="T6" fmla="*/ 559 w 559"/>
                    <a:gd name="T7" fmla="*/ 561 h 736"/>
                    <a:gd name="T8" fmla="*/ 531 w 559"/>
                    <a:gd name="T9" fmla="*/ 654 h 736"/>
                    <a:gd name="T10" fmla="*/ 497 w 559"/>
                    <a:gd name="T11" fmla="*/ 694 h 736"/>
                    <a:gd name="T12" fmla="*/ 453 w 559"/>
                    <a:gd name="T13" fmla="*/ 720 h 736"/>
                    <a:gd name="T14" fmla="*/ 403 w 559"/>
                    <a:gd name="T15" fmla="*/ 733 h 736"/>
                    <a:gd name="T16" fmla="*/ 348 w 559"/>
                    <a:gd name="T17" fmla="*/ 736 h 736"/>
                    <a:gd name="T18" fmla="*/ 293 w 559"/>
                    <a:gd name="T19" fmla="*/ 730 h 736"/>
                    <a:gd name="T20" fmla="*/ 240 w 559"/>
                    <a:gd name="T21" fmla="*/ 716 h 736"/>
                    <a:gd name="T22" fmla="*/ 192 w 559"/>
                    <a:gd name="T23" fmla="*/ 696 h 736"/>
                    <a:gd name="T24" fmla="*/ 130 w 559"/>
                    <a:gd name="T25" fmla="*/ 651 h 736"/>
                    <a:gd name="T26" fmla="*/ 65 w 559"/>
                    <a:gd name="T27" fmla="*/ 572 h 736"/>
                    <a:gd name="T28" fmla="*/ 25 w 559"/>
                    <a:gd name="T29" fmla="*/ 480 h 736"/>
                    <a:gd name="T30" fmla="*/ 5 w 559"/>
                    <a:gd name="T31" fmla="*/ 381 h 736"/>
                    <a:gd name="T32" fmla="*/ 0 w 559"/>
                    <a:gd name="T33" fmla="*/ 296 h 736"/>
                    <a:gd name="T34" fmla="*/ 10 w 559"/>
                    <a:gd name="T35" fmla="*/ 230 h 736"/>
                    <a:gd name="T36" fmla="*/ 32 w 559"/>
                    <a:gd name="T37" fmla="*/ 169 h 736"/>
                    <a:gd name="T38" fmla="*/ 64 w 559"/>
                    <a:gd name="T39" fmla="*/ 118 h 736"/>
                    <a:gd name="T40" fmla="*/ 106 w 559"/>
                    <a:gd name="T41" fmla="*/ 75 h 736"/>
                    <a:gd name="T42" fmla="*/ 158 w 559"/>
                    <a:gd name="T43" fmla="*/ 40 h 736"/>
                    <a:gd name="T44" fmla="*/ 217 w 559"/>
                    <a:gd name="T45" fmla="*/ 16 h 736"/>
                    <a:gd name="T46" fmla="*/ 286 w 559"/>
                    <a:gd name="T47" fmla="*/ 3 h 736"/>
                    <a:gd name="T48" fmla="*/ 328 w 559"/>
                    <a:gd name="T49" fmla="*/ 1 h 736"/>
                    <a:gd name="T50" fmla="*/ 342 w 559"/>
                    <a:gd name="T51" fmla="*/ 10 h 736"/>
                    <a:gd name="T52" fmla="*/ 355 w 559"/>
                    <a:gd name="T53" fmla="*/ 23 h 736"/>
                    <a:gd name="T54" fmla="*/ 359 w 559"/>
                    <a:gd name="T55" fmla="*/ 33 h 736"/>
                    <a:gd name="T56" fmla="*/ 328 w 559"/>
                    <a:gd name="T57" fmla="*/ 36 h 736"/>
                    <a:gd name="T58" fmla="*/ 270 w 559"/>
                    <a:gd name="T59" fmla="*/ 46 h 736"/>
                    <a:gd name="T60" fmla="*/ 218 w 559"/>
                    <a:gd name="T61" fmla="*/ 62 h 736"/>
                    <a:gd name="T62" fmla="*/ 172 w 559"/>
                    <a:gd name="T63" fmla="*/ 86 h 736"/>
                    <a:gd name="T64" fmla="*/ 132 w 559"/>
                    <a:gd name="T65" fmla="*/ 118 h 736"/>
                    <a:gd name="T66" fmla="*/ 98 w 559"/>
                    <a:gd name="T67" fmla="*/ 157 h 736"/>
                    <a:gd name="T68" fmla="*/ 72 w 559"/>
                    <a:gd name="T69" fmla="*/ 204 h 736"/>
                    <a:gd name="T70" fmla="*/ 54 w 559"/>
                    <a:gd name="T71" fmla="*/ 257 h 736"/>
                    <a:gd name="T72" fmla="*/ 42 w 559"/>
                    <a:gd name="T73" fmla="*/ 339 h 736"/>
                    <a:gd name="T74" fmla="*/ 51 w 559"/>
                    <a:gd name="T75" fmla="*/ 450 h 736"/>
                    <a:gd name="T76" fmla="*/ 85 w 559"/>
                    <a:gd name="T77" fmla="*/ 556 h 736"/>
                    <a:gd name="T78" fmla="*/ 152 w 559"/>
                    <a:gd name="T79" fmla="*/ 644 h 736"/>
                    <a:gd name="T80" fmla="*/ 225 w 559"/>
                    <a:gd name="T81" fmla="*/ 688 h 736"/>
                    <a:gd name="T82" fmla="*/ 280 w 559"/>
                    <a:gd name="T83" fmla="*/ 703 h 736"/>
                    <a:gd name="T84" fmla="*/ 334 w 559"/>
                    <a:gd name="T85" fmla="*/ 704 h 736"/>
                    <a:gd name="T86" fmla="*/ 384 w 559"/>
                    <a:gd name="T87" fmla="*/ 693 h 736"/>
                    <a:gd name="T88" fmla="*/ 430 w 559"/>
                    <a:gd name="T89" fmla="*/ 670 h 736"/>
                    <a:gd name="T90" fmla="*/ 469 w 559"/>
                    <a:gd name="T91" fmla="*/ 637 h 736"/>
                    <a:gd name="T92" fmla="*/ 498 w 559"/>
                    <a:gd name="T93" fmla="*/ 594 h 736"/>
                    <a:gd name="T94" fmla="*/ 515 w 559"/>
                    <a:gd name="T95" fmla="*/ 543 h 736"/>
                    <a:gd name="T96" fmla="*/ 518 w 559"/>
                    <a:gd name="T97" fmla="*/ 458 h 736"/>
                    <a:gd name="T98" fmla="*/ 488 w 559"/>
                    <a:gd name="T99" fmla="*/ 346 h 736"/>
                    <a:gd name="T100" fmla="*/ 447 w 559"/>
                    <a:gd name="T101" fmla="*/ 237 h 736"/>
                    <a:gd name="T102" fmla="*/ 419 w 559"/>
                    <a:gd name="T103" fmla="*/ 125 h 736"/>
                    <a:gd name="T104" fmla="*/ 422 w 559"/>
                    <a:gd name="T105" fmla="*/ 62 h 736"/>
                    <a:gd name="T106" fmla="*/ 433 w 559"/>
                    <a:gd name="T107" fmla="*/ 65 h 736"/>
                    <a:gd name="T108" fmla="*/ 449 w 559"/>
                    <a:gd name="T109" fmla="*/ 75 h 736"/>
                    <a:gd name="T110" fmla="*/ 460 w 559"/>
                    <a:gd name="T111" fmla="*/ 88 h 736"/>
                    <a:gd name="T112" fmla="*/ 462 w 559"/>
                    <a:gd name="T113" fmla="*/ 93 h 7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59"/>
                    <a:gd name="T172" fmla="*/ 0 h 736"/>
                    <a:gd name="T173" fmla="*/ 559 w 559"/>
                    <a:gd name="T174" fmla="*/ 736 h 7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59" h="736">
                      <a:moveTo>
                        <a:pt x="462" y="93"/>
                      </a:moveTo>
                      <a:lnTo>
                        <a:pt x="463" y="162"/>
                      </a:lnTo>
                      <a:lnTo>
                        <a:pt x="478" y="230"/>
                      </a:lnTo>
                      <a:lnTo>
                        <a:pt x="499" y="296"/>
                      </a:lnTo>
                      <a:lnTo>
                        <a:pt x="522" y="361"/>
                      </a:lnTo>
                      <a:lnTo>
                        <a:pt x="544" y="427"/>
                      </a:lnTo>
                      <a:lnTo>
                        <a:pt x="559" y="493"/>
                      </a:lnTo>
                      <a:lnTo>
                        <a:pt x="559" y="561"/>
                      </a:lnTo>
                      <a:lnTo>
                        <a:pt x="543" y="630"/>
                      </a:lnTo>
                      <a:lnTo>
                        <a:pt x="531" y="654"/>
                      </a:lnTo>
                      <a:lnTo>
                        <a:pt x="515" y="676"/>
                      </a:lnTo>
                      <a:lnTo>
                        <a:pt x="497" y="694"/>
                      </a:lnTo>
                      <a:lnTo>
                        <a:pt x="476" y="709"/>
                      </a:lnTo>
                      <a:lnTo>
                        <a:pt x="453" y="720"/>
                      </a:lnTo>
                      <a:lnTo>
                        <a:pt x="429" y="727"/>
                      </a:lnTo>
                      <a:lnTo>
                        <a:pt x="403" y="733"/>
                      </a:lnTo>
                      <a:lnTo>
                        <a:pt x="377" y="736"/>
                      </a:lnTo>
                      <a:lnTo>
                        <a:pt x="348" y="736"/>
                      </a:lnTo>
                      <a:lnTo>
                        <a:pt x="321" y="734"/>
                      </a:lnTo>
                      <a:lnTo>
                        <a:pt x="293" y="730"/>
                      </a:lnTo>
                      <a:lnTo>
                        <a:pt x="266" y="724"/>
                      </a:lnTo>
                      <a:lnTo>
                        <a:pt x="240" y="716"/>
                      </a:lnTo>
                      <a:lnTo>
                        <a:pt x="215" y="706"/>
                      </a:lnTo>
                      <a:lnTo>
                        <a:pt x="192" y="696"/>
                      </a:lnTo>
                      <a:lnTo>
                        <a:pt x="170" y="683"/>
                      </a:lnTo>
                      <a:lnTo>
                        <a:pt x="130" y="651"/>
                      </a:lnTo>
                      <a:lnTo>
                        <a:pt x="94" y="614"/>
                      </a:lnTo>
                      <a:lnTo>
                        <a:pt x="65" y="572"/>
                      </a:lnTo>
                      <a:lnTo>
                        <a:pt x="42" y="527"/>
                      </a:lnTo>
                      <a:lnTo>
                        <a:pt x="25" y="480"/>
                      </a:lnTo>
                      <a:lnTo>
                        <a:pt x="12" y="431"/>
                      </a:lnTo>
                      <a:lnTo>
                        <a:pt x="5" y="381"/>
                      </a:lnTo>
                      <a:lnTo>
                        <a:pt x="0" y="332"/>
                      </a:lnTo>
                      <a:lnTo>
                        <a:pt x="0" y="296"/>
                      </a:lnTo>
                      <a:lnTo>
                        <a:pt x="5" y="261"/>
                      </a:lnTo>
                      <a:lnTo>
                        <a:pt x="10" y="230"/>
                      </a:lnTo>
                      <a:lnTo>
                        <a:pt x="20" y="198"/>
                      </a:lnTo>
                      <a:lnTo>
                        <a:pt x="32" y="169"/>
                      </a:lnTo>
                      <a:lnTo>
                        <a:pt x="46" y="142"/>
                      </a:lnTo>
                      <a:lnTo>
                        <a:pt x="64" y="118"/>
                      </a:lnTo>
                      <a:lnTo>
                        <a:pt x="84" y="95"/>
                      </a:lnTo>
                      <a:lnTo>
                        <a:pt x="106" y="75"/>
                      </a:lnTo>
                      <a:lnTo>
                        <a:pt x="130" y="56"/>
                      </a:lnTo>
                      <a:lnTo>
                        <a:pt x="158" y="40"/>
                      </a:lnTo>
                      <a:lnTo>
                        <a:pt x="186" y="26"/>
                      </a:lnTo>
                      <a:lnTo>
                        <a:pt x="217" y="16"/>
                      </a:lnTo>
                      <a:lnTo>
                        <a:pt x="250" y="7"/>
                      </a:lnTo>
                      <a:lnTo>
                        <a:pt x="286" y="3"/>
                      </a:lnTo>
                      <a:lnTo>
                        <a:pt x="322" y="0"/>
                      </a:lnTo>
                      <a:lnTo>
                        <a:pt x="328" y="1"/>
                      </a:lnTo>
                      <a:lnTo>
                        <a:pt x="335" y="4"/>
                      </a:lnTo>
                      <a:lnTo>
                        <a:pt x="342" y="10"/>
                      </a:lnTo>
                      <a:lnTo>
                        <a:pt x="349" y="17"/>
                      </a:lnTo>
                      <a:lnTo>
                        <a:pt x="355" y="23"/>
                      </a:lnTo>
                      <a:lnTo>
                        <a:pt x="358" y="29"/>
                      </a:lnTo>
                      <a:lnTo>
                        <a:pt x="359" y="33"/>
                      </a:lnTo>
                      <a:lnTo>
                        <a:pt x="358" y="34"/>
                      </a:lnTo>
                      <a:lnTo>
                        <a:pt x="328" y="36"/>
                      </a:lnTo>
                      <a:lnTo>
                        <a:pt x="299" y="40"/>
                      </a:lnTo>
                      <a:lnTo>
                        <a:pt x="270" y="46"/>
                      </a:lnTo>
                      <a:lnTo>
                        <a:pt x="244" y="53"/>
                      </a:lnTo>
                      <a:lnTo>
                        <a:pt x="218" y="62"/>
                      </a:lnTo>
                      <a:lnTo>
                        <a:pt x="194" y="73"/>
                      </a:lnTo>
                      <a:lnTo>
                        <a:pt x="172" y="86"/>
                      </a:lnTo>
                      <a:lnTo>
                        <a:pt x="152" y="102"/>
                      </a:lnTo>
                      <a:lnTo>
                        <a:pt x="132" y="118"/>
                      </a:lnTo>
                      <a:lnTo>
                        <a:pt x="114" y="136"/>
                      </a:lnTo>
                      <a:lnTo>
                        <a:pt x="98" y="157"/>
                      </a:lnTo>
                      <a:lnTo>
                        <a:pt x="84" y="180"/>
                      </a:lnTo>
                      <a:lnTo>
                        <a:pt x="72" y="204"/>
                      </a:lnTo>
                      <a:lnTo>
                        <a:pt x="62" y="228"/>
                      </a:lnTo>
                      <a:lnTo>
                        <a:pt x="54" y="257"/>
                      </a:lnTo>
                      <a:lnTo>
                        <a:pt x="48" y="286"/>
                      </a:lnTo>
                      <a:lnTo>
                        <a:pt x="42" y="339"/>
                      </a:lnTo>
                      <a:lnTo>
                        <a:pt x="44" y="394"/>
                      </a:lnTo>
                      <a:lnTo>
                        <a:pt x="51" y="450"/>
                      </a:lnTo>
                      <a:lnTo>
                        <a:pt x="65" y="504"/>
                      </a:lnTo>
                      <a:lnTo>
                        <a:pt x="85" y="556"/>
                      </a:lnTo>
                      <a:lnTo>
                        <a:pt x="116" y="604"/>
                      </a:lnTo>
                      <a:lnTo>
                        <a:pt x="152" y="644"/>
                      </a:lnTo>
                      <a:lnTo>
                        <a:pt x="198" y="676"/>
                      </a:lnTo>
                      <a:lnTo>
                        <a:pt x="225" y="688"/>
                      </a:lnTo>
                      <a:lnTo>
                        <a:pt x="253" y="697"/>
                      </a:lnTo>
                      <a:lnTo>
                        <a:pt x="280" y="703"/>
                      </a:lnTo>
                      <a:lnTo>
                        <a:pt x="306" y="706"/>
                      </a:lnTo>
                      <a:lnTo>
                        <a:pt x="334" y="704"/>
                      </a:lnTo>
                      <a:lnTo>
                        <a:pt x="359" y="700"/>
                      </a:lnTo>
                      <a:lnTo>
                        <a:pt x="384" y="693"/>
                      </a:lnTo>
                      <a:lnTo>
                        <a:pt x="409" y="683"/>
                      </a:lnTo>
                      <a:lnTo>
                        <a:pt x="430" y="670"/>
                      </a:lnTo>
                      <a:lnTo>
                        <a:pt x="450" y="654"/>
                      </a:lnTo>
                      <a:lnTo>
                        <a:pt x="469" y="637"/>
                      </a:lnTo>
                      <a:lnTo>
                        <a:pt x="485" y="617"/>
                      </a:lnTo>
                      <a:lnTo>
                        <a:pt x="498" y="594"/>
                      </a:lnTo>
                      <a:lnTo>
                        <a:pt x="508" y="569"/>
                      </a:lnTo>
                      <a:lnTo>
                        <a:pt x="515" y="543"/>
                      </a:lnTo>
                      <a:lnTo>
                        <a:pt x="520" y="516"/>
                      </a:lnTo>
                      <a:lnTo>
                        <a:pt x="518" y="458"/>
                      </a:lnTo>
                      <a:lnTo>
                        <a:pt x="507" y="402"/>
                      </a:lnTo>
                      <a:lnTo>
                        <a:pt x="488" y="346"/>
                      </a:lnTo>
                      <a:lnTo>
                        <a:pt x="468" y="292"/>
                      </a:lnTo>
                      <a:lnTo>
                        <a:pt x="447" y="237"/>
                      </a:lnTo>
                      <a:lnTo>
                        <a:pt x="430" y="182"/>
                      </a:lnTo>
                      <a:lnTo>
                        <a:pt x="419" y="125"/>
                      </a:lnTo>
                      <a:lnTo>
                        <a:pt x="419" y="65"/>
                      </a:lnTo>
                      <a:lnTo>
                        <a:pt x="422" y="62"/>
                      </a:lnTo>
                      <a:lnTo>
                        <a:pt x="426" y="62"/>
                      </a:lnTo>
                      <a:lnTo>
                        <a:pt x="433" y="65"/>
                      </a:lnTo>
                      <a:lnTo>
                        <a:pt x="442" y="69"/>
                      </a:lnTo>
                      <a:lnTo>
                        <a:pt x="449" y="75"/>
                      </a:lnTo>
                      <a:lnTo>
                        <a:pt x="456" y="82"/>
                      </a:lnTo>
                      <a:lnTo>
                        <a:pt x="460" y="88"/>
                      </a:lnTo>
                      <a:lnTo>
                        <a:pt x="462" y="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8" name="Freeform 97"/>
                <p:cNvSpPr>
                  <a:spLocks/>
                </p:cNvSpPr>
                <p:nvPr/>
              </p:nvSpPr>
              <p:spPr bwMode="auto">
                <a:xfrm>
                  <a:off x="13975" y="6828"/>
                  <a:ext cx="546" cy="266"/>
                </a:xfrm>
                <a:custGeom>
                  <a:avLst/>
                  <a:gdLst>
                    <a:gd name="T0" fmla="*/ 145 w 546"/>
                    <a:gd name="T1" fmla="*/ 107 h 266"/>
                    <a:gd name="T2" fmla="*/ 146 w 546"/>
                    <a:gd name="T3" fmla="*/ 107 h 266"/>
                    <a:gd name="T4" fmla="*/ 152 w 546"/>
                    <a:gd name="T5" fmla="*/ 108 h 266"/>
                    <a:gd name="T6" fmla="*/ 162 w 546"/>
                    <a:gd name="T7" fmla="*/ 108 h 266"/>
                    <a:gd name="T8" fmla="*/ 175 w 546"/>
                    <a:gd name="T9" fmla="*/ 111 h 266"/>
                    <a:gd name="T10" fmla="*/ 191 w 546"/>
                    <a:gd name="T11" fmla="*/ 114 h 266"/>
                    <a:gd name="T12" fmla="*/ 209 w 546"/>
                    <a:gd name="T13" fmla="*/ 118 h 266"/>
                    <a:gd name="T14" fmla="*/ 231 w 546"/>
                    <a:gd name="T15" fmla="*/ 123 h 266"/>
                    <a:gd name="T16" fmla="*/ 256 w 546"/>
                    <a:gd name="T17" fmla="*/ 128 h 266"/>
                    <a:gd name="T18" fmla="*/ 282 w 546"/>
                    <a:gd name="T19" fmla="*/ 137 h 266"/>
                    <a:gd name="T20" fmla="*/ 310 w 546"/>
                    <a:gd name="T21" fmla="*/ 146 h 266"/>
                    <a:gd name="T22" fmla="*/ 342 w 546"/>
                    <a:gd name="T23" fmla="*/ 157 h 266"/>
                    <a:gd name="T24" fmla="*/ 374 w 546"/>
                    <a:gd name="T25" fmla="*/ 170 h 266"/>
                    <a:gd name="T26" fmla="*/ 409 w 546"/>
                    <a:gd name="T27" fmla="*/ 184 h 266"/>
                    <a:gd name="T28" fmla="*/ 443 w 546"/>
                    <a:gd name="T29" fmla="*/ 202 h 266"/>
                    <a:gd name="T30" fmla="*/ 479 w 546"/>
                    <a:gd name="T31" fmla="*/ 220 h 266"/>
                    <a:gd name="T32" fmla="*/ 517 w 546"/>
                    <a:gd name="T33" fmla="*/ 242 h 266"/>
                    <a:gd name="T34" fmla="*/ 435 w 546"/>
                    <a:gd name="T35" fmla="*/ 124 h 266"/>
                    <a:gd name="T36" fmla="*/ 436 w 546"/>
                    <a:gd name="T37" fmla="*/ 123 h 266"/>
                    <a:gd name="T38" fmla="*/ 442 w 546"/>
                    <a:gd name="T39" fmla="*/ 121 h 266"/>
                    <a:gd name="T40" fmla="*/ 450 w 546"/>
                    <a:gd name="T41" fmla="*/ 120 h 266"/>
                    <a:gd name="T42" fmla="*/ 463 w 546"/>
                    <a:gd name="T43" fmla="*/ 118 h 266"/>
                    <a:gd name="T44" fmla="*/ 479 w 546"/>
                    <a:gd name="T45" fmla="*/ 121 h 266"/>
                    <a:gd name="T46" fmla="*/ 498 w 546"/>
                    <a:gd name="T47" fmla="*/ 127 h 266"/>
                    <a:gd name="T48" fmla="*/ 520 w 546"/>
                    <a:gd name="T49" fmla="*/ 138 h 266"/>
                    <a:gd name="T50" fmla="*/ 546 w 546"/>
                    <a:gd name="T51" fmla="*/ 156 h 266"/>
                    <a:gd name="T52" fmla="*/ 544 w 546"/>
                    <a:gd name="T53" fmla="*/ 154 h 266"/>
                    <a:gd name="T54" fmla="*/ 541 w 546"/>
                    <a:gd name="T55" fmla="*/ 150 h 266"/>
                    <a:gd name="T56" fmla="*/ 534 w 546"/>
                    <a:gd name="T57" fmla="*/ 143 h 266"/>
                    <a:gd name="T58" fmla="*/ 525 w 546"/>
                    <a:gd name="T59" fmla="*/ 133 h 266"/>
                    <a:gd name="T60" fmla="*/ 515 w 546"/>
                    <a:gd name="T61" fmla="*/ 121 h 266"/>
                    <a:gd name="T62" fmla="*/ 501 w 546"/>
                    <a:gd name="T63" fmla="*/ 110 h 266"/>
                    <a:gd name="T64" fmla="*/ 485 w 546"/>
                    <a:gd name="T65" fmla="*/ 95 h 266"/>
                    <a:gd name="T66" fmla="*/ 466 w 546"/>
                    <a:gd name="T67" fmla="*/ 82 h 266"/>
                    <a:gd name="T68" fmla="*/ 445 w 546"/>
                    <a:gd name="T69" fmla="*/ 68 h 266"/>
                    <a:gd name="T70" fmla="*/ 422 w 546"/>
                    <a:gd name="T71" fmla="*/ 54 h 266"/>
                    <a:gd name="T72" fmla="*/ 394 w 546"/>
                    <a:gd name="T73" fmla="*/ 41 h 266"/>
                    <a:gd name="T74" fmla="*/ 365 w 546"/>
                    <a:gd name="T75" fmla="*/ 29 h 266"/>
                    <a:gd name="T76" fmla="*/ 334 w 546"/>
                    <a:gd name="T77" fmla="*/ 19 h 266"/>
                    <a:gd name="T78" fmla="*/ 299 w 546"/>
                    <a:gd name="T79" fmla="*/ 10 h 266"/>
                    <a:gd name="T80" fmla="*/ 263 w 546"/>
                    <a:gd name="T81" fmla="*/ 3 h 266"/>
                    <a:gd name="T82" fmla="*/ 222 w 546"/>
                    <a:gd name="T83" fmla="*/ 0 h 266"/>
                    <a:gd name="T84" fmla="*/ 55 w 546"/>
                    <a:gd name="T85" fmla="*/ 87 h 266"/>
                    <a:gd name="T86" fmla="*/ 0 w 546"/>
                    <a:gd name="T87" fmla="*/ 217 h 266"/>
                    <a:gd name="T88" fmla="*/ 84 w 546"/>
                    <a:gd name="T89" fmla="*/ 266 h 266"/>
                    <a:gd name="T90" fmla="*/ 145 w 546"/>
                    <a:gd name="T91" fmla="*/ 107 h 26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46"/>
                    <a:gd name="T139" fmla="*/ 0 h 266"/>
                    <a:gd name="T140" fmla="*/ 546 w 546"/>
                    <a:gd name="T141" fmla="*/ 266 h 26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46" h="266">
                      <a:moveTo>
                        <a:pt x="145" y="107"/>
                      </a:moveTo>
                      <a:lnTo>
                        <a:pt x="146" y="107"/>
                      </a:lnTo>
                      <a:lnTo>
                        <a:pt x="152" y="108"/>
                      </a:lnTo>
                      <a:lnTo>
                        <a:pt x="162" y="108"/>
                      </a:lnTo>
                      <a:lnTo>
                        <a:pt x="175" y="111"/>
                      </a:lnTo>
                      <a:lnTo>
                        <a:pt x="191" y="114"/>
                      </a:lnTo>
                      <a:lnTo>
                        <a:pt x="209" y="118"/>
                      </a:lnTo>
                      <a:lnTo>
                        <a:pt x="231" y="123"/>
                      </a:lnTo>
                      <a:lnTo>
                        <a:pt x="256" y="128"/>
                      </a:lnTo>
                      <a:lnTo>
                        <a:pt x="282" y="137"/>
                      </a:lnTo>
                      <a:lnTo>
                        <a:pt x="310" y="146"/>
                      </a:lnTo>
                      <a:lnTo>
                        <a:pt x="342" y="157"/>
                      </a:lnTo>
                      <a:lnTo>
                        <a:pt x="374" y="170"/>
                      </a:lnTo>
                      <a:lnTo>
                        <a:pt x="409" y="184"/>
                      </a:lnTo>
                      <a:lnTo>
                        <a:pt x="443" y="202"/>
                      </a:lnTo>
                      <a:lnTo>
                        <a:pt x="479" y="220"/>
                      </a:lnTo>
                      <a:lnTo>
                        <a:pt x="517" y="242"/>
                      </a:lnTo>
                      <a:lnTo>
                        <a:pt x="435" y="124"/>
                      </a:lnTo>
                      <a:lnTo>
                        <a:pt x="436" y="123"/>
                      </a:lnTo>
                      <a:lnTo>
                        <a:pt x="442" y="121"/>
                      </a:lnTo>
                      <a:lnTo>
                        <a:pt x="450" y="120"/>
                      </a:lnTo>
                      <a:lnTo>
                        <a:pt x="463" y="118"/>
                      </a:lnTo>
                      <a:lnTo>
                        <a:pt x="479" y="121"/>
                      </a:lnTo>
                      <a:lnTo>
                        <a:pt x="498" y="127"/>
                      </a:lnTo>
                      <a:lnTo>
                        <a:pt x="520" y="138"/>
                      </a:lnTo>
                      <a:lnTo>
                        <a:pt x="546" y="156"/>
                      </a:lnTo>
                      <a:lnTo>
                        <a:pt x="544" y="154"/>
                      </a:lnTo>
                      <a:lnTo>
                        <a:pt x="541" y="150"/>
                      </a:lnTo>
                      <a:lnTo>
                        <a:pt x="534" y="143"/>
                      </a:lnTo>
                      <a:lnTo>
                        <a:pt x="525" y="133"/>
                      </a:lnTo>
                      <a:lnTo>
                        <a:pt x="515" y="121"/>
                      </a:lnTo>
                      <a:lnTo>
                        <a:pt x="501" y="110"/>
                      </a:lnTo>
                      <a:lnTo>
                        <a:pt x="485" y="95"/>
                      </a:lnTo>
                      <a:lnTo>
                        <a:pt x="466" y="82"/>
                      </a:lnTo>
                      <a:lnTo>
                        <a:pt x="445" y="68"/>
                      </a:lnTo>
                      <a:lnTo>
                        <a:pt x="422" y="54"/>
                      </a:lnTo>
                      <a:lnTo>
                        <a:pt x="394" y="41"/>
                      </a:lnTo>
                      <a:lnTo>
                        <a:pt x="365" y="29"/>
                      </a:lnTo>
                      <a:lnTo>
                        <a:pt x="334" y="19"/>
                      </a:lnTo>
                      <a:lnTo>
                        <a:pt x="299" y="10"/>
                      </a:lnTo>
                      <a:lnTo>
                        <a:pt x="263" y="3"/>
                      </a:lnTo>
                      <a:lnTo>
                        <a:pt x="222" y="0"/>
                      </a:lnTo>
                      <a:lnTo>
                        <a:pt x="55" y="87"/>
                      </a:lnTo>
                      <a:lnTo>
                        <a:pt x="0" y="217"/>
                      </a:lnTo>
                      <a:lnTo>
                        <a:pt x="84" y="266"/>
                      </a:lnTo>
                      <a:lnTo>
                        <a:pt x="145" y="1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69" name="Freeform 98"/>
                <p:cNvSpPr>
                  <a:spLocks/>
                </p:cNvSpPr>
                <p:nvPr/>
              </p:nvSpPr>
              <p:spPr bwMode="auto">
                <a:xfrm>
                  <a:off x="14326" y="7123"/>
                  <a:ext cx="37" cy="52"/>
                </a:xfrm>
                <a:custGeom>
                  <a:avLst/>
                  <a:gdLst>
                    <a:gd name="T0" fmla="*/ 0 w 37"/>
                    <a:gd name="T1" fmla="*/ 26 h 52"/>
                    <a:gd name="T2" fmla="*/ 1 w 37"/>
                    <a:gd name="T3" fmla="*/ 36 h 52"/>
                    <a:gd name="T4" fmla="*/ 6 w 37"/>
                    <a:gd name="T5" fmla="*/ 45 h 52"/>
                    <a:gd name="T6" fmla="*/ 11 w 37"/>
                    <a:gd name="T7" fmla="*/ 50 h 52"/>
                    <a:gd name="T8" fmla="*/ 19 w 37"/>
                    <a:gd name="T9" fmla="*/ 52 h 52"/>
                    <a:gd name="T10" fmla="*/ 26 w 37"/>
                    <a:gd name="T11" fmla="*/ 50 h 52"/>
                    <a:gd name="T12" fmla="*/ 32 w 37"/>
                    <a:gd name="T13" fmla="*/ 45 h 52"/>
                    <a:gd name="T14" fmla="*/ 36 w 37"/>
                    <a:gd name="T15" fmla="*/ 36 h 52"/>
                    <a:gd name="T16" fmla="*/ 37 w 37"/>
                    <a:gd name="T17" fmla="*/ 26 h 52"/>
                    <a:gd name="T18" fmla="*/ 36 w 37"/>
                    <a:gd name="T19" fmla="*/ 16 h 52"/>
                    <a:gd name="T20" fmla="*/ 32 w 37"/>
                    <a:gd name="T21" fmla="*/ 7 h 52"/>
                    <a:gd name="T22" fmla="*/ 26 w 37"/>
                    <a:gd name="T23" fmla="*/ 1 h 52"/>
                    <a:gd name="T24" fmla="*/ 19 w 37"/>
                    <a:gd name="T25" fmla="*/ 0 h 52"/>
                    <a:gd name="T26" fmla="*/ 11 w 37"/>
                    <a:gd name="T27" fmla="*/ 1 h 52"/>
                    <a:gd name="T28" fmla="*/ 6 w 37"/>
                    <a:gd name="T29" fmla="*/ 7 h 52"/>
                    <a:gd name="T30" fmla="*/ 1 w 37"/>
                    <a:gd name="T31" fmla="*/ 16 h 52"/>
                    <a:gd name="T32" fmla="*/ 0 w 37"/>
                    <a:gd name="T33" fmla="*/ 26 h 5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7"/>
                    <a:gd name="T52" fmla="*/ 0 h 52"/>
                    <a:gd name="T53" fmla="*/ 37 w 37"/>
                    <a:gd name="T54" fmla="*/ 52 h 5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7" h="52">
                      <a:moveTo>
                        <a:pt x="0" y="26"/>
                      </a:moveTo>
                      <a:lnTo>
                        <a:pt x="1" y="36"/>
                      </a:lnTo>
                      <a:lnTo>
                        <a:pt x="6" y="45"/>
                      </a:lnTo>
                      <a:lnTo>
                        <a:pt x="11" y="50"/>
                      </a:lnTo>
                      <a:lnTo>
                        <a:pt x="19" y="52"/>
                      </a:lnTo>
                      <a:lnTo>
                        <a:pt x="26" y="50"/>
                      </a:lnTo>
                      <a:lnTo>
                        <a:pt x="32" y="45"/>
                      </a:lnTo>
                      <a:lnTo>
                        <a:pt x="36" y="36"/>
                      </a:lnTo>
                      <a:lnTo>
                        <a:pt x="37" y="26"/>
                      </a:lnTo>
                      <a:lnTo>
                        <a:pt x="36" y="16"/>
                      </a:lnTo>
                      <a:lnTo>
                        <a:pt x="32" y="7"/>
                      </a:lnTo>
                      <a:lnTo>
                        <a:pt x="26" y="1"/>
                      </a:lnTo>
                      <a:lnTo>
                        <a:pt x="19" y="0"/>
                      </a:lnTo>
                      <a:lnTo>
                        <a:pt x="11" y="1"/>
                      </a:lnTo>
                      <a:lnTo>
                        <a:pt x="6" y="7"/>
                      </a:lnTo>
                      <a:lnTo>
                        <a:pt x="1" y="16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0" name="Freeform 99"/>
                <p:cNvSpPr>
                  <a:spLocks/>
                </p:cNvSpPr>
                <p:nvPr/>
              </p:nvSpPr>
              <p:spPr bwMode="auto">
                <a:xfrm>
                  <a:off x="14156" y="7068"/>
                  <a:ext cx="86" cy="133"/>
                </a:xfrm>
                <a:custGeom>
                  <a:avLst/>
                  <a:gdLst>
                    <a:gd name="T0" fmla="*/ 0 w 86"/>
                    <a:gd name="T1" fmla="*/ 67 h 133"/>
                    <a:gd name="T2" fmla="*/ 1 w 86"/>
                    <a:gd name="T3" fmla="*/ 79 h 133"/>
                    <a:gd name="T4" fmla="*/ 3 w 86"/>
                    <a:gd name="T5" fmla="*/ 92 h 133"/>
                    <a:gd name="T6" fmla="*/ 7 w 86"/>
                    <a:gd name="T7" fmla="*/ 104 h 133"/>
                    <a:gd name="T8" fmla="*/ 13 w 86"/>
                    <a:gd name="T9" fmla="*/ 114 h 133"/>
                    <a:gd name="T10" fmla="*/ 18 w 86"/>
                    <a:gd name="T11" fmla="*/ 121 h 133"/>
                    <a:gd name="T12" fmla="*/ 27 w 86"/>
                    <a:gd name="T13" fmla="*/ 127 h 133"/>
                    <a:gd name="T14" fmla="*/ 34 w 86"/>
                    <a:gd name="T15" fmla="*/ 131 h 133"/>
                    <a:gd name="T16" fmla="*/ 43 w 86"/>
                    <a:gd name="T17" fmla="*/ 133 h 133"/>
                    <a:gd name="T18" fmla="*/ 52 w 86"/>
                    <a:gd name="T19" fmla="*/ 131 h 133"/>
                    <a:gd name="T20" fmla="*/ 60 w 86"/>
                    <a:gd name="T21" fmla="*/ 127 h 133"/>
                    <a:gd name="T22" fmla="*/ 67 w 86"/>
                    <a:gd name="T23" fmla="*/ 121 h 133"/>
                    <a:gd name="T24" fmla="*/ 73 w 86"/>
                    <a:gd name="T25" fmla="*/ 114 h 133"/>
                    <a:gd name="T26" fmla="*/ 79 w 86"/>
                    <a:gd name="T27" fmla="*/ 104 h 133"/>
                    <a:gd name="T28" fmla="*/ 83 w 86"/>
                    <a:gd name="T29" fmla="*/ 92 h 133"/>
                    <a:gd name="T30" fmla="*/ 85 w 86"/>
                    <a:gd name="T31" fmla="*/ 79 h 133"/>
                    <a:gd name="T32" fmla="*/ 86 w 86"/>
                    <a:gd name="T33" fmla="*/ 67 h 133"/>
                    <a:gd name="T34" fmla="*/ 85 w 86"/>
                    <a:gd name="T35" fmla="*/ 54 h 133"/>
                    <a:gd name="T36" fmla="*/ 83 w 86"/>
                    <a:gd name="T37" fmla="*/ 41 h 133"/>
                    <a:gd name="T38" fmla="*/ 79 w 86"/>
                    <a:gd name="T39" fmla="*/ 29 h 133"/>
                    <a:gd name="T40" fmla="*/ 73 w 86"/>
                    <a:gd name="T41" fmla="*/ 21 h 133"/>
                    <a:gd name="T42" fmla="*/ 67 w 86"/>
                    <a:gd name="T43" fmla="*/ 12 h 133"/>
                    <a:gd name="T44" fmla="*/ 60 w 86"/>
                    <a:gd name="T45" fmla="*/ 6 h 133"/>
                    <a:gd name="T46" fmla="*/ 52 w 86"/>
                    <a:gd name="T47" fmla="*/ 2 h 133"/>
                    <a:gd name="T48" fmla="*/ 43 w 86"/>
                    <a:gd name="T49" fmla="*/ 0 h 133"/>
                    <a:gd name="T50" fmla="*/ 34 w 86"/>
                    <a:gd name="T51" fmla="*/ 2 h 133"/>
                    <a:gd name="T52" fmla="*/ 27 w 86"/>
                    <a:gd name="T53" fmla="*/ 6 h 133"/>
                    <a:gd name="T54" fmla="*/ 18 w 86"/>
                    <a:gd name="T55" fmla="*/ 12 h 133"/>
                    <a:gd name="T56" fmla="*/ 13 w 86"/>
                    <a:gd name="T57" fmla="*/ 21 h 133"/>
                    <a:gd name="T58" fmla="*/ 7 w 86"/>
                    <a:gd name="T59" fmla="*/ 29 h 133"/>
                    <a:gd name="T60" fmla="*/ 3 w 86"/>
                    <a:gd name="T61" fmla="*/ 41 h 133"/>
                    <a:gd name="T62" fmla="*/ 1 w 86"/>
                    <a:gd name="T63" fmla="*/ 54 h 133"/>
                    <a:gd name="T64" fmla="*/ 0 w 86"/>
                    <a:gd name="T65" fmla="*/ 67 h 133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86"/>
                    <a:gd name="T100" fmla="*/ 0 h 133"/>
                    <a:gd name="T101" fmla="*/ 86 w 86"/>
                    <a:gd name="T102" fmla="*/ 133 h 133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86" h="133">
                      <a:moveTo>
                        <a:pt x="0" y="67"/>
                      </a:moveTo>
                      <a:lnTo>
                        <a:pt x="1" y="79"/>
                      </a:lnTo>
                      <a:lnTo>
                        <a:pt x="3" y="92"/>
                      </a:lnTo>
                      <a:lnTo>
                        <a:pt x="7" y="104"/>
                      </a:lnTo>
                      <a:lnTo>
                        <a:pt x="13" y="114"/>
                      </a:lnTo>
                      <a:lnTo>
                        <a:pt x="18" y="121"/>
                      </a:lnTo>
                      <a:lnTo>
                        <a:pt x="27" y="127"/>
                      </a:lnTo>
                      <a:lnTo>
                        <a:pt x="34" y="131"/>
                      </a:lnTo>
                      <a:lnTo>
                        <a:pt x="43" y="133"/>
                      </a:lnTo>
                      <a:lnTo>
                        <a:pt x="52" y="131"/>
                      </a:lnTo>
                      <a:lnTo>
                        <a:pt x="60" y="127"/>
                      </a:lnTo>
                      <a:lnTo>
                        <a:pt x="67" y="121"/>
                      </a:lnTo>
                      <a:lnTo>
                        <a:pt x="73" y="114"/>
                      </a:lnTo>
                      <a:lnTo>
                        <a:pt x="79" y="104"/>
                      </a:lnTo>
                      <a:lnTo>
                        <a:pt x="83" y="92"/>
                      </a:lnTo>
                      <a:lnTo>
                        <a:pt x="85" y="79"/>
                      </a:lnTo>
                      <a:lnTo>
                        <a:pt x="86" y="67"/>
                      </a:lnTo>
                      <a:lnTo>
                        <a:pt x="85" y="54"/>
                      </a:lnTo>
                      <a:lnTo>
                        <a:pt x="83" y="41"/>
                      </a:lnTo>
                      <a:lnTo>
                        <a:pt x="79" y="29"/>
                      </a:lnTo>
                      <a:lnTo>
                        <a:pt x="73" y="21"/>
                      </a:lnTo>
                      <a:lnTo>
                        <a:pt x="67" y="12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3" y="0"/>
                      </a:lnTo>
                      <a:lnTo>
                        <a:pt x="34" y="2"/>
                      </a:lnTo>
                      <a:lnTo>
                        <a:pt x="27" y="6"/>
                      </a:lnTo>
                      <a:lnTo>
                        <a:pt x="18" y="12"/>
                      </a:lnTo>
                      <a:lnTo>
                        <a:pt x="13" y="21"/>
                      </a:lnTo>
                      <a:lnTo>
                        <a:pt x="7" y="29"/>
                      </a:lnTo>
                      <a:lnTo>
                        <a:pt x="3" y="41"/>
                      </a:lnTo>
                      <a:lnTo>
                        <a:pt x="1" y="54"/>
                      </a:lnTo>
                      <a:lnTo>
                        <a:pt x="0" y="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1" name="Freeform 100"/>
                <p:cNvSpPr>
                  <a:spLocks/>
                </p:cNvSpPr>
                <p:nvPr/>
              </p:nvSpPr>
              <p:spPr bwMode="auto">
                <a:xfrm>
                  <a:off x="14169" y="7089"/>
                  <a:ext cx="60" cy="93"/>
                </a:xfrm>
                <a:custGeom>
                  <a:avLst/>
                  <a:gdLst>
                    <a:gd name="T0" fmla="*/ 0 w 60"/>
                    <a:gd name="T1" fmla="*/ 46 h 93"/>
                    <a:gd name="T2" fmla="*/ 3 w 60"/>
                    <a:gd name="T3" fmla="*/ 64 h 93"/>
                    <a:gd name="T4" fmla="*/ 8 w 60"/>
                    <a:gd name="T5" fmla="*/ 79 h 93"/>
                    <a:gd name="T6" fmla="*/ 18 w 60"/>
                    <a:gd name="T7" fmla="*/ 89 h 93"/>
                    <a:gd name="T8" fmla="*/ 30 w 60"/>
                    <a:gd name="T9" fmla="*/ 93 h 93"/>
                    <a:gd name="T10" fmla="*/ 41 w 60"/>
                    <a:gd name="T11" fmla="*/ 89 h 93"/>
                    <a:gd name="T12" fmla="*/ 52 w 60"/>
                    <a:gd name="T13" fmla="*/ 79 h 93"/>
                    <a:gd name="T14" fmla="*/ 57 w 60"/>
                    <a:gd name="T15" fmla="*/ 64 h 93"/>
                    <a:gd name="T16" fmla="*/ 60 w 60"/>
                    <a:gd name="T17" fmla="*/ 46 h 93"/>
                    <a:gd name="T18" fmla="*/ 57 w 60"/>
                    <a:gd name="T19" fmla="*/ 28 h 93"/>
                    <a:gd name="T20" fmla="*/ 52 w 60"/>
                    <a:gd name="T21" fmla="*/ 14 h 93"/>
                    <a:gd name="T22" fmla="*/ 41 w 60"/>
                    <a:gd name="T23" fmla="*/ 4 h 93"/>
                    <a:gd name="T24" fmla="*/ 30 w 60"/>
                    <a:gd name="T25" fmla="*/ 0 h 93"/>
                    <a:gd name="T26" fmla="*/ 18 w 60"/>
                    <a:gd name="T27" fmla="*/ 4 h 93"/>
                    <a:gd name="T28" fmla="*/ 8 w 60"/>
                    <a:gd name="T29" fmla="*/ 14 h 93"/>
                    <a:gd name="T30" fmla="*/ 3 w 60"/>
                    <a:gd name="T31" fmla="*/ 28 h 93"/>
                    <a:gd name="T32" fmla="*/ 0 w 60"/>
                    <a:gd name="T33" fmla="*/ 46 h 9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0"/>
                    <a:gd name="T52" fmla="*/ 0 h 93"/>
                    <a:gd name="T53" fmla="*/ 60 w 60"/>
                    <a:gd name="T54" fmla="*/ 93 h 9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0" h="93">
                      <a:moveTo>
                        <a:pt x="0" y="46"/>
                      </a:moveTo>
                      <a:lnTo>
                        <a:pt x="3" y="64"/>
                      </a:lnTo>
                      <a:lnTo>
                        <a:pt x="8" y="79"/>
                      </a:lnTo>
                      <a:lnTo>
                        <a:pt x="18" y="89"/>
                      </a:lnTo>
                      <a:lnTo>
                        <a:pt x="30" y="93"/>
                      </a:lnTo>
                      <a:lnTo>
                        <a:pt x="41" y="89"/>
                      </a:lnTo>
                      <a:lnTo>
                        <a:pt x="52" y="79"/>
                      </a:lnTo>
                      <a:lnTo>
                        <a:pt x="57" y="64"/>
                      </a:lnTo>
                      <a:lnTo>
                        <a:pt x="60" y="46"/>
                      </a:lnTo>
                      <a:lnTo>
                        <a:pt x="57" y="28"/>
                      </a:lnTo>
                      <a:lnTo>
                        <a:pt x="52" y="14"/>
                      </a:lnTo>
                      <a:lnTo>
                        <a:pt x="41" y="4"/>
                      </a:lnTo>
                      <a:lnTo>
                        <a:pt x="30" y="0"/>
                      </a:lnTo>
                      <a:lnTo>
                        <a:pt x="18" y="4"/>
                      </a:lnTo>
                      <a:lnTo>
                        <a:pt x="8" y="14"/>
                      </a:lnTo>
                      <a:lnTo>
                        <a:pt x="3" y="28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2" name="Freeform 101"/>
                <p:cNvSpPr>
                  <a:spLocks/>
                </p:cNvSpPr>
                <p:nvPr/>
              </p:nvSpPr>
              <p:spPr bwMode="auto">
                <a:xfrm>
                  <a:off x="14323" y="7045"/>
                  <a:ext cx="82" cy="38"/>
                </a:xfrm>
                <a:custGeom>
                  <a:avLst/>
                  <a:gdLst>
                    <a:gd name="T0" fmla="*/ 0 w 82"/>
                    <a:gd name="T1" fmla="*/ 32 h 38"/>
                    <a:gd name="T2" fmla="*/ 3 w 82"/>
                    <a:gd name="T3" fmla="*/ 32 h 38"/>
                    <a:gd name="T4" fmla="*/ 13 w 82"/>
                    <a:gd name="T5" fmla="*/ 32 h 38"/>
                    <a:gd name="T6" fmla="*/ 26 w 82"/>
                    <a:gd name="T7" fmla="*/ 31 h 38"/>
                    <a:gd name="T8" fmla="*/ 40 w 82"/>
                    <a:gd name="T9" fmla="*/ 31 h 38"/>
                    <a:gd name="T10" fmla="*/ 55 w 82"/>
                    <a:gd name="T11" fmla="*/ 32 h 38"/>
                    <a:gd name="T12" fmla="*/ 68 w 82"/>
                    <a:gd name="T13" fmla="*/ 32 h 38"/>
                    <a:gd name="T14" fmla="*/ 78 w 82"/>
                    <a:gd name="T15" fmla="*/ 35 h 38"/>
                    <a:gd name="T16" fmla="*/ 82 w 82"/>
                    <a:gd name="T17" fmla="*/ 38 h 38"/>
                    <a:gd name="T18" fmla="*/ 75 w 82"/>
                    <a:gd name="T19" fmla="*/ 0 h 38"/>
                    <a:gd name="T20" fmla="*/ 0 w 82"/>
                    <a:gd name="T21" fmla="*/ 32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2"/>
                    <a:gd name="T34" fmla="*/ 0 h 38"/>
                    <a:gd name="T35" fmla="*/ 82 w 8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2" h="38">
                      <a:moveTo>
                        <a:pt x="0" y="32"/>
                      </a:moveTo>
                      <a:lnTo>
                        <a:pt x="3" y="32"/>
                      </a:lnTo>
                      <a:lnTo>
                        <a:pt x="13" y="32"/>
                      </a:lnTo>
                      <a:lnTo>
                        <a:pt x="26" y="31"/>
                      </a:lnTo>
                      <a:lnTo>
                        <a:pt x="40" y="31"/>
                      </a:lnTo>
                      <a:lnTo>
                        <a:pt x="55" y="32"/>
                      </a:lnTo>
                      <a:lnTo>
                        <a:pt x="68" y="32"/>
                      </a:lnTo>
                      <a:lnTo>
                        <a:pt x="78" y="35"/>
                      </a:lnTo>
                      <a:lnTo>
                        <a:pt x="82" y="38"/>
                      </a:lnTo>
                      <a:lnTo>
                        <a:pt x="75" y="0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3" name="Freeform 102"/>
                <p:cNvSpPr>
                  <a:spLocks/>
                </p:cNvSpPr>
                <p:nvPr/>
              </p:nvSpPr>
              <p:spPr bwMode="auto">
                <a:xfrm>
                  <a:off x="14180" y="6994"/>
                  <a:ext cx="68" cy="44"/>
                </a:xfrm>
                <a:custGeom>
                  <a:avLst/>
                  <a:gdLst>
                    <a:gd name="T0" fmla="*/ 0 w 68"/>
                    <a:gd name="T1" fmla="*/ 44 h 44"/>
                    <a:gd name="T2" fmla="*/ 2 w 68"/>
                    <a:gd name="T3" fmla="*/ 43 h 44"/>
                    <a:gd name="T4" fmla="*/ 7 w 68"/>
                    <a:gd name="T5" fmla="*/ 40 h 44"/>
                    <a:gd name="T6" fmla="*/ 15 w 68"/>
                    <a:gd name="T7" fmla="*/ 37 h 44"/>
                    <a:gd name="T8" fmla="*/ 25 w 68"/>
                    <a:gd name="T9" fmla="*/ 33 h 44"/>
                    <a:gd name="T10" fmla="*/ 36 w 68"/>
                    <a:gd name="T11" fmla="*/ 28 h 44"/>
                    <a:gd name="T12" fmla="*/ 46 w 68"/>
                    <a:gd name="T13" fmla="*/ 27 h 44"/>
                    <a:gd name="T14" fmla="*/ 58 w 68"/>
                    <a:gd name="T15" fmla="*/ 28 h 44"/>
                    <a:gd name="T16" fmla="*/ 68 w 68"/>
                    <a:gd name="T17" fmla="*/ 31 h 44"/>
                    <a:gd name="T18" fmla="*/ 68 w 68"/>
                    <a:gd name="T19" fmla="*/ 3 h 44"/>
                    <a:gd name="T20" fmla="*/ 67 w 68"/>
                    <a:gd name="T21" fmla="*/ 3 h 44"/>
                    <a:gd name="T22" fmla="*/ 61 w 68"/>
                    <a:gd name="T23" fmla="*/ 1 h 44"/>
                    <a:gd name="T24" fmla="*/ 54 w 68"/>
                    <a:gd name="T25" fmla="*/ 0 h 44"/>
                    <a:gd name="T26" fmla="*/ 43 w 68"/>
                    <a:gd name="T27" fmla="*/ 1 h 44"/>
                    <a:gd name="T28" fmla="*/ 32 w 68"/>
                    <a:gd name="T29" fmla="*/ 5 h 44"/>
                    <a:gd name="T30" fmla="*/ 22 w 68"/>
                    <a:gd name="T31" fmla="*/ 13 h 44"/>
                    <a:gd name="T32" fmla="*/ 10 w 68"/>
                    <a:gd name="T33" fmla="*/ 26 h 44"/>
                    <a:gd name="T34" fmla="*/ 0 w 68"/>
                    <a:gd name="T35" fmla="*/ 44 h 4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8"/>
                    <a:gd name="T55" fmla="*/ 0 h 44"/>
                    <a:gd name="T56" fmla="*/ 68 w 68"/>
                    <a:gd name="T57" fmla="*/ 44 h 4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8" h="44">
                      <a:moveTo>
                        <a:pt x="0" y="44"/>
                      </a:moveTo>
                      <a:lnTo>
                        <a:pt x="2" y="43"/>
                      </a:lnTo>
                      <a:lnTo>
                        <a:pt x="7" y="40"/>
                      </a:lnTo>
                      <a:lnTo>
                        <a:pt x="15" y="37"/>
                      </a:lnTo>
                      <a:lnTo>
                        <a:pt x="25" y="33"/>
                      </a:lnTo>
                      <a:lnTo>
                        <a:pt x="36" y="28"/>
                      </a:lnTo>
                      <a:lnTo>
                        <a:pt x="46" y="27"/>
                      </a:lnTo>
                      <a:lnTo>
                        <a:pt x="58" y="28"/>
                      </a:lnTo>
                      <a:lnTo>
                        <a:pt x="68" y="31"/>
                      </a:lnTo>
                      <a:lnTo>
                        <a:pt x="68" y="3"/>
                      </a:lnTo>
                      <a:lnTo>
                        <a:pt x="67" y="3"/>
                      </a:lnTo>
                      <a:lnTo>
                        <a:pt x="61" y="1"/>
                      </a:lnTo>
                      <a:lnTo>
                        <a:pt x="54" y="0"/>
                      </a:lnTo>
                      <a:lnTo>
                        <a:pt x="43" y="1"/>
                      </a:lnTo>
                      <a:lnTo>
                        <a:pt x="32" y="5"/>
                      </a:lnTo>
                      <a:lnTo>
                        <a:pt x="22" y="13"/>
                      </a:lnTo>
                      <a:lnTo>
                        <a:pt x="10" y="26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4" name="Freeform 103"/>
                <p:cNvSpPr>
                  <a:spLocks/>
                </p:cNvSpPr>
                <p:nvPr/>
              </p:nvSpPr>
              <p:spPr bwMode="auto">
                <a:xfrm>
                  <a:off x="14234" y="7181"/>
                  <a:ext cx="121" cy="176"/>
                </a:xfrm>
                <a:custGeom>
                  <a:avLst/>
                  <a:gdLst>
                    <a:gd name="T0" fmla="*/ 79 w 121"/>
                    <a:gd name="T1" fmla="*/ 0 h 176"/>
                    <a:gd name="T2" fmla="*/ 82 w 121"/>
                    <a:gd name="T3" fmla="*/ 4 h 176"/>
                    <a:gd name="T4" fmla="*/ 89 w 121"/>
                    <a:gd name="T5" fmla="*/ 15 h 176"/>
                    <a:gd name="T6" fmla="*/ 99 w 121"/>
                    <a:gd name="T7" fmla="*/ 34 h 176"/>
                    <a:gd name="T8" fmla="*/ 108 w 121"/>
                    <a:gd name="T9" fmla="*/ 57 h 176"/>
                    <a:gd name="T10" fmla="*/ 116 w 121"/>
                    <a:gd name="T11" fmla="*/ 84 h 176"/>
                    <a:gd name="T12" fmla="*/ 121 w 121"/>
                    <a:gd name="T13" fmla="*/ 115 h 176"/>
                    <a:gd name="T14" fmla="*/ 119 w 121"/>
                    <a:gd name="T15" fmla="*/ 146 h 176"/>
                    <a:gd name="T16" fmla="*/ 111 w 121"/>
                    <a:gd name="T17" fmla="*/ 176 h 176"/>
                    <a:gd name="T18" fmla="*/ 0 w 121"/>
                    <a:gd name="T19" fmla="*/ 156 h 176"/>
                    <a:gd name="T20" fmla="*/ 14 w 121"/>
                    <a:gd name="T21" fmla="*/ 132 h 176"/>
                    <a:gd name="T22" fmla="*/ 82 w 121"/>
                    <a:gd name="T23" fmla="*/ 142 h 176"/>
                    <a:gd name="T24" fmla="*/ 86 w 121"/>
                    <a:gd name="T25" fmla="*/ 135 h 176"/>
                    <a:gd name="T26" fmla="*/ 92 w 121"/>
                    <a:gd name="T27" fmla="*/ 110 h 176"/>
                    <a:gd name="T28" fmla="*/ 92 w 121"/>
                    <a:gd name="T29" fmla="*/ 67 h 176"/>
                    <a:gd name="T30" fmla="*/ 79 w 121"/>
                    <a:gd name="T31" fmla="*/ 0 h 17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1"/>
                    <a:gd name="T49" fmla="*/ 0 h 176"/>
                    <a:gd name="T50" fmla="*/ 121 w 121"/>
                    <a:gd name="T51" fmla="*/ 176 h 17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1" h="176">
                      <a:moveTo>
                        <a:pt x="79" y="0"/>
                      </a:moveTo>
                      <a:lnTo>
                        <a:pt x="82" y="4"/>
                      </a:lnTo>
                      <a:lnTo>
                        <a:pt x="89" y="15"/>
                      </a:lnTo>
                      <a:lnTo>
                        <a:pt x="99" y="34"/>
                      </a:lnTo>
                      <a:lnTo>
                        <a:pt x="108" y="57"/>
                      </a:lnTo>
                      <a:lnTo>
                        <a:pt x="116" y="84"/>
                      </a:lnTo>
                      <a:lnTo>
                        <a:pt x="121" y="115"/>
                      </a:lnTo>
                      <a:lnTo>
                        <a:pt x="119" y="146"/>
                      </a:lnTo>
                      <a:lnTo>
                        <a:pt x="111" y="176"/>
                      </a:lnTo>
                      <a:lnTo>
                        <a:pt x="0" y="156"/>
                      </a:lnTo>
                      <a:lnTo>
                        <a:pt x="14" y="132"/>
                      </a:lnTo>
                      <a:lnTo>
                        <a:pt x="82" y="142"/>
                      </a:lnTo>
                      <a:lnTo>
                        <a:pt x="86" y="135"/>
                      </a:lnTo>
                      <a:lnTo>
                        <a:pt x="92" y="110"/>
                      </a:lnTo>
                      <a:lnTo>
                        <a:pt x="92" y="67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5" name="Freeform 104"/>
                <p:cNvSpPr>
                  <a:spLocks/>
                </p:cNvSpPr>
                <p:nvPr/>
              </p:nvSpPr>
              <p:spPr bwMode="auto">
                <a:xfrm>
                  <a:off x="14141" y="7493"/>
                  <a:ext cx="139" cy="66"/>
                </a:xfrm>
                <a:custGeom>
                  <a:avLst/>
                  <a:gdLst>
                    <a:gd name="T0" fmla="*/ 139 w 139"/>
                    <a:gd name="T1" fmla="*/ 0 h 66"/>
                    <a:gd name="T2" fmla="*/ 136 w 139"/>
                    <a:gd name="T3" fmla="*/ 4 h 66"/>
                    <a:gd name="T4" fmla="*/ 129 w 139"/>
                    <a:gd name="T5" fmla="*/ 12 h 66"/>
                    <a:gd name="T6" fmla="*/ 117 w 139"/>
                    <a:gd name="T7" fmla="*/ 24 h 66"/>
                    <a:gd name="T8" fmla="*/ 101 w 139"/>
                    <a:gd name="T9" fmla="*/ 35 h 66"/>
                    <a:gd name="T10" fmla="*/ 81 w 139"/>
                    <a:gd name="T11" fmla="*/ 44 h 66"/>
                    <a:gd name="T12" fmla="*/ 58 w 139"/>
                    <a:gd name="T13" fmla="*/ 46 h 66"/>
                    <a:gd name="T14" fmla="*/ 31 w 139"/>
                    <a:gd name="T15" fmla="*/ 38 h 66"/>
                    <a:gd name="T16" fmla="*/ 0 w 139"/>
                    <a:gd name="T17" fmla="*/ 20 h 66"/>
                    <a:gd name="T18" fmla="*/ 3 w 139"/>
                    <a:gd name="T19" fmla="*/ 23 h 66"/>
                    <a:gd name="T20" fmla="*/ 10 w 139"/>
                    <a:gd name="T21" fmla="*/ 33 h 66"/>
                    <a:gd name="T22" fmla="*/ 20 w 139"/>
                    <a:gd name="T23" fmla="*/ 44 h 66"/>
                    <a:gd name="T24" fmla="*/ 35 w 139"/>
                    <a:gd name="T25" fmla="*/ 54 h 66"/>
                    <a:gd name="T26" fmla="*/ 54 w 139"/>
                    <a:gd name="T27" fmla="*/ 63 h 66"/>
                    <a:gd name="T28" fmla="*/ 74 w 139"/>
                    <a:gd name="T29" fmla="*/ 66 h 66"/>
                    <a:gd name="T30" fmla="*/ 97 w 139"/>
                    <a:gd name="T31" fmla="*/ 58 h 66"/>
                    <a:gd name="T32" fmla="*/ 121 w 139"/>
                    <a:gd name="T33" fmla="*/ 41 h 66"/>
                    <a:gd name="T34" fmla="*/ 139 w 139"/>
                    <a:gd name="T35" fmla="*/ 0 h 6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9"/>
                    <a:gd name="T55" fmla="*/ 0 h 66"/>
                    <a:gd name="T56" fmla="*/ 139 w 139"/>
                    <a:gd name="T57" fmla="*/ 66 h 6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9" h="66">
                      <a:moveTo>
                        <a:pt x="139" y="0"/>
                      </a:moveTo>
                      <a:lnTo>
                        <a:pt x="136" y="4"/>
                      </a:lnTo>
                      <a:lnTo>
                        <a:pt x="129" y="12"/>
                      </a:lnTo>
                      <a:lnTo>
                        <a:pt x="117" y="24"/>
                      </a:lnTo>
                      <a:lnTo>
                        <a:pt x="101" y="35"/>
                      </a:lnTo>
                      <a:lnTo>
                        <a:pt x="81" y="44"/>
                      </a:lnTo>
                      <a:lnTo>
                        <a:pt x="58" y="46"/>
                      </a:lnTo>
                      <a:lnTo>
                        <a:pt x="31" y="38"/>
                      </a:lnTo>
                      <a:lnTo>
                        <a:pt x="0" y="20"/>
                      </a:lnTo>
                      <a:lnTo>
                        <a:pt x="3" y="23"/>
                      </a:lnTo>
                      <a:lnTo>
                        <a:pt x="10" y="33"/>
                      </a:lnTo>
                      <a:lnTo>
                        <a:pt x="20" y="44"/>
                      </a:lnTo>
                      <a:lnTo>
                        <a:pt x="35" y="54"/>
                      </a:lnTo>
                      <a:lnTo>
                        <a:pt x="54" y="63"/>
                      </a:lnTo>
                      <a:lnTo>
                        <a:pt x="74" y="66"/>
                      </a:lnTo>
                      <a:lnTo>
                        <a:pt x="97" y="58"/>
                      </a:lnTo>
                      <a:lnTo>
                        <a:pt x="121" y="41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6" name="Freeform 105"/>
                <p:cNvSpPr>
                  <a:spLocks/>
                </p:cNvSpPr>
                <p:nvPr/>
              </p:nvSpPr>
              <p:spPr bwMode="auto">
                <a:xfrm>
                  <a:off x="13946" y="7112"/>
                  <a:ext cx="116" cy="139"/>
                </a:xfrm>
                <a:custGeom>
                  <a:avLst/>
                  <a:gdLst>
                    <a:gd name="T0" fmla="*/ 60 w 116"/>
                    <a:gd name="T1" fmla="*/ 1 h 139"/>
                    <a:gd name="T2" fmla="*/ 45 w 116"/>
                    <a:gd name="T3" fmla="*/ 8 h 139"/>
                    <a:gd name="T4" fmla="*/ 32 w 116"/>
                    <a:gd name="T5" fmla="*/ 20 h 139"/>
                    <a:gd name="T6" fmla="*/ 21 w 116"/>
                    <a:gd name="T7" fmla="*/ 33 h 139"/>
                    <a:gd name="T8" fmla="*/ 8 w 116"/>
                    <a:gd name="T9" fmla="*/ 56 h 139"/>
                    <a:gd name="T10" fmla="*/ 0 w 116"/>
                    <a:gd name="T11" fmla="*/ 89 h 139"/>
                    <a:gd name="T12" fmla="*/ 11 w 116"/>
                    <a:gd name="T13" fmla="*/ 115 h 139"/>
                    <a:gd name="T14" fmla="*/ 26 w 116"/>
                    <a:gd name="T15" fmla="*/ 129 h 139"/>
                    <a:gd name="T16" fmla="*/ 45 w 116"/>
                    <a:gd name="T17" fmla="*/ 136 h 139"/>
                    <a:gd name="T18" fmla="*/ 67 w 116"/>
                    <a:gd name="T19" fmla="*/ 139 h 139"/>
                    <a:gd name="T20" fmla="*/ 78 w 116"/>
                    <a:gd name="T21" fmla="*/ 136 h 139"/>
                    <a:gd name="T22" fmla="*/ 65 w 116"/>
                    <a:gd name="T23" fmla="*/ 123 h 139"/>
                    <a:gd name="T24" fmla="*/ 51 w 116"/>
                    <a:gd name="T25" fmla="*/ 120 h 139"/>
                    <a:gd name="T26" fmla="*/ 34 w 116"/>
                    <a:gd name="T27" fmla="*/ 120 h 139"/>
                    <a:gd name="T28" fmla="*/ 26 w 116"/>
                    <a:gd name="T29" fmla="*/ 116 h 139"/>
                    <a:gd name="T30" fmla="*/ 25 w 116"/>
                    <a:gd name="T31" fmla="*/ 115 h 139"/>
                    <a:gd name="T32" fmla="*/ 24 w 116"/>
                    <a:gd name="T33" fmla="*/ 110 h 139"/>
                    <a:gd name="T34" fmla="*/ 24 w 116"/>
                    <a:gd name="T35" fmla="*/ 106 h 139"/>
                    <a:gd name="T36" fmla="*/ 25 w 116"/>
                    <a:gd name="T37" fmla="*/ 92 h 139"/>
                    <a:gd name="T38" fmla="*/ 32 w 116"/>
                    <a:gd name="T39" fmla="*/ 67 h 139"/>
                    <a:gd name="T40" fmla="*/ 47 w 116"/>
                    <a:gd name="T41" fmla="*/ 47 h 139"/>
                    <a:gd name="T42" fmla="*/ 64 w 116"/>
                    <a:gd name="T43" fmla="*/ 28 h 139"/>
                    <a:gd name="T44" fmla="*/ 78 w 116"/>
                    <a:gd name="T45" fmla="*/ 21 h 139"/>
                    <a:gd name="T46" fmla="*/ 86 w 116"/>
                    <a:gd name="T47" fmla="*/ 18 h 139"/>
                    <a:gd name="T48" fmla="*/ 88 w 116"/>
                    <a:gd name="T49" fmla="*/ 20 h 139"/>
                    <a:gd name="T50" fmla="*/ 88 w 116"/>
                    <a:gd name="T51" fmla="*/ 20 h 139"/>
                    <a:gd name="T52" fmla="*/ 90 w 116"/>
                    <a:gd name="T53" fmla="*/ 24 h 139"/>
                    <a:gd name="T54" fmla="*/ 91 w 116"/>
                    <a:gd name="T55" fmla="*/ 31 h 139"/>
                    <a:gd name="T56" fmla="*/ 94 w 116"/>
                    <a:gd name="T57" fmla="*/ 38 h 139"/>
                    <a:gd name="T58" fmla="*/ 100 w 116"/>
                    <a:gd name="T59" fmla="*/ 46 h 139"/>
                    <a:gd name="T60" fmla="*/ 106 w 116"/>
                    <a:gd name="T61" fmla="*/ 50 h 139"/>
                    <a:gd name="T62" fmla="*/ 114 w 116"/>
                    <a:gd name="T63" fmla="*/ 53 h 139"/>
                    <a:gd name="T64" fmla="*/ 114 w 116"/>
                    <a:gd name="T65" fmla="*/ 41 h 139"/>
                    <a:gd name="T66" fmla="*/ 106 w 116"/>
                    <a:gd name="T67" fmla="*/ 24 h 139"/>
                    <a:gd name="T68" fmla="*/ 94 w 116"/>
                    <a:gd name="T69" fmla="*/ 10 h 139"/>
                    <a:gd name="T70" fmla="*/ 78 w 116"/>
                    <a:gd name="T71" fmla="*/ 1 h 139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6"/>
                    <a:gd name="T109" fmla="*/ 0 h 139"/>
                    <a:gd name="T110" fmla="*/ 116 w 116"/>
                    <a:gd name="T111" fmla="*/ 139 h 139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6" h="139">
                      <a:moveTo>
                        <a:pt x="68" y="0"/>
                      </a:moveTo>
                      <a:lnTo>
                        <a:pt x="60" y="1"/>
                      </a:lnTo>
                      <a:lnTo>
                        <a:pt x="52" y="4"/>
                      </a:lnTo>
                      <a:lnTo>
                        <a:pt x="45" y="8"/>
                      </a:lnTo>
                      <a:lnTo>
                        <a:pt x="38" y="14"/>
                      </a:lnTo>
                      <a:lnTo>
                        <a:pt x="32" y="20"/>
                      </a:lnTo>
                      <a:lnTo>
                        <a:pt x="26" y="27"/>
                      </a:lnTo>
                      <a:lnTo>
                        <a:pt x="21" y="33"/>
                      </a:lnTo>
                      <a:lnTo>
                        <a:pt x="16" y="40"/>
                      </a:lnTo>
                      <a:lnTo>
                        <a:pt x="8" y="56"/>
                      </a:lnTo>
                      <a:lnTo>
                        <a:pt x="2" y="71"/>
                      </a:lnTo>
                      <a:lnTo>
                        <a:pt x="0" y="89"/>
                      </a:lnTo>
                      <a:lnTo>
                        <a:pt x="5" y="106"/>
                      </a:lnTo>
                      <a:lnTo>
                        <a:pt x="11" y="115"/>
                      </a:lnTo>
                      <a:lnTo>
                        <a:pt x="18" y="123"/>
                      </a:lnTo>
                      <a:lnTo>
                        <a:pt x="26" y="129"/>
                      </a:lnTo>
                      <a:lnTo>
                        <a:pt x="35" y="133"/>
                      </a:lnTo>
                      <a:lnTo>
                        <a:pt x="45" y="136"/>
                      </a:lnTo>
                      <a:lnTo>
                        <a:pt x="57" y="138"/>
                      </a:lnTo>
                      <a:lnTo>
                        <a:pt x="67" y="139"/>
                      </a:lnTo>
                      <a:lnTo>
                        <a:pt x="78" y="139"/>
                      </a:lnTo>
                      <a:lnTo>
                        <a:pt x="78" y="136"/>
                      </a:lnTo>
                      <a:lnTo>
                        <a:pt x="73" y="129"/>
                      </a:lnTo>
                      <a:lnTo>
                        <a:pt x="65" y="123"/>
                      </a:lnTo>
                      <a:lnTo>
                        <a:pt x="58" y="120"/>
                      </a:lnTo>
                      <a:lnTo>
                        <a:pt x="51" y="120"/>
                      </a:lnTo>
                      <a:lnTo>
                        <a:pt x="42" y="120"/>
                      </a:lnTo>
                      <a:lnTo>
                        <a:pt x="34" y="120"/>
                      </a:lnTo>
                      <a:lnTo>
                        <a:pt x="26" y="117"/>
                      </a:lnTo>
                      <a:lnTo>
                        <a:pt x="26" y="116"/>
                      </a:lnTo>
                      <a:lnTo>
                        <a:pt x="26" y="115"/>
                      </a:lnTo>
                      <a:lnTo>
                        <a:pt x="25" y="115"/>
                      </a:lnTo>
                      <a:lnTo>
                        <a:pt x="25" y="113"/>
                      </a:lnTo>
                      <a:lnTo>
                        <a:pt x="24" y="110"/>
                      </a:lnTo>
                      <a:lnTo>
                        <a:pt x="24" y="107"/>
                      </a:lnTo>
                      <a:lnTo>
                        <a:pt x="24" y="106"/>
                      </a:lnTo>
                      <a:lnTo>
                        <a:pt x="24" y="103"/>
                      </a:lnTo>
                      <a:lnTo>
                        <a:pt x="25" y="92"/>
                      </a:lnTo>
                      <a:lnTo>
                        <a:pt x="28" y="79"/>
                      </a:lnTo>
                      <a:lnTo>
                        <a:pt x="32" y="67"/>
                      </a:lnTo>
                      <a:lnTo>
                        <a:pt x="39" y="57"/>
                      </a:lnTo>
                      <a:lnTo>
                        <a:pt x="47" y="47"/>
                      </a:lnTo>
                      <a:lnTo>
                        <a:pt x="55" y="37"/>
                      </a:lnTo>
                      <a:lnTo>
                        <a:pt x="64" y="28"/>
                      </a:lnTo>
                      <a:lnTo>
                        <a:pt x="75" y="23"/>
                      </a:lnTo>
                      <a:lnTo>
                        <a:pt x="78" y="21"/>
                      </a:lnTo>
                      <a:lnTo>
                        <a:pt x="81" y="20"/>
                      </a:lnTo>
                      <a:lnTo>
                        <a:pt x="86" y="18"/>
                      </a:lnTo>
                      <a:lnTo>
                        <a:pt x="88" y="18"/>
                      </a:lnTo>
                      <a:lnTo>
                        <a:pt x="88" y="20"/>
                      </a:lnTo>
                      <a:lnTo>
                        <a:pt x="88" y="21"/>
                      </a:lnTo>
                      <a:lnTo>
                        <a:pt x="90" y="24"/>
                      </a:lnTo>
                      <a:lnTo>
                        <a:pt x="91" y="27"/>
                      </a:lnTo>
                      <a:lnTo>
                        <a:pt x="91" y="31"/>
                      </a:lnTo>
                      <a:lnTo>
                        <a:pt x="93" y="34"/>
                      </a:lnTo>
                      <a:lnTo>
                        <a:pt x="94" y="38"/>
                      </a:lnTo>
                      <a:lnTo>
                        <a:pt x="97" y="43"/>
                      </a:lnTo>
                      <a:lnTo>
                        <a:pt x="100" y="46"/>
                      </a:lnTo>
                      <a:lnTo>
                        <a:pt x="104" y="48"/>
                      </a:lnTo>
                      <a:lnTo>
                        <a:pt x="106" y="50"/>
                      </a:lnTo>
                      <a:lnTo>
                        <a:pt x="110" y="51"/>
                      </a:lnTo>
                      <a:lnTo>
                        <a:pt x="114" y="53"/>
                      </a:lnTo>
                      <a:lnTo>
                        <a:pt x="116" y="50"/>
                      </a:lnTo>
                      <a:lnTo>
                        <a:pt x="114" y="41"/>
                      </a:lnTo>
                      <a:lnTo>
                        <a:pt x="110" y="33"/>
                      </a:lnTo>
                      <a:lnTo>
                        <a:pt x="106" y="24"/>
                      </a:lnTo>
                      <a:lnTo>
                        <a:pt x="101" y="15"/>
                      </a:lnTo>
                      <a:lnTo>
                        <a:pt x="94" y="10"/>
                      </a:lnTo>
                      <a:lnTo>
                        <a:pt x="87" y="4"/>
                      </a:lnTo>
                      <a:lnTo>
                        <a:pt x="78" y="1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7" name="Freeform 106"/>
                <p:cNvSpPr>
                  <a:spLocks/>
                </p:cNvSpPr>
                <p:nvPr/>
              </p:nvSpPr>
              <p:spPr bwMode="auto">
                <a:xfrm>
                  <a:off x="14004" y="7178"/>
                  <a:ext cx="32" cy="34"/>
                </a:xfrm>
                <a:custGeom>
                  <a:avLst/>
                  <a:gdLst>
                    <a:gd name="T0" fmla="*/ 0 w 32"/>
                    <a:gd name="T1" fmla="*/ 0 h 34"/>
                    <a:gd name="T2" fmla="*/ 0 w 32"/>
                    <a:gd name="T3" fmla="*/ 1 h 34"/>
                    <a:gd name="T4" fmla="*/ 3 w 32"/>
                    <a:gd name="T5" fmla="*/ 4 h 34"/>
                    <a:gd name="T6" fmla="*/ 6 w 32"/>
                    <a:gd name="T7" fmla="*/ 7 h 34"/>
                    <a:gd name="T8" fmla="*/ 10 w 32"/>
                    <a:gd name="T9" fmla="*/ 8 h 34"/>
                    <a:gd name="T10" fmla="*/ 10 w 32"/>
                    <a:gd name="T11" fmla="*/ 8 h 34"/>
                    <a:gd name="T12" fmla="*/ 10 w 32"/>
                    <a:gd name="T13" fmla="*/ 8 h 34"/>
                    <a:gd name="T14" fmla="*/ 10 w 32"/>
                    <a:gd name="T15" fmla="*/ 8 h 34"/>
                    <a:gd name="T16" fmla="*/ 12 w 32"/>
                    <a:gd name="T17" fmla="*/ 8 h 34"/>
                    <a:gd name="T18" fmla="*/ 9 w 32"/>
                    <a:gd name="T19" fmla="*/ 13 h 34"/>
                    <a:gd name="T20" fmla="*/ 6 w 32"/>
                    <a:gd name="T21" fmla="*/ 17 h 34"/>
                    <a:gd name="T22" fmla="*/ 3 w 32"/>
                    <a:gd name="T23" fmla="*/ 21 h 34"/>
                    <a:gd name="T24" fmla="*/ 0 w 32"/>
                    <a:gd name="T25" fmla="*/ 24 h 34"/>
                    <a:gd name="T26" fmla="*/ 0 w 32"/>
                    <a:gd name="T27" fmla="*/ 27 h 34"/>
                    <a:gd name="T28" fmla="*/ 3 w 32"/>
                    <a:gd name="T29" fmla="*/ 31 h 34"/>
                    <a:gd name="T30" fmla="*/ 7 w 32"/>
                    <a:gd name="T31" fmla="*/ 34 h 34"/>
                    <a:gd name="T32" fmla="*/ 10 w 32"/>
                    <a:gd name="T33" fmla="*/ 34 h 34"/>
                    <a:gd name="T34" fmla="*/ 13 w 32"/>
                    <a:gd name="T35" fmla="*/ 30 h 34"/>
                    <a:gd name="T36" fmla="*/ 16 w 32"/>
                    <a:gd name="T37" fmla="*/ 26 h 34"/>
                    <a:gd name="T38" fmla="*/ 19 w 32"/>
                    <a:gd name="T39" fmla="*/ 23 h 34"/>
                    <a:gd name="T40" fmla="*/ 22 w 32"/>
                    <a:gd name="T41" fmla="*/ 18 h 34"/>
                    <a:gd name="T42" fmla="*/ 22 w 32"/>
                    <a:gd name="T43" fmla="*/ 18 h 34"/>
                    <a:gd name="T44" fmla="*/ 22 w 32"/>
                    <a:gd name="T45" fmla="*/ 18 h 34"/>
                    <a:gd name="T46" fmla="*/ 22 w 32"/>
                    <a:gd name="T47" fmla="*/ 18 h 34"/>
                    <a:gd name="T48" fmla="*/ 22 w 32"/>
                    <a:gd name="T49" fmla="*/ 20 h 34"/>
                    <a:gd name="T50" fmla="*/ 23 w 32"/>
                    <a:gd name="T51" fmla="*/ 23 h 34"/>
                    <a:gd name="T52" fmla="*/ 28 w 32"/>
                    <a:gd name="T53" fmla="*/ 26 h 34"/>
                    <a:gd name="T54" fmla="*/ 30 w 32"/>
                    <a:gd name="T55" fmla="*/ 27 h 34"/>
                    <a:gd name="T56" fmla="*/ 32 w 32"/>
                    <a:gd name="T57" fmla="*/ 26 h 34"/>
                    <a:gd name="T58" fmla="*/ 28 w 32"/>
                    <a:gd name="T59" fmla="*/ 14 h 34"/>
                    <a:gd name="T60" fmla="*/ 22 w 32"/>
                    <a:gd name="T61" fmla="*/ 5 h 34"/>
                    <a:gd name="T62" fmla="*/ 12 w 32"/>
                    <a:gd name="T63" fmla="*/ 0 h 34"/>
                    <a:gd name="T64" fmla="*/ 0 w 32"/>
                    <a:gd name="T65" fmla="*/ 0 h 3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32"/>
                    <a:gd name="T100" fmla="*/ 0 h 34"/>
                    <a:gd name="T101" fmla="*/ 32 w 32"/>
                    <a:gd name="T102" fmla="*/ 34 h 3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32" h="34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3" y="4"/>
                      </a:lnTo>
                      <a:lnTo>
                        <a:pt x="6" y="7"/>
                      </a:ln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9" y="13"/>
                      </a:lnTo>
                      <a:lnTo>
                        <a:pt x="6" y="17"/>
                      </a:lnTo>
                      <a:lnTo>
                        <a:pt x="3" y="21"/>
                      </a:lnTo>
                      <a:lnTo>
                        <a:pt x="0" y="24"/>
                      </a:lnTo>
                      <a:lnTo>
                        <a:pt x="0" y="27"/>
                      </a:lnTo>
                      <a:lnTo>
                        <a:pt x="3" y="31"/>
                      </a:lnTo>
                      <a:lnTo>
                        <a:pt x="7" y="34"/>
                      </a:lnTo>
                      <a:lnTo>
                        <a:pt x="10" y="34"/>
                      </a:lnTo>
                      <a:lnTo>
                        <a:pt x="13" y="30"/>
                      </a:lnTo>
                      <a:lnTo>
                        <a:pt x="16" y="26"/>
                      </a:lnTo>
                      <a:lnTo>
                        <a:pt x="19" y="23"/>
                      </a:lnTo>
                      <a:lnTo>
                        <a:pt x="22" y="18"/>
                      </a:lnTo>
                      <a:lnTo>
                        <a:pt x="22" y="20"/>
                      </a:lnTo>
                      <a:lnTo>
                        <a:pt x="23" y="23"/>
                      </a:lnTo>
                      <a:lnTo>
                        <a:pt x="28" y="26"/>
                      </a:lnTo>
                      <a:lnTo>
                        <a:pt x="30" y="27"/>
                      </a:lnTo>
                      <a:lnTo>
                        <a:pt x="32" y="26"/>
                      </a:lnTo>
                      <a:lnTo>
                        <a:pt x="28" y="14"/>
                      </a:lnTo>
                      <a:lnTo>
                        <a:pt x="22" y="5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8" name="Freeform 107"/>
                <p:cNvSpPr>
                  <a:spLocks/>
                </p:cNvSpPr>
                <p:nvPr/>
              </p:nvSpPr>
              <p:spPr bwMode="auto">
                <a:xfrm>
                  <a:off x="13915" y="7434"/>
                  <a:ext cx="533" cy="310"/>
                </a:xfrm>
                <a:custGeom>
                  <a:avLst/>
                  <a:gdLst>
                    <a:gd name="T0" fmla="*/ 8 w 533"/>
                    <a:gd name="T1" fmla="*/ 46 h 310"/>
                    <a:gd name="T2" fmla="*/ 85 w 533"/>
                    <a:gd name="T3" fmla="*/ 0 h 310"/>
                    <a:gd name="T4" fmla="*/ 95 w 533"/>
                    <a:gd name="T5" fmla="*/ 14 h 310"/>
                    <a:gd name="T6" fmla="*/ 27 w 533"/>
                    <a:gd name="T7" fmla="*/ 54 h 310"/>
                    <a:gd name="T8" fmla="*/ 216 w 533"/>
                    <a:gd name="T9" fmla="*/ 274 h 310"/>
                    <a:gd name="T10" fmla="*/ 321 w 533"/>
                    <a:gd name="T11" fmla="*/ 215 h 310"/>
                    <a:gd name="T12" fmla="*/ 327 w 533"/>
                    <a:gd name="T13" fmla="*/ 212 h 310"/>
                    <a:gd name="T14" fmla="*/ 332 w 533"/>
                    <a:gd name="T15" fmla="*/ 217 h 310"/>
                    <a:gd name="T16" fmla="*/ 417 w 533"/>
                    <a:gd name="T17" fmla="*/ 284 h 310"/>
                    <a:gd name="T18" fmla="*/ 519 w 533"/>
                    <a:gd name="T19" fmla="*/ 94 h 310"/>
                    <a:gd name="T20" fmla="*/ 533 w 533"/>
                    <a:gd name="T21" fmla="*/ 102 h 310"/>
                    <a:gd name="T22" fmla="*/ 428 w 533"/>
                    <a:gd name="T23" fmla="*/ 300 h 310"/>
                    <a:gd name="T24" fmla="*/ 422 w 533"/>
                    <a:gd name="T25" fmla="*/ 310 h 310"/>
                    <a:gd name="T26" fmla="*/ 415 w 533"/>
                    <a:gd name="T27" fmla="*/ 303 h 310"/>
                    <a:gd name="T28" fmla="*/ 324 w 533"/>
                    <a:gd name="T29" fmla="*/ 234 h 310"/>
                    <a:gd name="T30" fmla="*/ 218 w 533"/>
                    <a:gd name="T31" fmla="*/ 293 h 310"/>
                    <a:gd name="T32" fmla="*/ 212 w 533"/>
                    <a:gd name="T33" fmla="*/ 296 h 310"/>
                    <a:gd name="T34" fmla="*/ 207 w 533"/>
                    <a:gd name="T35" fmla="*/ 291 h 310"/>
                    <a:gd name="T36" fmla="*/ 7 w 533"/>
                    <a:gd name="T37" fmla="*/ 59 h 310"/>
                    <a:gd name="T38" fmla="*/ 0 w 533"/>
                    <a:gd name="T39" fmla="*/ 50 h 310"/>
                    <a:gd name="T40" fmla="*/ 8 w 533"/>
                    <a:gd name="T41" fmla="*/ 46 h 31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33"/>
                    <a:gd name="T64" fmla="*/ 0 h 310"/>
                    <a:gd name="T65" fmla="*/ 533 w 533"/>
                    <a:gd name="T66" fmla="*/ 310 h 31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33" h="310">
                      <a:moveTo>
                        <a:pt x="8" y="46"/>
                      </a:moveTo>
                      <a:lnTo>
                        <a:pt x="85" y="0"/>
                      </a:lnTo>
                      <a:lnTo>
                        <a:pt x="95" y="14"/>
                      </a:lnTo>
                      <a:lnTo>
                        <a:pt x="27" y="54"/>
                      </a:lnTo>
                      <a:lnTo>
                        <a:pt x="216" y="274"/>
                      </a:lnTo>
                      <a:lnTo>
                        <a:pt x="321" y="215"/>
                      </a:lnTo>
                      <a:lnTo>
                        <a:pt x="327" y="212"/>
                      </a:lnTo>
                      <a:lnTo>
                        <a:pt x="332" y="217"/>
                      </a:lnTo>
                      <a:lnTo>
                        <a:pt x="417" y="284"/>
                      </a:lnTo>
                      <a:lnTo>
                        <a:pt x="519" y="94"/>
                      </a:lnTo>
                      <a:lnTo>
                        <a:pt x="533" y="102"/>
                      </a:lnTo>
                      <a:lnTo>
                        <a:pt x="428" y="300"/>
                      </a:lnTo>
                      <a:lnTo>
                        <a:pt x="422" y="310"/>
                      </a:lnTo>
                      <a:lnTo>
                        <a:pt x="415" y="303"/>
                      </a:lnTo>
                      <a:lnTo>
                        <a:pt x="324" y="234"/>
                      </a:lnTo>
                      <a:lnTo>
                        <a:pt x="218" y="293"/>
                      </a:lnTo>
                      <a:lnTo>
                        <a:pt x="212" y="296"/>
                      </a:lnTo>
                      <a:lnTo>
                        <a:pt x="207" y="291"/>
                      </a:lnTo>
                      <a:lnTo>
                        <a:pt x="7" y="59"/>
                      </a:lnTo>
                      <a:lnTo>
                        <a:pt x="0" y="50"/>
                      </a:lnTo>
                      <a:lnTo>
                        <a:pt x="8" y="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79" name="Freeform 108"/>
                <p:cNvSpPr>
                  <a:spLocks/>
                </p:cNvSpPr>
                <p:nvPr/>
              </p:nvSpPr>
              <p:spPr bwMode="auto">
                <a:xfrm>
                  <a:off x="13788" y="7498"/>
                  <a:ext cx="761" cy="677"/>
                </a:xfrm>
                <a:custGeom>
                  <a:avLst/>
                  <a:gdLst>
                    <a:gd name="T0" fmla="*/ 760 w 761"/>
                    <a:gd name="T1" fmla="*/ 600 h 677"/>
                    <a:gd name="T2" fmla="*/ 679 w 761"/>
                    <a:gd name="T3" fmla="*/ 36 h 677"/>
                    <a:gd name="T4" fmla="*/ 643 w 761"/>
                    <a:gd name="T5" fmla="*/ 41 h 677"/>
                    <a:gd name="T6" fmla="*/ 721 w 761"/>
                    <a:gd name="T7" fmla="*/ 587 h 677"/>
                    <a:gd name="T8" fmla="*/ 45 w 761"/>
                    <a:gd name="T9" fmla="*/ 640 h 677"/>
                    <a:gd name="T10" fmla="*/ 176 w 761"/>
                    <a:gd name="T11" fmla="*/ 7 h 677"/>
                    <a:gd name="T12" fmla="*/ 141 w 761"/>
                    <a:gd name="T13" fmla="*/ 0 h 677"/>
                    <a:gd name="T14" fmla="*/ 6 w 761"/>
                    <a:gd name="T15" fmla="*/ 654 h 677"/>
                    <a:gd name="T16" fmla="*/ 0 w 761"/>
                    <a:gd name="T17" fmla="*/ 677 h 677"/>
                    <a:gd name="T18" fmla="*/ 24 w 761"/>
                    <a:gd name="T19" fmla="*/ 676 h 677"/>
                    <a:gd name="T20" fmla="*/ 743 w 761"/>
                    <a:gd name="T21" fmla="*/ 618 h 677"/>
                    <a:gd name="T22" fmla="*/ 761 w 761"/>
                    <a:gd name="T23" fmla="*/ 617 h 677"/>
                    <a:gd name="T24" fmla="*/ 760 w 761"/>
                    <a:gd name="T25" fmla="*/ 600 h 67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61"/>
                    <a:gd name="T40" fmla="*/ 0 h 677"/>
                    <a:gd name="T41" fmla="*/ 761 w 761"/>
                    <a:gd name="T42" fmla="*/ 677 h 67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61" h="677">
                      <a:moveTo>
                        <a:pt x="760" y="600"/>
                      </a:moveTo>
                      <a:lnTo>
                        <a:pt x="679" y="36"/>
                      </a:lnTo>
                      <a:lnTo>
                        <a:pt x="643" y="41"/>
                      </a:lnTo>
                      <a:lnTo>
                        <a:pt x="721" y="587"/>
                      </a:lnTo>
                      <a:lnTo>
                        <a:pt x="45" y="640"/>
                      </a:lnTo>
                      <a:lnTo>
                        <a:pt x="176" y="7"/>
                      </a:lnTo>
                      <a:lnTo>
                        <a:pt x="141" y="0"/>
                      </a:lnTo>
                      <a:lnTo>
                        <a:pt x="6" y="654"/>
                      </a:lnTo>
                      <a:lnTo>
                        <a:pt x="0" y="677"/>
                      </a:lnTo>
                      <a:lnTo>
                        <a:pt x="24" y="676"/>
                      </a:lnTo>
                      <a:lnTo>
                        <a:pt x="743" y="618"/>
                      </a:lnTo>
                      <a:lnTo>
                        <a:pt x="761" y="617"/>
                      </a:lnTo>
                      <a:lnTo>
                        <a:pt x="760" y="6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0" name="Freeform 109"/>
                <p:cNvSpPr>
                  <a:spLocks/>
                </p:cNvSpPr>
                <p:nvPr/>
              </p:nvSpPr>
              <p:spPr bwMode="auto">
                <a:xfrm>
                  <a:off x="14085" y="7700"/>
                  <a:ext cx="241" cy="311"/>
                </a:xfrm>
                <a:custGeom>
                  <a:avLst/>
                  <a:gdLst>
                    <a:gd name="T0" fmla="*/ 224 w 241"/>
                    <a:gd name="T1" fmla="*/ 17 h 311"/>
                    <a:gd name="T2" fmla="*/ 212 w 241"/>
                    <a:gd name="T3" fmla="*/ 61 h 311"/>
                    <a:gd name="T4" fmla="*/ 199 w 241"/>
                    <a:gd name="T5" fmla="*/ 106 h 311"/>
                    <a:gd name="T6" fmla="*/ 186 w 241"/>
                    <a:gd name="T7" fmla="*/ 149 h 311"/>
                    <a:gd name="T8" fmla="*/ 173 w 241"/>
                    <a:gd name="T9" fmla="*/ 188 h 311"/>
                    <a:gd name="T10" fmla="*/ 162 w 241"/>
                    <a:gd name="T11" fmla="*/ 224 h 311"/>
                    <a:gd name="T12" fmla="*/ 151 w 241"/>
                    <a:gd name="T13" fmla="*/ 253 h 311"/>
                    <a:gd name="T14" fmla="*/ 141 w 241"/>
                    <a:gd name="T15" fmla="*/ 276 h 311"/>
                    <a:gd name="T16" fmla="*/ 134 w 241"/>
                    <a:gd name="T17" fmla="*/ 291 h 311"/>
                    <a:gd name="T18" fmla="*/ 125 w 241"/>
                    <a:gd name="T19" fmla="*/ 273 h 311"/>
                    <a:gd name="T20" fmla="*/ 114 w 241"/>
                    <a:gd name="T21" fmla="*/ 245 h 311"/>
                    <a:gd name="T22" fmla="*/ 99 w 241"/>
                    <a:gd name="T23" fmla="*/ 209 h 311"/>
                    <a:gd name="T24" fmla="*/ 82 w 241"/>
                    <a:gd name="T25" fmla="*/ 169 h 311"/>
                    <a:gd name="T26" fmla="*/ 66 w 241"/>
                    <a:gd name="T27" fmla="*/ 126 h 311"/>
                    <a:gd name="T28" fmla="*/ 49 w 241"/>
                    <a:gd name="T29" fmla="*/ 81 h 311"/>
                    <a:gd name="T30" fmla="*/ 32 w 241"/>
                    <a:gd name="T31" fmla="*/ 40 h 311"/>
                    <a:gd name="T32" fmla="*/ 17 w 241"/>
                    <a:gd name="T33" fmla="*/ 0 h 311"/>
                    <a:gd name="T34" fmla="*/ 0 w 241"/>
                    <a:gd name="T35" fmla="*/ 5 h 311"/>
                    <a:gd name="T36" fmla="*/ 10 w 241"/>
                    <a:gd name="T37" fmla="*/ 31 h 311"/>
                    <a:gd name="T38" fmla="*/ 24 w 241"/>
                    <a:gd name="T39" fmla="*/ 70 h 311"/>
                    <a:gd name="T40" fmla="*/ 43 w 241"/>
                    <a:gd name="T41" fmla="*/ 117 h 311"/>
                    <a:gd name="T42" fmla="*/ 63 w 241"/>
                    <a:gd name="T43" fmla="*/ 168 h 311"/>
                    <a:gd name="T44" fmla="*/ 82 w 241"/>
                    <a:gd name="T45" fmla="*/ 218 h 311"/>
                    <a:gd name="T46" fmla="*/ 101 w 241"/>
                    <a:gd name="T47" fmla="*/ 261 h 311"/>
                    <a:gd name="T48" fmla="*/ 115 w 241"/>
                    <a:gd name="T49" fmla="*/ 293 h 311"/>
                    <a:gd name="T50" fmla="*/ 125 w 241"/>
                    <a:gd name="T51" fmla="*/ 309 h 311"/>
                    <a:gd name="T52" fmla="*/ 128 w 241"/>
                    <a:gd name="T53" fmla="*/ 310 h 311"/>
                    <a:gd name="T54" fmla="*/ 131 w 241"/>
                    <a:gd name="T55" fmla="*/ 311 h 311"/>
                    <a:gd name="T56" fmla="*/ 134 w 241"/>
                    <a:gd name="T57" fmla="*/ 311 h 311"/>
                    <a:gd name="T58" fmla="*/ 137 w 241"/>
                    <a:gd name="T59" fmla="*/ 311 h 311"/>
                    <a:gd name="T60" fmla="*/ 140 w 241"/>
                    <a:gd name="T61" fmla="*/ 310 h 311"/>
                    <a:gd name="T62" fmla="*/ 143 w 241"/>
                    <a:gd name="T63" fmla="*/ 309 h 311"/>
                    <a:gd name="T64" fmla="*/ 149 w 241"/>
                    <a:gd name="T65" fmla="*/ 301 h 311"/>
                    <a:gd name="T66" fmla="*/ 154 w 241"/>
                    <a:gd name="T67" fmla="*/ 290 h 311"/>
                    <a:gd name="T68" fmla="*/ 162 w 241"/>
                    <a:gd name="T69" fmla="*/ 273 h 311"/>
                    <a:gd name="T70" fmla="*/ 172 w 241"/>
                    <a:gd name="T71" fmla="*/ 247 h 311"/>
                    <a:gd name="T72" fmla="*/ 185 w 241"/>
                    <a:gd name="T73" fmla="*/ 209 h 311"/>
                    <a:gd name="T74" fmla="*/ 200 w 241"/>
                    <a:gd name="T75" fmla="*/ 162 h 311"/>
                    <a:gd name="T76" fmla="*/ 216 w 241"/>
                    <a:gd name="T77" fmla="*/ 110 h 311"/>
                    <a:gd name="T78" fmla="*/ 229 w 241"/>
                    <a:gd name="T79" fmla="*/ 66 h 311"/>
                    <a:gd name="T80" fmla="*/ 238 w 241"/>
                    <a:gd name="T81" fmla="*/ 34 h 311"/>
                    <a:gd name="T82" fmla="*/ 241 w 241"/>
                    <a:gd name="T83" fmla="*/ 21 h 311"/>
                    <a:gd name="T84" fmla="*/ 224 w 241"/>
                    <a:gd name="T85" fmla="*/ 17 h 31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41"/>
                    <a:gd name="T130" fmla="*/ 0 h 311"/>
                    <a:gd name="T131" fmla="*/ 241 w 241"/>
                    <a:gd name="T132" fmla="*/ 311 h 31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41" h="311">
                      <a:moveTo>
                        <a:pt x="224" y="17"/>
                      </a:moveTo>
                      <a:lnTo>
                        <a:pt x="212" y="61"/>
                      </a:lnTo>
                      <a:lnTo>
                        <a:pt x="199" y="106"/>
                      </a:lnTo>
                      <a:lnTo>
                        <a:pt x="186" y="149"/>
                      </a:lnTo>
                      <a:lnTo>
                        <a:pt x="173" y="188"/>
                      </a:lnTo>
                      <a:lnTo>
                        <a:pt x="162" y="224"/>
                      </a:lnTo>
                      <a:lnTo>
                        <a:pt x="151" y="253"/>
                      </a:lnTo>
                      <a:lnTo>
                        <a:pt x="141" y="276"/>
                      </a:lnTo>
                      <a:lnTo>
                        <a:pt x="134" y="291"/>
                      </a:lnTo>
                      <a:lnTo>
                        <a:pt x="125" y="273"/>
                      </a:lnTo>
                      <a:lnTo>
                        <a:pt x="114" y="245"/>
                      </a:lnTo>
                      <a:lnTo>
                        <a:pt x="99" y="209"/>
                      </a:lnTo>
                      <a:lnTo>
                        <a:pt x="82" y="169"/>
                      </a:lnTo>
                      <a:lnTo>
                        <a:pt x="66" y="126"/>
                      </a:lnTo>
                      <a:lnTo>
                        <a:pt x="49" y="81"/>
                      </a:lnTo>
                      <a:lnTo>
                        <a:pt x="32" y="40"/>
                      </a:lnTo>
                      <a:lnTo>
                        <a:pt x="17" y="0"/>
                      </a:lnTo>
                      <a:lnTo>
                        <a:pt x="0" y="5"/>
                      </a:lnTo>
                      <a:lnTo>
                        <a:pt x="10" y="31"/>
                      </a:lnTo>
                      <a:lnTo>
                        <a:pt x="24" y="70"/>
                      </a:lnTo>
                      <a:lnTo>
                        <a:pt x="43" y="117"/>
                      </a:lnTo>
                      <a:lnTo>
                        <a:pt x="63" y="168"/>
                      </a:lnTo>
                      <a:lnTo>
                        <a:pt x="82" y="218"/>
                      </a:lnTo>
                      <a:lnTo>
                        <a:pt x="101" y="261"/>
                      </a:lnTo>
                      <a:lnTo>
                        <a:pt x="115" y="293"/>
                      </a:lnTo>
                      <a:lnTo>
                        <a:pt x="125" y="309"/>
                      </a:lnTo>
                      <a:lnTo>
                        <a:pt x="128" y="310"/>
                      </a:lnTo>
                      <a:lnTo>
                        <a:pt x="131" y="311"/>
                      </a:lnTo>
                      <a:lnTo>
                        <a:pt x="134" y="311"/>
                      </a:lnTo>
                      <a:lnTo>
                        <a:pt x="137" y="311"/>
                      </a:lnTo>
                      <a:lnTo>
                        <a:pt x="140" y="310"/>
                      </a:lnTo>
                      <a:lnTo>
                        <a:pt x="143" y="309"/>
                      </a:lnTo>
                      <a:lnTo>
                        <a:pt x="149" y="301"/>
                      </a:lnTo>
                      <a:lnTo>
                        <a:pt x="154" y="290"/>
                      </a:lnTo>
                      <a:lnTo>
                        <a:pt x="162" y="273"/>
                      </a:lnTo>
                      <a:lnTo>
                        <a:pt x="172" y="247"/>
                      </a:lnTo>
                      <a:lnTo>
                        <a:pt x="185" y="209"/>
                      </a:lnTo>
                      <a:lnTo>
                        <a:pt x="200" y="162"/>
                      </a:lnTo>
                      <a:lnTo>
                        <a:pt x="216" y="110"/>
                      </a:lnTo>
                      <a:lnTo>
                        <a:pt x="229" y="66"/>
                      </a:lnTo>
                      <a:lnTo>
                        <a:pt x="238" y="34"/>
                      </a:lnTo>
                      <a:lnTo>
                        <a:pt x="241" y="21"/>
                      </a:lnTo>
                      <a:lnTo>
                        <a:pt x="224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1" name="Freeform 110"/>
                <p:cNvSpPr>
                  <a:spLocks/>
                </p:cNvSpPr>
                <p:nvPr/>
              </p:nvSpPr>
              <p:spPr bwMode="auto">
                <a:xfrm>
                  <a:off x="14170" y="7649"/>
                  <a:ext cx="101" cy="354"/>
                </a:xfrm>
                <a:custGeom>
                  <a:avLst/>
                  <a:gdLst>
                    <a:gd name="T0" fmla="*/ 101 w 101"/>
                    <a:gd name="T1" fmla="*/ 48 h 354"/>
                    <a:gd name="T2" fmla="*/ 65 w 101"/>
                    <a:gd name="T3" fmla="*/ 82 h 354"/>
                    <a:gd name="T4" fmla="*/ 101 w 101"/>
                    <a:gd name="T5" fmla="*/ 229 h 354"/>
                    <a:gd name="T6" fmla="*/ 48 w 101"/>
                    <a:gd name="T7" fmla="*/ 354 h 354"/>
                    <a:gd name="T8" fmla="*/ 0 w 101"/>
                    <a:gd name="T9" fmla="*/ 223 h 354"/>
                    <a:gd name="T10" fmla="*/ 36 w 101"/>
                    <a:gd name="T11" fmla="*/ 94 h 354"/>
                    <a:gd name="T12" fmla="*/ 17 w 101"/>
                    <a:gd name="T13" fmla="*/ 53 h 354"/>
                    <a:gd name="T14" fmla="*/ 66 w 101"/>
                    <a:gd name="T15" fmla="*/ 0 h 354"/>
                    <a:gd name="T16" fmla="*/ 101 w 101"/>
                    <a:gd name="T17" fmla="*/ 48 h 35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1"/>
                    <a:gd name="T28" fmla="*/ 0 h 354"/>
                    <a:gd name="T29" fmla="*/ 101 w 101"/>
                    <a:gd name="T30" fmla="*/ 354 h 35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1" h="354">
                      <a:moveTo>
                        <a:pt x="101" y="48"/>
                      </a:moveTo>
                      <a:lnTo>
                        <a:pt x="65" y="82"/>
                      </a:lnTo>
                      <a:lnTo>
                        <a:pt x="101" y="229"/>
                      </a:lnTo>
                      <a:lnTo>
                        <a:pt x="48" y="354"/>
                      </a:lnTo>
                      <a:lnTo>
                        <a:pt x="0" y="223"/>
                      </a:lnTo>
                      <a:lnTo>
                        <a:pt x="36" y="94"/>
                      </a:lnTo>
                      <a:lnTo>
                        <a:pt x="17" y="53"/>
                      </a:lnTo>
                      <a:lnTo>
                        <a:pt x="66" y="0"/>
                      </a:lnTo>
                      <a:lnTo>
                        <a:pt x="101" y="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2" name="Freeform 111"/>
                <p:cNvSpPr>
                  <a:spLocks/>
                </p:cNvSpPr>
                <p:nvPr/>
              </p:nvSpPr>
              <p:spPr bwMode="auto">
                <a:xfrm>
                  <a:off x="13863" y="8116"/>
                  <a:ext cx="626" cy="409"/>
                </a:xfrm>
                <a:custGeom>
                  <a:avLst/>
                  <a:gdLst>
                    <a:gd name="T0" fmla="*/ 626 w 626"/>
                    <a:gd name="T1" fmla="*/ 0 h 409"/>
                    <a:gd name="T2" fmla="*/ 479 w 626"/>
                    <a:gd name="T3" fmla="*/ 409 h 409"/>
                    <a:gd name="T4" fmla="*/ 389 w 626"/>
                    <a:gd name="T5" fmla="*/ 409 h 409"/>
                    <a:gd name="T6" fmla="*/ 372 w 626"/>
                    <a:gd name="T7" fmla="*/ 126 h 409"/>
                    <a:gd name="T8" fmla="*/ 225 w 626"/>
                    <a:gd name="T9" fmla="*/ 137 h 409"/>
                    <a:gd name="T10" fmla="*/ 160 w 626"/>
                    <a:gd name="T11" fmla="*/ 391 h 409"/>
                    <a:gd name="T12" fmla="*/ 36 w 626"/>
                    <a:gd name="T13" fmla="*/ 391 h 409"/>
                    <a:gd name="T14" fmla="*/ 0 w 626"/>
                    <a:gd name="T15" fmla="*/ 52 h 409"/>
                    <a:gd name="T16" fmla="*/ 626 w 626"/>
                    <a:gd name="T17" fmla="*/ 0 h 4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626"/>
                    <a:gd name="T28" fmla="*/ 0 h 409"/>
                    <a:gd name="T29" fmla="*/ 626 w 626"/>
                    <a:gd name="T30" fmla="*/ 409 h 40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626" h="409">
                      <a:moveTo>
                        <a:pt x="626" y="0"/>
                      </a:moveTo>
                      <a:lnTo>
                        <a:pt x="479" y="409"/>
                      </a:lnTo>
                      <a:lnTo>
                        <a:pt x="389" y="409"/>
                      </a:lnTo>
                      <a:lnTo>
                        <a:pt x="372" y="126"/>
                      </a:lnTo>
                      <a:lnTo>
                        <a:pt x="225" y="137"/>
                      </a:lnTo>
                      <a:lnTo>
                        <a:pt x="160" y="391"/>
                      </a:lnTo>
                      <a:lnTo>
                        <a:pt x="36" y="391"/>
                      </a:lnTo>
                      <a:lnTo>
                        <a:pt x="0" y="52"/>
                      </a:lnTo>
                      <a:lnTo>
                        <a:pt x="62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3" name="Freeform 112"/>
                <p:cNvSpPr>
                  <a:spLocks/>
                </p:cNvSpPr>
                <p:nvPr/>
              </p:nvSpPr>
              <p:spPr bwMode="auto">
                <a:xfrm>
                  <a:off x="14247" y="8548"/>
                  <a:ext cx="217" cy="85"/>
                </a:xfrm>
                <a:custGeom>
                  <a:avLst/>
                  <a:gdLst>
                    <a:gd name="T0" fmla="*/ 76 w 217"/>
                    <a:gd name="T1" fmla="*/ 0 h 85"/>
                    <a:gd name="T2" fmla="*/ 217 w 217"/>
                    <a:gd name="T3" fmla="*/ 85 h 85"/>
                    <a:gd name="T4" fmla="*/ 70 w 217"/>
                    <a:gd name="T5" fmla="*/ 57 h 85"/>
                    <a:gd name="T6" fmla="*/ 53 w 217"/>
                    <a:gd name="T7" fmla="*/ 79 h 85"/>
                    <a:gd name="T8" fmla="*/ 0 w 217"/>
                    <a:gd name="T9" fmla="*/ 73 h 85"/>
                    <a:gd name="T10" fmla="*/ 5 w 217"/>
                    <a:gd name="T11" fmla="*/ 5 h 85"/>
                    <a:gd name="T12" fmla="*/ 76 w 217"/>
                    <a:gd name="T13" fmla="*/ 0 h 8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7"/>
                    <a:gd name="T22" fmla="*/ 0 h 85"/>
                    <a:gd name="T23" fmla="*/ 217 w 217"/>
                    <a:gd name="T24" fmla="*/ 85 h 8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7" h="85">
                      <a:moveTo>
                        <a:pt x="76" y="0"/>
                      </a:moveTo>
                      <a:lnTo>
                        <a:pt x="217" y="85"/>
                      </a:lnTo>
                      <a:lnTo>
                        <a:pt x="70" y="57"/>
                      </a:lnTo>
                      <a:lnTo>
                        <a:pt x="53" y="79"/>
                      </a:lnTo>
                      <a:lnTo>
                        <a:pt x="0" y="73"/>
                      </a:lnTo>
                      <a:lnTo>
                        <a:pt x="5" y="5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4" name="Freeform 113"/>
                <p:cNvSpPr>
                  <a:spLocks/>
                </p:cNvSpPr>
                <p:nvPr/>
              </p:nvSpPr>
              <p:spPr bwMode="auto">
                <a:xfrm>
                  <a:off x="13817" y="8536"/>
                  <a:ext cx="181" cy="85"/>
                </a:xfrm>
                <a:custGeom>
                  <a:avLst/>
                  <a:gdLst>
                    <a:gd name="T0" fmla="*/ 181 w 181"/>
                    <a:gd name="T1" fmla="*/ 0 h 85"/>
                    <a:gd name="T2" fmla="*/ 111 w 181"/>
                    <a:gd name="T3" fmla="*/ 0 h 85"/>
                    <a:gd name="T4" fmla="*/ 0 w 181"/>
                    <a:gd name="T5" fmla="*/ 75 h 85"/>
                    <a:gd name="T6" fmla="*/ 111 w 181"/>
                    <a:gd name="T7" fmla="*/ 52 h 85"/>
                    <a:gd name="T8" fmla="*/ 111 w 181"/>
                    <a:gd name="T9" fmla="*/ 79 h 85"/>
                    <a:gd name="T10" fmla="*/ 176 w 181"/>
                    <a:gd name="T11" fmla="*/ 85 h 85"/>
                    <a:gd name="T12" fmla="*/ 181 w 181"/>
                    <a:gd name="T13" fmla="*/ 0 h 8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81"/>
                    <a:gd name="T22" fmla="*/ 0 h 85"/>
                    <a:gd name="T23" fmla="*/ 181 w 181"/>
                    <a:gd name="T24" fmla="*/ 85 h 8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81" h="85">
                      <a:moveTo>
                        <a:pt x="181" y="0"/>
                      </a:moveTo>
                      <a:lnTo>
                        <a:pt x="111" y="0"/>
                      </a:lnTo>
                      <a:lnTo>
                        <a:pt x="0" y="75"/>
                      </a:lnTo>
                      <a:lnTo>
                        <a:pt x="111" y="52"/>
                      </a:lnTo>
                      <a:lnTo>
                        <a:pt x="111" y="79"/>
                      </a:lnTo>
                      <a:lnTo>
                        <a:pt x="176" y="85"/>
                      </a:lnTo>
                      <a:lnTo>
                        <a:pt x="18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5" name="Freeform 114"/>
                <p:cNvSpPr>
                  <a:spLocks/>
                </p:cNvSpPr>
                <p:nvPr/>
              </p:nvSpPr>
              <p:spPr bwMode="auto">
                <a:xfrm>
                  <a:off x="14578" y="7892"/>
                  <a:ext cx="124" cy="118"/>
                </a:xfrm>
                <a:custGeom>
                  <a:avLst/>
                  <a:gdLst>
                    <a:gd name="T0" fmla="*/ 124 w 124"/>
                    <a:gd name="T1" fmla="*/ 107 h 118"/>
                    <a:gd name="T2" fmla="*/ 83 w 124"/>
                    <a:gd name="T3" fmla="*/ 0 h 118"/>
                    <a:gd name="T4" fmla="*/ 0 w 124"/>
                    <a:gd name="T5" fmla="*/ 17 h 118"/>
                    <a:gd name="T6" fmla="*/ 34 w 124"/>
                    <a:gd name="T7" fmla="*/ 118 h 118"/>
                    <a:gd name="T8" fmla="*/ 124 w 124"/>
                    <a:gd name="T9" fmla="*/ 107 h 1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4"/>
                    <a:gd name="T16" fmla="*/ 0 h 118"/>
                    <a:gd name="T17" fmla="*/ 124 w 124"/>
                    <a:gd name="T18" fmla="*/ 118 h 1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4" h="118">
                      <a:moveTo>
                        <a:pt x="124" y="107"/>
                      </a:moveTo>
                      <a:lnTo>
                        <a:pt x="83" y="0"/>
                      </a:lnTo>
                      <a:lnTo>
                        <a:pt x="0" y="17"/>
                      </a:lnTo>
                      <a:lnTo>
                        <a:pt x="34" y="118"/>
                      </a:lnTo>
                      <a:lnTo>
                        <a:pt x="124" y="1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6" name="Freeform 115"/>
                <p:cNvSpPr>
                  <a:spLocks/>
                </p:cNvSpPr>
                <p:nvPr/>
              </p:nvSpPr>
              <p:spPr bwMode="auto">
                <a:xfrm>
                  <a:off x="14633" y="7930"/>
                  <a:ext cx="35" cy="25"/>
                </a:xfrm>
                <a:custGeom>
                  <a:avLst/>
                  <a:gdLst>
                    <a:gd name="T0" fmla="*/ 13 w 35"/>
                    <a:gd name="T1" fmla="*/ 1 h 25"/>
                    <a:gd name="T2" fmla="*/ 6 w 35"/>
                    <a:gd name="T3" fmla="*/ 5 h 25"/>
                    <a:gd name="T4" fmla="*/ 2 w 35"/>
                    <a:gd name="T5" fmla="*/ 10 h 25"/>
                    <a:gd name="T6" fmla="*/ 0 w 35"/>
                    <a:gd name="T7" fmla="*/ 14 h 25"/>
                    <a:gd name="T8" fmla="*/ 0 w 35"/>
                    <a:gd name="T9" fmla="*/ 20 h 25"/>
                    <a:gd name="T10" fmla="*/ 3 w 35"/>
                    <a:gd name="T11" fmla="*/ 24 h 25"/>
                    <a:gd name="T12" fmla="*/ 9 w 35"/>
                    <a:gd name="T13" fmla="*/ 25 h 25"/>
                    <a:gd name="T14" fmla="*/ 15 w 35"/>
                    <a:gd name="T15" fmla="*/ 25 h 25"/>
                    <a:gd name="T16" fmla="*/ 22 w 35"/>
                    <a:gd name="T17" fmla="*/ 24 h 25"/>
                    <a:gd name="T18" fmla="*/ 29 w 35"/>
                    <a:gd name="T19" fmla="*/ 21 h 25"/>
                    <a:gd name="T20" fmla="*/ 33 w 35"/>
                    <a:gd name="T21" fmla="*/ 17 h 25"/>
                    <a:gd name="T22" fmla="*/ 35 w 35"/>
                    <a:gd name="T23" fmla="*/ 11 h 25"/>
                    <a:gd name="T24" fmla="*/ 35 w 35"/>
                    <a:gd name="T25" fmla="*/ 7 h 25"/>
                    <a:gd name="T26" fmla="*/ 32 w 35"/>
                    <a:gd name="T27" fmla="*/ 2 h 25"/>
                    <a:gd name="T28" fmla="*/ 26 w 35"/>
                    <a:gd name="T29" fmla="*/ 0 h 25"/>
                    <a:gd name="T30" fmla="*/ 20 w 35"/>
                    <a:gd name="T31" fmla="*/ 0 h 25"/>
                    <a:gd name="T32" fmla="*/ 13 w 35"/>
                    <a:gd name="T33" fmla="*/ 1 h 2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5"/>
                    <a:gd name="T52" fmla="*/ 0 h 25"/>
                    <a:gd name="T53" fmla="*/ 35 w 35"/>
                    <a:gd name="T54" fmla="*/ 25 h 2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5" h="25">
                      <a:moveTo>
                        <a:pt x="13" y="1"/>
                      </a:moveTo>
                      <a:lnTo>
                        <a:pt x="6" y="5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0" y="20"/>
                      </a:lnTo>
                      <a:lnTo>
                        <a:pt x="3" y="24"/>
                      </a:lnTo>
                      <a:lnTo>
                        <a:pt x="9" y="25"/>
                      </a:lnTo>
                      <a:lnTo>
                        <a:pt x="15" y="25"/>
                      </a:lnTo>
                      <a:lnTo>
                        <a:pt x="22" y="24"/>
                      </a:lnTo>
                      <a:lnTo>
                        <a:pt x="29" y="21"/>
                      </a:lnTo>
                      <a:lnTo>
                        <a:pt x="33" y="17"/>
                      </a:lnTo>
                      <a:lnTo>
                        <a:pt x="35" y="11"/>
                      </a:lnTo>
                      <a:lnTo>
                        <a:pt x="35" y="7"/>
                      </a:lnTo>
                      <a:lnTo>
                        <a:pt x="32" y="2"/>
                      </a:lnTo>
                      <a:lnTo>
                        <a:pt x="26" y="0"/>
                      </a:lnTo>
                      <a:lnTo>
                        <a:pt x="20" y="0"/>
                      </a:lnTo>
                      <a:lnTo>
                        <a:pt x="13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7" name="Freeform 116"/>
                <p:cNvSpPr>
                  <a:spLocks/>
                </p:cNvSpPr>
                <p:nvPr/>
              </p:nvSpPr>
              <p:spPr bwMode="auto">
                <a:xfrm>
                  <a:off x="14098" y="7353"/>
                  <a:ext cx="163" cy="65"/>
                </a:xfrm>
                <a:custGeom>
                  <a:avLst/>
                  <a:gdLst>
                    <a:gd name="T0" fmla="*/ 163 w 163"/>
                    <a:gd name="T1" fmla="*/ 48 h 65"/>
                    <a:gd name="T2" fmla="*/ 156 w 163"/>
                    <a:gd name="T3" fmla="*/ 49 h 65"/>
                    <a:gd name="T4" fmla="*/ 138 w 163"/>
                    <a:gd name="T5" fmla="*/ 50 h 65"/>
                    <a:gd name="T6" fmla="*/ 115 w 163"/>
                    <a:gd name="T7" fmla="*/ 52 h 65"/>
                    <a:gd name="T8" fmla="*/ 88 w 163"/>
                    <a:gd name="T9" fmla="*/ 52 h 65"/>
                    <a:gd name="T10" fmla="*/ 62 w 163"/>
                    <a:gd name="T11" fmla="*/ 48 h 65"/>
                    <a:gd name="T12" fmla="*/ 39 w 163"/>
                    <a:gd name="T13" fmla="*/ 39 h 65"/>
                    <a:gd name="T14" fmla="*/ 26 w 163"/>
                    <a:gd name="T15" fmla="*/ 23 h 65"/>
                    <a:gd name="T16" fmla="*/ 24 w 163"/>
                    <a:gd name="T17" fmla="*/ 0 h 65"/>
                    <a:gd name="T18" fmla="*/ 0 w 163"/>
                    <a:gd name="T19" fmla="*/ 3 h 65"/>
                    <a:gd name="T20" fmla="*/ 1 w 163"/>
                    <a:gd name="T21" fmla="*/ 7 h 65"/>
                    <a:gd name="T22" fmla="*/ 6 w 163"/>
                    <a:gd name="T23" fmla="*/ 17 h 65"/>
                    <a:gd name="T24" fmla="*/ 13 w 163"/>
                    <a:gd name="T25" fmla="*/ 32 h 65"/>
                    <a:gd name="T26" fmla="*/ 27 w 163"/>
                    <a:gd name="T27" fmla="*/ 46 h 65"/>
                    <a:gd name="T28" fmla="*/ 48 w 163"/>
                    <a:gd name="T29" fmla="*/ 59 h 65"/>
                    <a:gd name="T30" fmla="*/ 76 w 163"/>
                    <a:gd name="T31" fmla="*/ 65 h 65"/>
                    <a:gd name="T32" fmla="*/ 114 w 163"/>
                    <a:gd name="T33" fmla="*/ 62 h 65"/>
                    <a:gd name="T34" fmla="*/ 163 w 163"/>
                    <a:gd name="T35" fmla="*/ 48 h 6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63"/>
                    <a:gd name="T55" fmla="*/ 0 h 65"/>
                    <a:gd name="T56" fmla="*/ 163 w 163"/>
                    <a:gd name="T57" fmla="*/ 65 h 6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63" h="65">
                      <a:moveTo>
                        <a:pt x="163" y="48"/>
                      </a:moveTo>
                      <a:lnTo>
                        <a:pt x="156" y="49"/>
                      </a:lnTo>
                      <a:lnTo>
                        <a:pt x="138" y="50"/>
                      </a:lnTo>
                      <a:lnTo>
                        <a:pt x="115" y="52"/>
                      </a:lnTo>
                      <a:lnTo>
                        <a:pt x="88" y="52"/>
                      </a:lnTo>
                      <a:lnTo>
                        <a:pt x="62" y="48"/>
                      </a:lnTo>
                      <a:lnTo>
                        <a:pt x="39" y="39"/>
                      </a:lnTo>
                      <a:lnTo>
                        <a:pt x="26" y="23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1" y="7"/>
                      </a:lnTo>
                      <a:lnTo>
                        <a:pt x="6" y="17"/>
                      </a:lnTo>
                      <a:lnTo>
                        <a:pt x="13" y="32"/>
                      </a:lnTo>
                      <a:lnTo>
                        <a:pt x="27" y="46"/>
                      </a:lnTo>
                      <a:lnTo>
                        <a:pt x="48" y="59"/>
                      </a:lnTo>
                      <a:lnTo>
                        <a:pt x="76" y="65"/>
                      </a:lnTo>
                      <a:lnTo>
                        <a:pt x="114" y="62"/>
                      </a:lnTo>
                      <a:lnTo>
                        <a:pt x="163" y="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8" name="Freeform 117"/>
                <p:cNvSpPr>
                  <a:spLocks/>
                </p:cNvSpPr>
                <p:nvPr/>
              </p:nvSpPr>
              <p:spPr bwMode="auto">
                <a:xfrm>
                  <a:off x="14570" y="8037"/>
                  <a:ext cx="131" cy="174"/>
                </a:xfrm>
                <a:custGeom>
                  <a:avLst/>
                  <a:gdLst>
                    <a:gd name="T0" fmla="*/ 131 w 131"/>
                    <a:gd name="T1" fmla="*/ 0 h 174"/>
                    <a:gd name="T2" fmla="*/ 130 w 131"/>
                    <a:gd name="T3" fmla="*/ 10 h 174"/>
                    <a:gd name="T4" fmla="*/ 124 w 131"/>
                    <a:gd name="T5" fmla="*/ 35 h 174"/>
                    <a:gd name="T6" fmla="*/ 117 w 131"/>
                    <a:gd name="T7" fmla="*/ 69 h 174"/>
                    <a:gd name="T8" fmla="*/ 108 w 131"/>
                    <a:gd name="T9" fmla="*/ 107 h 174"/>
                    <a:gd name="T10" fmla="*/ 99 w 131"/>
                    <a:gd name="T11" fmla="*/ 141 h 174"/>
                    <a:gd name="T12" fmla="*/ 89 w 131"/>
                    <a:gd name="T13" fmla="*/ 166 h 174"/>
                    <a:gd name="T14" fmla="*/ 79 w 131"/>
                    <a:gd name="T15" fmla="*/ 174 h 174"/>
                    <a:gd name="T16" fmla="*/ 72 w 131"/>
                    <a:gd name="T17" fmla="*/ 161 h 174"/>
                    <a:gd name="T18" fmla="*/ 66 w 131"/>
                    <a:gd name="T19" fmla="*/ 144 h 174"/>
                    <a:gd name="T20" fmla="*/ 54 w 131"/>
                    <a:gd name="T21" fmla="*/ 114 h 174"/>
                    <a:gd name="T22" fmla="*/ 44 w 131"/>
                    <a:gd name="T23" fmla="*/ 87 h 174"/>
                    <a:gd name="T24" fmla="*/ 40 w 131"/>
                    <a:gd name="T25" fmla="*/ 74 h 174"/>
                    <a:gd name="T26" fmla="*/ 36 w 131"/>
                    <a:gd name="T27" fmla="*/ 81 h 174"/>
                    <a:gd name="T28" fmla="*/ 24 w 131"/>
                    <a:gd name="T29" fmla="*/ 92 h 174"/>
                    <a:gd name="T30" fmla="*/ 10 w 131"/>
                    <a:gd name="T31" fmla="*/ 97 h 174"/>
                    <a:gd name="T32" fmla="*/ 0 w 131"/>
                    <a:gd name="T33" fmla="*/ 77 h 174"/>
                    <a:gd name="T34" fmla="*/ 20 w 131"/>
                    <a:gd name="T35" fmla="*/ 12 h 174"/>
                    <a:gd name="T36" fmla="*/ 131 w 131"/>
                    <a:gd name="T37" fmla="*/ 0 h 17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31"/>
                    <a:gd name="T58" fmla="*/ 0 h 174"/>
                    <a:gd name="T59" fmla="*/ 131 w 131"/>
                    <a:gd name="T60" fmla="*/ 174 h 17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31" h="174">
                      <a:moveTo>
                        <a:pt x="131" y="0"/>
                      </a:moveTo>
                      <a:lnTo>
                        <a:pt x="130" y="10"/>
                      </a:lnTo>
                      <a:lnTo>
                        <a:pt x="124" y="35"/>
                      </a:lnTo>
                      <a:lnTo>
                        <a:pt x="117" y="69"/>
                      </a:lnTo>
                      <a:lnTo>
                        <a:pt x="108" y="107"/>
                      </a:lnTo>
                      <a:lnTo>
                        <a:pt x="99" y="141"/>
                      </a:lnTo>
                      <a:lnTo>
                        <a:pt x="89" y="166"/>
                      </a:lnTo>
                      <a:lnTo>
                        <a:pt x="79" y="174"/>
                      </a:lnTo>
                      <a:lnTo>
                        <a:pt x="72" y="161"/>
                      </a:lnTo>
                      <a:lnTo>
                        <a:pt x="66" y="144"/>
                      </a:lnTo>
                      <a:lnTo>
                        <a:pt x="54" y="114"/>
                      </a:lnTo>
                      <a:lnTo>
                        <a:pt x="44" y="87"/>
                      </a:lnTo>
                      <a:lnTo>
                        <a:pt x="40" y="74"/>
                      </a:lnTo>
                      <a:lnTo>
                        <a:pt x="36" y="81"/>
                      </a:lnTo>
                      <a:lnTo>
                        <a:pt x="24" y="92"/>
                      </a:lnTo>
                      <a:lnTo>
                        <a:pt x="10" y="97"/>
                      </a:lnTo>
                      <a:lnTo>
                        <a:pt x="0" y="77"/>
                      </a:lnTo>
                      <a:lnTo>
                        <a:pt x="20" y="12"/>
                      </a:ln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89" name="Freeform 118"/>
                <p:cNvSpPr>
                  <a:spLocks/>
                </p:cNvSpPr>
                <p:nvPr/>
              </p:nvSpPr>
              <p:spPr bwMode="auto">
                <a:xfrm>
                  <a:off x="14603" y="8027"/>
                  <a:ext cx="108" cy="190"/>
                </a:xfrm>
                <a:custGeom>
                  <a:avLst/>
                  <a:gdLst>
                    <a:gd name="T0" fmla="*/ 108 w 108"/>
                    <a:gd name="T1" fmla="*/ 0 h 190"/>
                    <a:gd name="T2" fmla="*/ 105 w 108"/>
                    <a:gd name="T3" fmla="*/ 15 h 190"/>
                    <a:gd name="T4" fmla="*/ 99 w 108"/>
                    <a:gd name="T5" fmla="*/ 52 h 190"/>
                    <a:gd name="T6" fmla="*/ 89 w 108"/>
                    <a:gd name="T7" fmla="*/ 100 h 190"/>
                    <a:gd name="T8" fmla="*/ 75 w 108"/>
                    <a:gd name="T9" fmla="*/ 146 h 190"/>
                    <a:gd name="T10" fmla="*/ 59 w 108"/>
                    <a:gd name="T11" fmla="*/ 179 h 190"/>
                    <a:gd name="T12" fmla="*/ 40 w 108"/>
                    <a:gd name="T13" fmla="*/ 190 h 190"/>
                    <a:gd name="T14" fmla="*/ 20 w 108"/>
                    <a:gd name="T15" fmla="*/ 164 h 190"/>
                    <a:gd name="T16" fmla="*/ 0 w 108"/>
                    <a:gd name="T17" fmla="*/ 94 h 190"/>
                    <a:gd name="T18" fmla="*/ 21 w 108"/>
                    <a:gd name="T19" fmla="*/ 54 h 190"/>
                    <a:gd name="T20" fmla="*/ 21 w 108"/>
                    <a:gd name="T21" fmla="*/ 64 h 190"/>
                    <a:gd name="T22" fmla="*/ 23 w 108"/>
                    <a:gd name="T23" fmla="*/ 89 h 190"/>
                    <a:gd name="T24" fmla="*/ 27 w 108"/>
                    <a:gd name="T25" fmla="*/ 118 h 190"/>
                    <a:gd name="T26" fmla="*/ 32 w 108"/>
                    <a:gd name="T27" fmla="*/ 144 h 190"/>
                    <a:gd name="T28" fmla="*/ 39 w 108"/>
                    <a:gd name="T29" fmla="*/ 154 h 190"/>
                    <a:gd name="T30" fmla="*/ 49 w 108"/>
                    <a:gd name="T31" fmla="*/ 141 h 190"/>
                    <a:gd name="T32" fmla="*/ 60 w 108"/>
                    <a:gd name="T33" fmla="*/ 94 h 190"/>
                    <a:gd name="T34" fmla="*/ 76 w 108"/>
                    <a:gd name="T35" fmla="*/ 3 h 190"/>
                    <a:gd name="T36" fmla="*/ 108 w 108"/>
                    <a:gd name="T37" fmla="*/ 0 h 19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8"/>
                    <a:gd name="T58" fmla="*/ 0 h 190"/>
                    <a:gd name="T59" fmla="*/ 108 w 108"/>
                    <a:gd name="T60" fmla="*/ 190 h 19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8" h="190">
                      <a:moveTo>
                        <a:pt x="108" y="0"/>
                      </a:moveTo>
                      <a:lnTo>
                        <a:pt x="105" y="15"/>
                      </a:lnTo>
                      <a:lnTo>
                        <a:pt x="99" y="52"/>
                      </a:lnTo>
                      <a:lnTo>
                        <a:pt x="89" y="100"/>
                      </a:lnTo>
                      <a:lnTo>
                        <a:pt x="75" y="146"/>
                      </a:lnTo>
                      <a:lnTo>
                        <a:pt x="59" y="179"/>
                      </a:lnTo>
                      <a:lnTo>
                        <a:pt x="40" y="190"/>
                      </a:lnTo>
                      <a:lnTo>
                        <a:pt x="20" y="164"/>
                      </a:lnTo>
                      <a:lnTo>
                        <a:pt x="0" y="94"/>
                      </a:lnTo>
                      <a:lnTo>
                        <a:pt x="21" y="54"/>
                      </a:lnTo>
                      <a:lnTo>
                        <a:pt x="21" y="64"/>
                      </a:lnTo>
                      <a:lnTo>
                        <a:pt x="23" y="89"/>
                      </a:lnTo>
                      <a:lnTo>
                        <a:pt x="27" y="118"/>
                      </a:lnTo>
                      <a:lnTo>
                        <a:pt x="32" y="144"/>
                      </a:lnTo>
                      <a:lnTo>
                        <a:pt x="39" y="154"/>
                      </a:lnTo>
                      <a:lnTo>
                        <a:pt x="49" y="141"/>
                      </a:lnTo>
                      <a:lnTo>
                        <a:pt x="60" y="94"/>
                      </a:lnTo>
                      <a:lnTo>
                        <a:pt x="76" y="3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0" name="Freeform 119"/>
                <p:cNvSpPr>
                  <a:spLocks/>
                </p:cNvSpPr>
                <p:nvPr/>
              </p:nvSpPr>
              <p:spPr bwMode="auto">
                <a:xfrm>
                  <a:off x="14555" y="8047"/>
                  <a:ext cx="57" cy="98"/>
                </a:xfrm>
                <a:custGeom>
                  <a:avLst/>
                  <a:gdLst>
                    <a:gd name="T0" fmla="*/ 29 w 57"/>
                    <a:gd name="T1" fmla="*/ 0 h 98"/>
                    <a:gd name="T2" fmla="*/ 28 w 57"/>
                    <a:gd name="T3" fmla="*/ 5 h 98"/>
                    <a:gd name="T4" fmla="*/ 25 w 57"/>
                    <a:gd name="T5" fmla="*/ 18 h 98"/>
                    <a:gd name="T6" fmla="*/ 22 w 57"/>
                    <a:gd name="T7" fmla="*/ 35 h 98"/>
                    <a:gd name="T8" fmla="*/ 19 w 57"/>
                    <a:gd name="T9" fmla="*/ 52 h 98"/>
                    <a:gd name="T10" fmla="*/ 20 w 57"/>
                    <a:gd name="T11" fmla="*/ 67 h 98"/>
                    <a:gd name="T12" fmla="*/ 26 w 57"/>
                    <a:gd name="T13" fmla="*/ 74 h 98"/>
                    <a:gd name="T14" fmla="*/ 38 w 57"/>
                    <a:gd name="T15" fmla="*/ 72 h 98"/>
                    <a:gd name="T16" fmla="*/ 57 w 57"/>
                    <a:gd name="T17" fmla="*/ 58 h 98"/>
                    <a:gd name="T18" fmla="*/ 57 w 57"/>
                    <a:gd name="T19" fmla="*/ 61 h 98"/>
                    <a:gd name="T20" fmla="*/ 55 w 57"/>
                    <a:gd name="T21" fmla="*/ 68 h 98"/>
                    <a:gd name="T22" fmla="*/ 52 w 57"/>
                    <a:gd name="T23" fmla="*/ 78 h 98"/>
                    <a:gd name="T24" fmla="*/ 49 w 57"/>
                    <a:gd name="T25" fmla="*/ 87 h 98"/>
                    <a:gd name="T26" fmla="*/ 44 w 57"/>
                    <a:gd name="T27" fmla="*/ 94 h 98"/>
                    <a:gd name="T28" fmla="*/ 35 w 57"/>
                    <a:gd name="T29" fmla="*/ 98 h 98"/>
                    <a:gd name="T30" fmla="*/ 23 w 57"/>
                    <a:gd name="T31" fmla="*/ 95 h 98"/>
                    <a:gd name="T32" fmla="*/ 9 w 57"/>
                    <a:gd name="T33" fmla="*/ 84 h 98"/>
                    <a:gd name="T34" fmla="*/ 7 w 57"/>
                    <a:gd name="T35" fmla="*/ 82 h 98"/>
                    <a:gd name="T36" fmla="*/ 5 w 57"/>
                    <a:gd name="T37" fmla="*/ 78 h 98"/>
                    <a:gd name="T38" fmla="*/ 2 w 57"/>
                    <a:gd name="T39" fmla="*/ 71 h 98"/>
                    <a:gd name="T40" fmla="*/ 0 w 57"/>
                    <a:gd name="T41" fmla="*/ 62 h 98"/>
                    <a:gd name="T42" fmla="*/ 0 w 57"/>
                    <a:gd name="T43" fmla="*/ 51 h 98"/>
                    <a:gd name="T44" fmla="*/ 5 w 57"/>
                    <a:gd name="T45" fmla="*/ 36 h 98"/>
                    <a:gd name="T46" fmla="*/ 13 w 57"/>
                    <a:gd name="T47" fmla="*/ 19 h 98"/>
                    <a:gd name="T48" fmla="*/ 29 w 57"/>
                    <a:gd name="T49" fmla="*/ 0 h 9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7"/>
                    <a:gd name="T76" fmla="*/ 0 h 98"/>
                    <a:gd name="T77" fmla="*/ 57 w 57"/>
                    <a:gd name="T78" fmla="*/ 98 h 9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7" h="98">
                      <a:moveTo>
                        <a:pt x="29" y="0"/>
                      </a:moveTo>
                      <a:lnTo>
                        <a:pt x="28" y="5"/>
                      </a:lnTo>
                      <a:lnTo>
                        <a:pt x="25" y="18"/>
                      </a:lnTo>
                      <a:lnTo>
                        <a:pt x="22" y="35"/>
                      </a:lnTo>
                      <a:lnTo>
                        <a:pt x="19" y="52"/>
                      </a:lnTo>
                      <a:lnTo>
                        <a:pt x="20" y="67"/>
                      </a:lnTo>
                      <a:lnTo>
                        <a:pt x="26" y="74"/>
                      </a:lnTo>
                      <a:lnTo>
                        <a:pt x="38" y="72"/>
                      </a:lnTo>
                      <a:lnTo>
                        <a:pt x="57" y="58"/>
                      </a:lnTo>
                      <a:lnTo>
                        <a:pt x="57" y="61"/>
                      </a:lnTo>
                      <a:lnTo>
                        <a:pt x="55" y="68"/>
                      </a:lnTo>
                      <a:lnTo>
                        <a:pt x="52" y="78"/>
                      </a:lnTo>
                      <a:lnTo>
                        <a:pt x="49" y="87"/>
                      </a:lnTo>
                      <a:lnTo>
                        <a:pt x="44" y="94"/>
                      </a:lnTo>
                      <a:lnTo>
                        <a:pt x="35" y="98"/>
                      </a:lnTo>
                      <a:lnTo>
                        <a:pt x="23" y="95"/>
                      </a:lnTo>
                      <a:lnTo>
                        <a:pt x="9" y="84"/>
                      </a:lnTo>
                      <a:lnTo>
                        <a:pt x="7" y="82"/>
                      </a:lnTo>
                      <a:lnTo>
                        <a:pt x="5" y="78"/>
                      </a:lnTo>
                      <a:lnTo>
                        <a:pt x="2" y="71"/>
                      </a:lnTo>
                      <a:lnTo>
                        <a:pt x="0" y="62"/>
                      </a:lnTo>
                      <a:lnTo>
                        <a:pt x="0" y="51"/>
                      </a:lnTo>
                      <a:lnTo>
                        <a:pt x="5" y="36"/>
                      </a:lnTo>
                      <a:lnTo>
                        <a:pt x="13" y="19"/>
                      </a:lnTo>
                      <a:lnTo>
                        <a:pt x="2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1" name="Freeform 120"/>
                <p:cNvSpPr>
                  <a:spLocks/>
                </p:cNvSpPr>
                <p:nvPr/>
              </p:nvSpPr>
              <p:spPr bwMode="auto">
                <a:xfrm>
                  <a:off x="15966" y="8660"/>
                  <a:ext cx="240" cy="85"/>
                </a:xfrm>
                <a:custGeom>
                  <a:avLst/>
                  <a:gdLst>
                    <a:gd name="T0" fmla="*/ 150 w 240"/>
                    <a:gd name="T1" fmla="*/ 0 h 85"/>
                    <a:gd name="T2" fmla="*/ 147 w 240"/>
                    <a:gd name="T3" fmla="*/ 1 h 85"/>
                    <a:gd name="T4" fmla="*/ 137 w 240"/>
                    <a:gd name="T5" fmla="*/ 4 h 85"/>
                    <a:gd name="T6" fmla="*/ 124 w 240"/>
                    <a:gd name="T7" fmla="*/ 10 h 85"/>
                    <a:gd name="T8" fmla="*/ 107 w 240"/>
                    <a:gd name="T9" fmla="*/ 17 h 85"/>
                    <a:gd name="T10" fmla="*/ 88 w 240"/>
                    <a:gd name="T11" fmla="*/ 26 h 85"/>
                    <a:gd name="T12" fmla="*/ 68 w 240"/>
                    <a:gd name="T13" fmla="*/ 34 h 85"/>
                    <a:gd name="T14" fmla="*/ 49 w 240"/>
                    <a:gd name="T15" fmla="*/ 44 h 85"/>
                    <a:gd name="T16" fmla="*/ 30 w 240"/>
                    <a:gd name="T17" fmla="*/ 53 h 85"/>
                    <a:gd name="T18" fmla="*/ 16 w 240"/>
                    <a:gd name="T19" fmla="*/ 62 h 85"/>
                    <a:gd name="T20" fmla="*/ 6 w 240"/>
                    <a:gd name="T21" fmla="*/ 70 h 85"/>
                    <a:gd name="T22" fmla="*/ 0 w 240"/>
                    <a:gd name="T23" fmla="*/ 77 h 85"/>
                    <a:gd name="T24" fmla="*/ 2 w 240"/>
                    <a:gd name="T25" fmla="*/ 82 h 85"/>
                    <a:gd name="T26" fmla="*/ 10 w 240"/>
                    <a:gd name="T27" fmla="*/ 85 h 85"/>
                    <a:gd name="T28" fmla="*/ 28 w 240"/>
                    <a:gd name="T29" fmla="*/ 85 h 85"/>
                    <a:gd name="T30" fmla="*/ 56 w 240"/>
                    <a:gd name="T31" fmla="*/ 82 h 85"/>
                    <a:gd name="T32" fmla="*/ 97 w 240"/>
                    <a:gd name="T33" fmla="*/ 76 h 85"/>
                    <a:gd name="T34" fmla="*/ 240 w 240"/>
                    <a:gd name="T35" fmla="*/ 42 h 85"/>
                    <a:gd name="T36" fmla="*/ 150 w 240"/>
                    <a:gd name="T37" fmla="*/ 0 h 8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0"/>
                    <a:gd name="T58" fmla="*/ 0 h 85"/>
                    <a:gd name="T59" fmla="*/ 240 w 240"/>
                    <a:gd name="T60" fmla="*/ 85 h 8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0" h="85">
                      <a:moveTo>
                        <a:pt x="150" y="0"/>
                      </a:moveTo>
                      <a:lnTo>
                        <a:pt x="147" y="1"/>
                      </a:lnTo>
                      <a:lnTo>
                        <a:pt x="137" y="4"/>
                      </a:lnTo>
                      <a:lnTo>
                        <a:pt x="124" y="10"/>
                      </a:lnTo>
                      <a:lnTo>
                        <a:pt x="107" y="17"/>
                      </a:lnTo>
                      <a:lnTo>
                        <a:pt x="88" y="26"/>
                      </a:lnTo>
                      <a:lnTo>
                        <a:pt x="68" y="34"/>
                      </a:lnTo>
                      <a:lnTo>
                        <a:pt x="49" y="44"/>
                      </a:lnTo>
                      <a:lnTo>
                        <a:pt x="30" y="53"/>
                      </a:lnTo>
                      <a:lnTo>
                        <a:pt x="16" y="62"/>
                      </a:lnTo>
                      <a:lnTo>
                        <a:pt x="6" y="70"/>
                      </a:lnTo>
                      <a:lnTo>
                        <a:pt x="0" y="77"/>
                      </a:lnTo>
                      <a:lnTo>
                        <a:pt x="2" y="82"/>
                      </a:lnTo>
                      <a:lnTo>
                        <a:pt x="10" y="85"/>
                      </a:lnTo>
                      <a:lnTo>
                        <a:pt x="28" y="85"/>
                      </a:lnTo>
                      <a:lnTo>
                        <a:pt x="56" y="82"/>
                      </a:lnTo>
                      <a:lnTo>
                        <a:pt x="97" y="76"/>
                      </a:lnTo>
                      <a:lnTo>
                        <a:pt x="240" y="42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2" name="Freeform 121"/>
                <p:cNvSpPr>
                  <a:spLocks/>
                </p:cNvSpPr>
                <p:nvPr/>
              </p:nvSpPr>
              <p:spPr bwMode="auto">
                <a:xfrm>
                  <a:off x="16040" y="7679"/>
                  <a:ext cx="440" cy="952"/>
                </a:xfrm>
                <a:custGeom>
                  <a:avLst/>
                  <a:gdLst>
                    <a:gd name="T0" fmla="*/ 11 w 440"/>
                    <a:gd name="T1" fmla="*/ 29 h 952"/>
                    <a:gd name="T2" fmla="*/ 0 w 440"/>
                    <a:gd name="T3" fmla="*/ 591 h 952"/>
                    <a:gd name="T4" fmla="*/ 85 w 440"/>
                    <a:gd name="T5" fmla="*/ 623 h 952"/>
                    <a:gd name="T6" fmla="*/ 124 w 440"/>
                    <a:gd name="T7" fmla="*/ 942 h 952"/>
                    <a:gd name="T8" fmla="*/ 140 w 440"/>
                    <a:gd name="T9" fmla="*/ 952 h 952"/>
                    <a:gd name="T10" fmla="*/ 166 w 440"/>
                    <a:gd name="T11" fmla="*/ 630 h 952"/>
                    <a:gd name="T12" fmla="*/ 232 w 440"/>
                    <a:gd name="T13" fmla="*/ 633 h 952"/>
                    <a:gd name="T14" fmla="*/ 248 w 440"/>
                    <a:gd name="T15" fmla="*/ 929 h 952"/>
                    <a:gd name="T16" fmla="*/ 278 w 440"/>
                    <a:gd name="T17" fmla="*/ 939 h 952"/>
                    <a:gd name="T18" fmla="*/ 326 w 440"/>
                    <a:gd name="T19" fmla="*/ 621 h 952"/>
                    <a:gd name="T20" fmla="*/ 440 w 440"/>
                    <a:gd name="T21" fmla="*/ 620 h 952"/>
                    <a:gd name="T22" fmla="*/ 206 w 440"/>
                    <a:gd name="T23" fmla="*/ 0 h 952"/>
                    <a:gd name="T24" fmla="*/ 11 w 440"/>
                    <a:gd name="T25" fmla="*/ 29 h 95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40"/>
                    <a:gd name="T40" fmla="*/ 0 h 952"/>
                    <a:gd name="T41" fmla="*/ 440 w 440"/>
                    <a:gd name="T42" fmla="*/ 952 h 95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40" h="952">
                      <a:moveTo>
                        <a:pt x="11" y="29"/>
                      </a:moveTo>
                      <a:lnTo>
                        <a:pt x="0" y="591"/>
                      </a:lnTo>
                      <a:lnTo>
                        <a:pt x="85" y="623"/>
                      </a:lnTo>
                      <a:lnTo>
                        <a:pt x="124" y="942"/>
                      </a:lnTo>
                      <a:lnTo>
                        <a:pt x="140" y="952"/>
                      </a:lnTo>
                      <a:lnTo>
                        <a:pt x="166" y="630"/>
                      </a:lnTo>
                      <a:lnTo>
                        <a:pt x="232" y="633"/>
                      </a:lnTo>
                      <a:lnTo>
                        <a:pt x="248" y="929"/>
                      </a:lnTo>
                      <a:lnTo>
                        <a:pt x="278" y="939"/>
                      </a:lnTo>
                      <a:lnTo>
                        <a:pt x="326" y="621"/>
                      </a:lnTo>
                      <a:lnTo>
                        <a:pt x="440" y="620"/>
                      </a:lnTo>
                      <a:lnTo>
                        <a:pt x="206" y="0"/>
                      </a:lnTo>
                      <a:lnTo>
                        <a:pt x="11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3" name="Freeform 122"/>
                <p:cNvSpPr>
                  <a:spLocks/>
                </p:cNvSpPr>
                <p:nvPr/>
              </p:nvSpPr>
              <p:spPr bwMode="auto">
                <a:xfrm>
                  <a:off x="15924" y="6686"/>
                  <a:ext cx="218" cy="717"/>
                </a:xfrm>
                <a:custGeom>
                  <a:avLst/>
                  <a:gdLst>
                    <a:gd name="T0" fmla="*/ 208 w 218"/>
                    <a:gd name="T1" fmla="*/ 39 h 717"/>
                    <a:gd name="T2" fmla="*/ 202 w 218"/>
                    <a:gd name="T3" fmla="*/ 39 h 717"/>
                    <a:gd name="T4" fmla="*/ 185 w 218"/>
                    <a:gd name="T5" fmla="*/ 39 h 717"/>
                    <a:gd name="T6" fmla="*/ 159 w 218"/>
                    <a:gd name="T7" fmla="*/ 39 h 717"/>
                    <a:gd name="T8" fmla="*/ 129 w 218"/>
                    <a:gd name="T9" fmla="*/ 36 h 717"/>
                    <a:gd name="T10" fmla="*/ 95 w 218"/>
                    <a:gd name="T11" fmla="*/ 32 h 717"/>
                    <a:gd name="T12" fmla="*/ 62 w 218"/>
                    <a:gd name="T13" fmla="*/ 24 h 717"/>
                    <a:gd name="T14" fmla="*/ 31 w 218"/>
                    <a:gd name="T15" fmla="*/ 14 h 717"/>
                    <a:gd name="T16" fmla="*/ 5 w 218"/>
                    <a:gd name="T17" fmla="*/ 0 h 717"/>
                    <a:gd name="T18" fmla="*/ 3 w 218"/>
                    <a:gd name="T19" fmla="*/ 20 h 717"/>
                    <a:gd name="T20" fmla="*/ 0 w 218"/>
                    <a:gd name="T21" fmla="*/ 75 h 717"/>
                    <a:gd name="T22" fmla="*/ 0 w 218"/>
                    <a:gd name="T23" fmla="*/ 152 h 717"/>
                    <a:gd name="T24" fmla="*/ 5 w 218"/>
                    <a:gd name="T25" fmla="*/ 243 h 717"/>
                    <a:gd name="T26" fmla="*/ 15 w 218"/>
                    <a:gd name="T27" fmla="*/ 335 h 717"/>
                    <a:gd name="T28" fmla="*/ 36 w 218"/>
                    <a:gd name="T29" fmla="*/ 420 h 717"/>
                    <a:gd name="T30" fmla="*/ 71 w 218"/>
                    <a:gd name="T31" fmla="*/ 484 h 717"/>
                    <a:gd name="T32" fmla="*/ 121 w 218"/>
                    <a:gd name="T33" fmla="*/ 519 h 717"/>
                    <a:gd name="T34" fmla="*/ 147 w 218"/>
                    <a:gd name="T35" fmla="*/ 717 h 717"/>
                    <a:gd name="T36" fmla="*/ 218 w 218"/>
                    <a:gd name="T37" fmla="*/ 703 h 717"/>
                    <a:gd name="T38" fmla="*/ 215 w 218"/>
                    <a:gd name="T39" fmla="*/ 601 h 717"/>
                    <a:gd name="T40" fmla="*/ 208 w 218"/>
                    <a:gd name="T41" fmla="*/ 377 h 717"/>
                    <a:gd name="T42" fmla="*/ 204 w 218"/>
                    <a:gd name="T43" fmla="*/ 148 h 717"/>
                    <a:gd name="T44" fmla="*/ 208 w 218"/>
                    <a:gd name="T45" fmla="*/ 39 h 71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218"/>
                    <a:gd name="T70" fmla="*/ 0 h 717"/>
                    <a:gd name="T71" fmla="*/ 218 w 218"/>
                    <a:gd name="T72" fmla="*/ 717 h 71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218" h="717">
                      <a:moveTo>
                        <a:pt x="208" y="39"/>
                      </a:moveTo>
                      <a:lnTo>
                        <a:pt x="202" y="39"/>
                      </a:lnTo>
                      <a:lnTo>
                        <a:pt x="185" y="39"/>
                      </a:lnTo>
                      <a:lnTo>
                        <a:pt x="159" y="39"/>
                      </a:lnTo>
                      <a:lnTo>
                        <a:pt x="129" y="36"/>
                      </a:lnTo>
                      <a:lnTo>
                        <a:pt x="95" y="32"/>
                      </a:lnTo>
                      <a:lnTo>
                        <a:pt x="62" y="24"/>
                      </a:lnTo>
                      <a:lnTo>
                        <a:pt x="31" y="14"/>
                      </a:lnTo>
                      <a:lnTo>
                        <a:pt x="5" y="0"/>
                      </a:lnTo>
                      <a:lnTo>
                        <a:pt x="3" y="20"/>
                      </a:lnTo>
                      <a:lnTo>
                        <a:pt x="0" y="75"/>
                      </a:lnTo>
                      <a:lnTo>
                        <a:pt x="0" y="152"/>
                      </a:lnTo>
                      <a:lnTo>
                        <a:pt x="5" y="243"/>
                      </a:lnTo>
                      <a:lnTo>
                        <a:pt x="15" y="335"/>
                      </a:lnTo>
                      <a:lnTo>
                        <a:pt x="36" y="420"/>
                      </a:lnTo>
                      <a:lnTo>
                        <a:pt x="71" y="484"/>
                      </a:lnTo>
                      <a:lnTo>
                        <a:pt x="121" y="519"/>
                      </a:lnTo>
                      <a:lnTo>
                        <a:pt x="147" y="717"/>
                      </a:lnTo>
                      <a:lnTo>
                        <a:pt x="218" y="703"/>
                      </a:lnTo>
                      <a:lnTo>
                        <a:pt x="215" y="601"/>
                      </a:lnTo>
                      <a:lnTo>
                        <a:pt x="208" y="377"/>
                      </a:lnTo>
                      <a:lnTo>
                        <a:pt x="204" y="148"/>
                      </a:lnTo>
                      <a:lnTo>
                        <a:pt x="208" y="3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4" name="Freeform 123"/>
                <p:cNvSpPr>
                  <a:spLocks/>
                </p:cNvSpPr>
                <p:nvPr/>
              </p:nvSpPr>
              <p:spPr bwMode="auto">
                <a:xfrm>
                  <a:off x="15910" y="6666"/>
                  <a:ext cx="150" cy="565"/>
                </a:xfrm>
                <a:custGeom>
                  <a:avLst/>
                  <a:gdLst>
                    <a:gd name="T0" fmla="*/ 10 w 150"/>
                    <a:gd name="T1" fmla="*/ 17 h 565"/>
                    <a:gd name="T2" fmla="*/ 3 w 150"/>
                    <a:gd name="T3" fmla="*/ 76 h 565"/>
                    <a:gd name="T4" fmla="*/ 0 w 150"/>
                    <a:gd name="T5" fmla="*/ 154 h 565"/>
                    <a:gd name="T6" fmla="*/ 0 w 150"/>
                    <a:gd name="T7" fmla="*/ 243 h 565"/>
                    <a:gd name="T8" fmla="*/ 6 w 150"/>
                    <a:gd name="T9" fmla="*/ 333 h 565"/>
                    <a:gd name="T10" fmla="*/ 19 w 150"/>
                    <a:gd name="T11" fmla="*/ 420 h 565"/>
                    <a:gd name="T12" fmla="*/ 43 w 150"/>
                    <a:gd name="T13" fmla="*/ 493 h 565"/>
                    <a:gd name="T14" fmla="*/ 79 w 150"/>
                    <a:gd name="T15" fmla="*/ 543 h 565"/>
                    <a:gd name="T16" fmla="*/ 128 w 150"/>
                    <a:gd name="T17" fmla="*/ 565 h 565"/>
                    <a:gd name="T18" fmla="*/ 141 w 150"/>
                    <a:gd name="T19" fmla="*/ 562 h 565"/>
                    <a:gd name="T20" fmla="*/ 148 w 150"/>
                    <a:gd name="T21" fmla="*/ 553 h 565"/>
                    <a:gd name="T22" fmla="*/ 150 w 150"/>
                    <a:gd name="T23" fmla="*/ 545 h 565"/>
                    <a:gd name="T24" fmla="*/ 144 w 150"/>
                    <a:gd name="T25" fmla="*/ 540 h 565"/>
                    <a:gd name="T26" fmla="*/ 99 w 150"/>
                    <a:gd name="T27" fmla="*/ 520 h 565"/>
                    <a:gd name="T28" fmla="*/ 66 w 150"/>
                    <a:gd name="T29" fmla="*/ 473 h 565"/>
                    <a:gd name="T30" fmla="*/ 43 w 150"/>
                    <a:gd name="T31" fmla="*/ 405 h 565"/>
                    <a:gd name="T32" fmla="*/ 30 w 150"/>
                    <a:gd name="T33" fmla="*/ 323 h 565"/>
                    <a:gd name="T34" fmla="*/ 24 w 150"/>
                    <a:gd name="T35" fmla="*/ 237 h 565"/>
                    <a:gd name="T36" fmla="*/ 24 w 150"/>
                    <a:gd name="T37" fmla="*/ 152 h 565"/>
                    <a:gd name="T38" fmla="*/ 29 w 150"/>
                    <a:gd name="T39" fmla="*/ 79 h 565"/>
                    <a:gd name="T40" fmla="*/ 34 w 150"/>
                    <a:gd name="T41" fmla="*/ 23 h 565"/>
                    <a:gd name="T42" fmla="*/ 33 w 150"/>
                    <a:gd name="T43" fmla="*/ 6 h 565"/>
                    <a:gd name="T44" fmla="*/ 26 w 150"/>
                    <a:gd name="T45" fmla="*/ 0 h 565"/>
                    <a:gd name="T46" fmla="*/ 16 w 150"/>
                    <a:gd name="T47" fmla="*/ 4 h 565"/>
                    <a:gd name="T48" fmla="*/ 10 w 150"/>
                    <a:gd name="T49" fmla="*/ 17 h 565"/>
                    <a:gd name="T50" fmla="*/ 10 w 150"/>
                    <a:gd name="T51" fmla="*/ 17 h 56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50"/>
                    <a:gd name="T79" fmla="*/ 0 h 565"/>
                    <a:gd name="T80" fmla="*/ 150 w 150"/>
                    <a:gd name="T81" fmla="*/ 565 h 56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50" h="565">
                      <a:moveTo>
                        <a:pt x="10" y="17"/>
                      </a:moveTo>
                      <a:lnTo>
                        <a:pt x="3" y="76"/>
                      </a:lnTo>
                      <a:lnTo>
                        <a:pt x="0" y="154"/>
                      </a:lnTo>
                      <a:lnTo>
                        <a:pt x="0" y="243"/>
                      </a:lnTo>
                      <a:lnTo>
                        <a:pt x="6" y="333"/>
                      </a:lnTo>
                      <a:lnTo>
                        <a:pt x="19" y="420"/>
                      </a:lnTo>
                      <a:lnTo>
                        <a:pt x="43" y="493"/>
                      </a:lnTo>
                      <a:lnTo>
                        <a:pt x="79" y="543"/>
                      </a:lnTo>
                      <a:lnTo>
                        <a:pt x="128" y="565"/>
                      </a:lnTo>
                      <a:lnTo>
                        <a:pt x="141" y="562"/>
                      </a:lnTo>
                      <a:lnTo>
                        <a:pt x="148" y="553"/>
                      </a:lnTo>
                      <a:lnTo>
                        <a:pt x="150" y="545"/>
                      </a:lnTo>
                      <a:lnTo>
                        <a:pt x="144" y="540"/>
                      </a:lnTo>
                      <a:lnTo>
                        <a:pt x="99" y="520"/>
                      </a:lnTo>
                      <a:lnTo>
                        <a:pt x="66" y="473"/>
                      </a:lnTo>
                      <a:lnTo>
                        <a:pt x="43" y="405"/>
                      </a:lnTo>
                      <a:lnTo>
                        <a:pt x="30" y="323"/>
                      </a:lnTo>
                      <a:lnTo>
                        <a:pt x="24" y="237"/>
                      </a:lnTo>
                      <a:lnTo>
                        <a:pt x="24" y="152"/>
                      </a:lnTo>
                      <a:lnTo>
                        <a:pt x="29" y="79"/>
                      </a:lnTo>
                      <a:lnTo>
                        <a:pt x="34" y="23"/>
                      </a:lnTo>
                      <a:lnTo>
                        <a:pt x="33" y="6"/>
                      </a:lnTo>
                      <a:lnTo>
                        <a:pt x="26" y="0"/>
                      </a:lnTo>
                      <a:lnTo>
                        <a:pt x="16" y="4"/>
                      </a:lnTo>
                      <a:lnTo>
                        <a:pt x="1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5" name="Freeform 124"/>
                <p:cNvSpPr>
                  <a:spLocks/>
                </p:cNvSpPr>
                <p:nvPr/>
              </p:nvSpPr>
              <p:spPr bwMode="auto">
                <a:xfrm>
                  <a:off x="16103" y="6735"/>
                  <a:ext cx="59" cy="635"/>
                </a:xfrm>
                <a:custGeom>
                  <a:avLst/>
                  <a:gdLst>
                    <a:gd name="T0" fmla="*/ 28 w 59"/>
                    <a:gd name="T1" fmla="*/ 624 h 635"/>
                    <a:gd name="T2" fmla="*/ 35 w 59"/>
                    <a:gd name="T3" fmla="*/ 634 h 635"/>
                    <a:gd name="T4" fmla="*/ 46 w 59"/>
                    <a:gd name="T5" fmla="*/ 635 h 635"/>
                    <a:gd name="T6" fmla="*/ 55 w 59"/>
                    <a:gd name="T7" fmla="*/ 628 h 635"/>
                    <a:gd name="T8" fmla="*/ 59 w 59"/>
                    <a:gd name="T9" fmla="*/ 614 h 635"/>
                    <a:gd name="T10" fmla="*/ 51 w 59"/>
                    <a:gd name="T11" fmla="*/ 464 h 635"/>
                    <a:gd name="T12" fmla="*/ 39 w 59"/>
                    <a:gd name="T13" fmla="*/ 329 h 635"/>
                    <a:gd name="T14" fmla="*/ 29 w 59"/>
                    <a:gd name="T15" fmla="*/ 187 h 635"/>
                    <a:gd name="T16" fmla="*/ 30 w 59"/>
                    <a:gd name="T17" fmla="*/ 13 h 635"/>
                    <a:gd name="T18" fmla="*/ 28 w 59"/>
                    <a:gd name="T19" fmla="*/ 3 h 635"/>
                    <a:gd name="T20" fmla="*/ 22 w 59"/>
                    <a:gd name="T21" fmla="*/ 0 h 635"/>
                    <a:gd name="T22" fmla="*/ 15 w 59"/>
                    <a:gd name="T23" fmla="*/ 6 h 635"/>
                    <a:gd name="T24" fmla="*/ 10 w 59"/>
                    <a:gd name="T25" fmla="*/ 20 h 635"/>
                    <a:gd name="T26" fmla="*/ 0 w 59"/>
                    <a:gd name="T27" fmla="*/ 30 h 635"/>
                    <a:gd name="T28" fmla="*/ 28 w 59"/>
                    <a:gd name="T29" fmla="*/ 624 h 63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9"/>
                    <a:gd name="T46" fmla="*/ 0 h 635"/>
                    <a:gd name="T47" fmla="*/ 59 w 59"/>
                    <a:gd name="T48" fmla="*/ 635 h 63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9" h="635">
                      <a:moveTo>
                        <a:pt x="28" y="624"/>
                      </a:moveTo>
                      <a:lnTo>
                        <a:pt x="35" y="634"/>
                      </a:lnTo>
                      <a:lnTo>
                        <a:pt x="46" y="635"/>
                      </a:lnTo>
                      <a:lnTo>
                        <a:pt x="55" y="628"/>
                      </a:lnTo>
                      <a:lnTo>
                        <a:pt x="59" y="614"/>
                      </a:lnTo>
                      <a:lnTo>
                        <a:pt x="51" y="464"/>
                      </a:lnTo>
                      <a:lnTo>
                        <a:pt x="39" y="329"/>
                      </a:lnTo>
                      <a:lnTo>
                        <a:pt x="29" y="187"/>
                      </a:lnTo>
                      <a:lnTo>
                        <a:pt x="30" y="13"/>
                      </a:lnTo>
                      <a:lnTo>
                        <a:pt x="28" y="3"/>
                      </a:lnTo>
                      <a:lnTo>
                        <a:pt x="22" y="0"/>
                      </a:lnTo>
                      <a:lnTo>
                        <a:pt x="15" y="6"/>
                      </a:lnTo>
                      <a:lnTo>
                        <a:pt x="10" y="20"/>
                      </a:lnTo>
                      <a:lnTo>
                        <a:pt x="0" y="30"/>
                      </a:lnTo>
                      <a:lnTo>
                        <a:pt x="28" y="6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6" name="Freeform 125"/>
                <p:cNvSpPr>
                  <a:spLocks/>
                </p:cNvSpPr>
                <p:nvPr/>
              </p:nvSpPr>
              <p:spPr bwMode="auto">
                <a:xfrm>
                  <a:off x="15944" y="6808"/>
                  <a:ext cx="74" cy="194"/>
                </a:xfrm>
                <a:custGeom>
                  <a:avLst/>
                  <a:gdLst>
                    <a:gd name="T0" fmla="*/ 25 w 74"/>
                    <a:gd name="T1" fmla="*/ 2 h 194"/>
                    <a:gd name="T2" fmla="*/ 26 w 74"/>
                    <a:gd name="T3" fmla="*/ 7 h 194"/>
                    <a:gd name="T4" fmla="*/ 29 w 74"/>
                    <a:gd name="T5" fmla="*/ 22 h 194"/>
                    <a:gd name="T6" fmla="*/ 34 w 74"/>
                    <a:gd name="T7" fmla="*/ 42 h 194"/>
                    <a:gd name="T8" fmla="*/ 37 w 74"/>
                    <a:gd name="T9" fmla="*/ 66 h 194"/>
                    <a:gd name="T10" fmla="*/ 37 w 74"/>
                    <a:gd name="T11" fmla="*/ 94 h 194"/>
                    <a:gd name="T12" fmla="*/ 35 w 74"/>
                    <a:gd name="T13" fmla="*/ 121 h 194"/>
                    <a:gd name="T14" fmla="*/ 28 w 74"/>
                    <a:gd name="T15" fmla="*/ 144 h 194"/>
                    <a:gd name="T16" fmla="*/ 15 w 74"/>
                    <a:gd name="T17" fmla="*/ 163 h 194"/>
                    <a:gd name="T18" fmla="*/ 0 w 74"/>
                    <a:gd name="T19" fmla="*/ 176 h 194"/>
                    <a:gd name="T20" fmla="*/ 67 w 74"/>
                    <a:gd name="T21" fmla="*/ 194 h 194"/>
                    <a:gd name="T22" fmla="*/ 74 w 74"/>
                    <a:gd name="T23" fmla="*/ 170 h 194"/>
                    <a:gd name="T24" fmla="*/ 41 w 74"/>
                    <a:gd name="T25" fmla="*/ 163 h 194"/>
                    <a:gd name="T26" fmla="*/ 44 w 74"/>
                    <a:gd name="T27" fmla="*/ 154 h 194"/>
                    <a:gd name="T28" fmla="*/ 50 w 74"/>
                    <a:gd name="T29" fmla="*/ 124 h 194"/>
                    <a:gd name="T30" fmla="*/ 50 w 74"/>
                    <a:gd name="T31" fmla="*/ 74 h 194"/>
                    <a:gd name="T32" fmla="*/ 35 w 74"/>
                    <a:gd name="T33" fmla="*/ 0 h 194"/>
                    <a:gd name="T34" fmla="*/ 25 w 74"/>
                    <a:gd name="T35" fmla="*/ 2 h 19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74"/>
                    <a:gd name="T55" fmla="*/ 0 h 194"/>
                    <a:gd name="T56" fmla="*/ 74 w 74"/>
                    <a:gd name="T57" fmla="*/ 194 h 19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74" h="194">
                      <a:moveTo>
                        <a:pt x="25" y="2"/>
                      </a:moveTo>
                      <a:lnTo>
                        <a:pt x="26" y="7"/>
                      </a:lnTo>
                      <a:lnTo>
                        <a:pt x="29" y="22"/>
                      </a:lnTo>
                      <a:lnTo>
                        <a:pt x="34" y="42"/>
                      </a:lnTo>
                      <a:lnTo>
                        <a:pt x="37" y="66"/>
                      </a:lnTo>
                      <a:lnTo>
                        <a:pt x="37" y="94"/>
                      </a:lnTo>
                      <a:lnTo>
                        <a:pt x="35" y="121"/>
                      </a:lnTo>
                      <a:lnTo>
                        <a:pt x="28" y="144"/>
                      </a:lnTo>
                      <a:lnTo>
                        <a:pt x="15" y="163"/>
                      </a:lnTo>
                      <a:lnTo>
                        <a:pt x="0" y="176"/>
                      </a:lnTo>
                      <a:lnTo>
                        <a:pt x="67" y="194"/>
                      </a:lnTo>
                      <a:lnTo>
                        <a:pt x="74" y="170"/>
                      </a:lnTo>
                      <a:lnTo>
                        <a:pt x="41" y="163"/>
                      </a:lnTo>
                      <a:lnTo>
                        <a:pt x="44" y="154"/>
                      </a:lnTo>
                      <a:lnTo>
                        <a:pt x="50" y="124"/>
                      </a:lnTo>
                      <a:lnTo>
                        <a:pt x="50" y="74"/>
                      </a:lnTo>
                      <a:lnTo>
                        <a:pt x="35" y="0"/>
                      </a:lnTo>
                      <a:lnTo>
                        <a:pt x="25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7" name="Freeform 126"/>
                <p:cNvSpPr>
                  <a:spLocks/>
                </p:cNvSpPr>
                <p:nvPr/>
              </p:nvSpPr>
              <p:spPr bwMode="auto">
                <a:xfrm>
                  <a:off x="15940" y="6833"/>
                  <a:ext cx="23" cy="31"/>
                </a:xfrm>
                <a:custGeom>
                  <a:avLst/>
                  <a:gdLst>
                    <a:gd name="T0" fmla="*/ 23 w 23"/>
                    <a:gd name="T1" fmla="*/ 14 h 31"/>
                    <a:gd name="T2" fmla="*/ 23 w 23"/>
                    <a:gd name="T3" fmla="*/ 20 h 31"/>
                    <a:gd name="T4" fmla="*/ 22 w 23"/>
                    <a:gd name="T5" fmla="*/ 26 h 31"/>
                    <a:gd name="T6" fmla="*/ 17 w 23"/>
                    <a:gd name="T7" fmla="*/ 30 h 31"/>
                    <a:gd name="T8" fmla="*/ 13 w 23"/>
                    <a:gd name="T9" fmla="*/ 31 h 31"/>
                    <a:gd name="T10" fmla="*/ 9 w 23"/>
                    <a:gd name="T11" fmla="*/ 30 h 31"/>
                    <a:gd name="T12" fmla="*/ 4 w 23"/>
                    <a:gd name="T13" fmla="*/ 27 h 31"/>
                    <a:gd name="T14" fmla="*/ 2 w 23"/>
                    <a:gd name="T15" fmla="*/ 23 h 31"/>
                    <a:gd name="T16" fmla="*/ 0 w 23"/>
                    <a:gd name="T17" fmla="*/ 17 h 31"/>
                    <a:gd name="T18" fmla="*/ 0 w 23"/>
                    <a:gd name="T19" fmla="*/ 11 h 31"/>
                    <a:gd name="T20" fmla="*/ 2 w 23"/>
                    <a:gd name="T21" fmla="*/ 5 h 31"/>
                    <a:gd name="T22" fmla="*/ 4 w 23"/>
                    <a:gd name="T23" fmla="*/ 1 h 31"/>
                    <a:gd name="T24" fmla="*/ 9 w 23"/>
                    <a:gd name="T25" fmla="*/ 0 h 31"/>
                    <a:gd name="T26" fmla="*/ 15 w 23"/>
                    <a:gd name="T27" fmla="*/ 0 h 31"/>
                    <a:gd name="T28" fmla="*/ 19 w 23"/>
                    <a:gd name="T29" fmla="*/ 3 h 31"/>
                    <a:gd name="T30" fmla="*/ 22 w 23"/>
                    <a:gd name="T31" fmla="*/ 8 h 31"/>
                    <a:gd name="T32" fmla="*/ 23 w 23"/>
                    <a:gd name="T33" fmla="*/ 14 h 3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3"/>
                    <a:gd name="T52" fmla="*/ 0 h 31"/>
                    <a:gd name="T53" fmla="*/ 23 w 23"/>
                    <a:gd name="T54" fmla="*/ 31 h 3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3" h="31">
                      <a:moveTo>
                        <a:pt x="23" y="14"/>
                      </a:moveTo>
                      <a:lnTo>
                        <a:pt x="23" y="20"/>
                      </a:lnTo>
                      <a:lnTo>
                        <a:pt x="22" y="26"/>
                      </a:lnTo>
                      <a:lnTo>
                        <a:pt x="17" y="30"/>
                      </a:lnTo>
                      <a:lnTo>
                        <a:pt x="13" y="31"/>
                      </a:lnTo>
                      <a:lnTo>
                        <a:pt x="9" y="30"/>
                      </a:lnTo>
                      <a:lnTo>
                        <a:pt x="4" y="27"/>
                      </a:lnTo>
                      <a:lnTo>
                        <a:pt x="2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2" y="5"/>
                      </a:lnTo>
                      <a:lnTo>
                        <a:pt x="4" y="1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9" y="3"/>
                      </a:lnTo>
                      <a:lnTo>
                        <a:pt x="22" y="8"/>
                      </a:lnTo>
                      <a:lnTo>
                        <a:pt x="23" y="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8" name="Freeform 127"/>
                <p:cNvSpPr>
                  <a:spLocks/>
                </p:cNvSpPr>
                <p:nvPr/>
              </p:nvSpPr>
              <p:spPr bwMode="auto">
                <a:xfrm>
                  <a:off x="16022" y="6784"/>
                  <a:ext cx="88" cy="102"/>
                </a:xfrm>
                <a:custGeom>
                  <a:avLst/>
                  <a:gdLst>
                    <a:gd name="T0" fmla="*/ 88 w 88"/>
                    <a:gd name="T1" fmla="*/ 70 h 102"/>
                    <a:gd name="T2" fmla="*/ 57 w 88"/>
                    <a:gd name="T3" fmla="*/ 62 h 102"/>
                    <a:gd name="T4" fmla="*/ 57 w 88"/>
                    <a:gd name="T5" fmla="*/ 60 h 102"/>
                    <a:gd name="T6" fmla="*/ 58 w 88"/>
                    <a:gd name="T7" fmla="*/ 60 h 102"/>
                    <a:gd name="T8" fmla="*/ 58 w 88"/>
                    <a:gd name="T9" fmla="*/ 59 h 102"/>
                    <a:gd name="T10" fmla="*/ 58 w 88"/>
                    <a:gd name="T11" fmla="*/ 59 h 102"/>
                    <a:gd name="T12" fmla="*/ 57 w 88"/>
                    <a:gd name="T13" fmla="*/ 57 h 102"/>
                    <a:gd name="T14" fmla="*/ 57 w 88"/>
                    <a:gd name="T15" fmla="*/ 54 h 102"/>
                    <a:gd name="T16" fmla="*/ 57 w 88"/>
                    <a:gd name="T17" fmla="*/ 53 h 102"/>
                    <a:gd name="T18" fmla="*/ 57 w 88"/>
                    <a:gd name="T19" fmla="*/ 52 h 102"/>
                    <a:gd name="T20" fmla="*/ 83 w 88"/>
                    <a:gd name="T21" fmla="*/ 30 h 102"/>
                    <a:gd name="T22" fmla="*/ 48 w 88"/>
                    <a:gd name="T23" fmla="*/ 29 h 102"/>
                    <a:gd name="T24" fmla="*/ 48 w 88"/>
                    <a:gd name="T25" fmla="*/ 29 h 102"/>
                    <a:gd name="T26" fmla="*/ 48 w 88"/>
                    <a:gd name="T27" fmla="*/ 29 h 102"/>
                    <a:gd name="T28" fmla="*/ 48 w 88"/>
                    <a:gd name="T29" fmla="*/ 29 h 102"/>
                    <a:gd name="T30" fmla="*/ 48 w 88"/>
                    <a:gd name="T31" fmla="*/ 29 h 102"/>
                    <a:gd name="T32" fmla="*/ 64 w 88"/>
                    <a:gd name="T33" fmla="*/ 0 h 102"/>
                    <a:gd name="T34" fmla="*/ 26 w 88"/>
                    <a:gd name="T35" fmla="*/ 17 h 102"/>
                    <a:gd name="T36" fmla="*/ 15 w 88"/>
                    <a:gd name="T37" fmla="*/ 20 h 102"/>
                    <a:gd name="T38" fmla="*/ 8 w 88"/>
                    <a:gd name="T39" fmla="*/ 30 h 102"/>
                    <a:gd name="T40" fmla="*/ 2 w 88"/>
                    <a:gd name="T41" fmla="*/ 44 h 102"/>
                    <a:gd name="T42" fmla="*/ 0 w 88"/>
                    <a:gd name="T43" fmla="*/ 62 h 102"/>
                    <a:gd name="T44" fmla="*/ 3 w 88"/>
                    <a:gd name="T45" fmla="*/ 77 h 102"/>
                    <a:gd name="T46" fmla="*/ 10 w 88"/>
                    <a:gd name="T47" fmla="*/ 90 h 102"/>
                    <a:gd name="T48" fmla="*/ 19 w 88"/>
                    <a:gd name="T49" fmla="*/ 99 h 102"/>
                    <a:gd name="T50" fmla="*/ 31 w 88"/>
                    <a:gd name="T51" fmla="*/ 102 h 102"/>
                    <a:gd name="T52" fmla="*/ 39 w 88"/>
                    <a:gd name="T53" fmla="*/ 100 h 102"/>
                    <a:gd name="T54" fmla="*/ 47 w 88"/>
                    <a:gd name="T55" fmla="*/ 95 h 102"/>
                    <a:gd name="T56" fmla="*/ 52 w 88"/>
                    <a:gd name="T57" fmla="*/ 86 h 102"/>
                    <a:gd name="T58" fmla="*/ 57 w 88"/>
                    <a:gd name="T59" fmla="*/ 75 h 102"/>
                    <a:gd name="T60" fmla="*/ 88 w 88"/>
                    <a:gd name="T61" fmla="*/ 70 h 10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88"/>
                    <a:gd name="T94" fmla="*/ 0 h 102"/>
                    <a:gd name="T95" fmla="*/ 88 w 88"/>
                    <a:gd name="T96" fmla="*/ 102 h 10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88" h="102">
                      <a:moveTo>
                        <a:pt x="88" y="70"/>
                      </a:moveTo>
                      <a:lnTo>
                        <a:pt x="57" y="62"/>
                      </a:lnTo>
                      <a:lnTo>
                        <a:pt x="57" y="60"/>
                      </a:lnTo>
                      <a:lnTo>
                        <a:pt x="58" y="60"/>
                      </a:lnTo>
                      <a:lnTo>
                        <a:pt x="58" y="59"/>
                      </a:lnTo>
                      <a:lnTo>
                        <a:pt x="57" y="57"/>
                      </a:lnTo>
                      <a:lnTo>
                        <a:pt x="57" y="54"/>
                      </a:lnTo>
                      <a:lnTo>
                        <a:pt x="57" y="53"/>
                      </a:lnTo>
                      <a:lnTo>
                        <a:pt x="57" y="52"/>
                      </a:lnTo>
                      <a:lnTo>
                        <a:pt x="83" y="30"/>
                      </a:lnTo>
                      <a:lnTo>
                        <a:pt x="48" y="29"/>
                      </a:lnTo>
                      <a:lnTo>
                        <a:pt x="64" y="0"/>
                      </a:lnTo>
                      <a:lnTo>
                        <a:pt x="26" y="17"/>
                      </a:lnTo>
                      <a:lnTo>
                        <a:pt x="15" y="20"/>
                      </a:lnTo>
                      <a:lnTo>
                        <a:pt x="8" y="30"/>
                      </a:lnTo>
                      <a:lnTo>
                        <a:pt x="2" y="44"/>
                      </a:lnTo>
                      <a:lnTo>
                        <a:pt x="0" y="62"/>
                      </a:lnTo>
                      <a:lnTo>
                        <a:pt x="3" y="77"/>
                      </a:lnTo>
                      <a:lnTo>
                        <a:pt x="10" y="90"/>
                      </a:lnTo>
                      <a:lnTo>
                        <a:pt x="19" y="99"/>
                      </a:lnTo>
                      <a:lnTo>
                        <a:pt x="31" y="102"/>
                      </a:lnTo>
                      <a:lnTo>
                        <a:pt x="39" y="100"/>
                      </a:lnTo>
                      <a:lnTo>
                        <a:pt x="47" y="95"/>
                      </a:lnTo>
                      <a:lnTo>
                        <a:pt x="52" y="86"/>
                      </a:lnTo>
                      <a:lnTo>
                        <a:pt x="57" y="75"/>
                      </a:lnTo>
                      <a:lnTo>
                        <a:pt x="88" y="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99" name="Freeform 128"/>
                <p:cNvSpPr>
                  <a:spLocks/>
                </p:cNvSpPr>
                <p:nvPr/>
              </p:nvSpPr>
              <p:spPr bwMode="auto">
                <a:xfrm>
                  <a:off x="16031" y="6814"/>
                  <a:ext cx="40" cy="59"/>
                </a:xfrm>
                <a:custGeom>
                  <a:avLst/>
                  <a:gdLst>
                    <a:gd name="T0" fmla="*/ 40 w 40"/>
                    <a:gd name="T1" fmla="*/ 29 h 59"/>
                    <a:gd name="T2" fmla="*/ 39 w 40"/>
                    <a:gd name="T3" fmla="*/ 40 h 59"/>
                    <a:gd name="T4" fmla="*/ 35 w 40"/>
                    <a:gd name="T5" fmla="*/ 50 h 59"/>
                    <a:gd name="T6" fmla="*/ 29 w 40"/>
                    <a:gd name="T7" fmla="*/ 56 h 59"/>
                    <a:gd name="T8" fmla="*/ 22 w 40"/>
                    <a:gd name="T9" fmla="*/ 59 h 59"/>
                    <a:gd name="T10" fmla="*/ 13 w 40"/>
                    <a:gd name="T11" fmla="*/ 57 h 59"/>
                    <a:gd name="T12" fmla="*/ 7 w 40"/>
                    <a:gd name="T13" fmla="*/ 52 h 59"/>
                    <a:gd name="T14" fmla="*/ 1 w 40"/>
                    <a:gd name="T15" fmla="*/ 42 h 59"/>
                    <a:gd name="T16" fmla="*/ 0 w 40"/>
                    <a:gd name="T17" fmla="*/ 30 h 59"/>
                    <a:gd name="T18" fmla="*/ 0 w 40"/>
                    <a:gd name="T19" fmla="*/ 19 h 59"/>
                    <a:gd name="T20" fmla="*/ 4 w 40"/>
                    <a:gd name="T21" fmla="*/ 9 h 59"/>
                    <a:gd name="T22" fmla="*/ 10 w 40"/>
                    <a:gd name="T23" fmla="*/ 3 h 59"/>
                    <a:gd name="T24" fmla="*/ 19 w 40"/>
                    <a:gd name="T25" fmla="*/ 0 h 59"/>
                    <a:gd name="T26" fmla="*/ 26 w 40"/>
                    <a:gd name="T27" fmla="*/ 1 h 59"/>
                    <a:gd name="T28" fmla="*/ 33 w 40"/>
                    <a:gd name="T29" fmla="*/ 7 h 59"/>
                    <a:gd name="T30" fmla="*/ 38 w 40"/>
                    <a:gd name="T31" fmla="*/ 17 h 59"/>
                    <a:gd name="T32" fmla="*/ 40 w 40"/>
                    <a:gd name="T33" fmla="*/ 29 h 5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59"/>
                    <a:gd name="T53" fmla="*/ 40 w 40"/>
                    <a:gd name="T54" fmla="*/ 59 h 5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59">
                      <a:moveTo>
                        <a:pt x="40" y="29"/>
                      </a:moveTo>
                      <a:lnTo>
                        <a:pt x="39" y="40"/>
                      </a:lnTo>
                      <a:lnTo>
                        <a:pt x="35" y="50"/>
                      </a:lnTo>
                      <a:lnTo>
                        <a:pt x="29" y="56"/>
                      </a:lnTo>
                      <a:lnTo>
                        <a:pt x="22" y="59"/>
                      </a:lnTo>
                      <a:lnTo>
                        <a:pt x="13" y="57"/>
                      </a:lnTo>
                      <a:lnTo>
                        <a:pt x="7" y="52"/>
                      </a:lnTo>
                      <a:lnTo>
                        <a:pt x="1" y="42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4" y="9"/>
                      </a:lnTo>
                      <a:lnTo>
                        <a:pt x="10" y="3"/>
                      </a:lnTo>
                      <a:lnTo>
                        <a:pt x="19" y="0"/>
                      </a:lnTo>
                      <a:lnTo>
                        <a:pt x="26" y="1"/>
                      </a:lnTo>
                      <a:lnTo>
                        <a:pt x="33" y="7"/>
                      </a:lnTo>
                      <a:lnTo>
                        <a:pt x="38" y="17"/>
                      </a:lnTo>
                      <a:lnTo>
                        <a:pt x="40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0" name="Freeform 129"/>
                <p:cNvSpPr>
                  <a:spLocks/>
                </p:cNvSpPr>
                <p:nvPr/>
              </p:nvSpPr>
              <p:spPr bwMode="auto">
                <a:xfrm>
                  <a:off x="16118" y="6571"/>
                  <a:ext cx="314" cy="599"/>
                </a:xfrm>
                <a:custGeom>
                  <a:avLst/>
                  <a:gdLst>
                    <a:gd name="T0" fmla="*/ 163 w 314"/>
                    <a:gd name="T1" fmla="*/ 0 h 599"/>
                    <a:gd name="T2" fmla="*/ 144 w 314"/>
                    <a:gd name="T3" fmla="*/ 7 h 599"/>
                    <a:gd name="T4" fmla="*/ 128 w 314"/>
                    <a:gd name="T5" fmla="*/ 23 h 599"/>
                    <a:gd name="T6" fmla="*/ 121 w 314"/>
                    <a:gd name="T7" fmla="*/ 36 h 599"/>
                    <a:gd name="T8" fmla="*/ 158 w 314"/>
                    <a:gd name="T9" fmla="*/ 65 h 599"/>
                    <a:gd name="T10" fmla="*/ 212 w 314"/>
                    <a:gd name="T11" fmla="*/ 127 h 599"/>
                    <a:gd name="T12" fmla="*/ 245 w 314"/>
                    <a:gd name="T13" fmla="*/ 200 h 599"/>
                    <a:gd name="T14" fmla="*/ 259 w 314"/>
                    <a:gd name="T15" fmla="*/ 282 h 599"/>
                    <a:gd name="T16" fmla="*/ 261 w 314"/>
                    <a:gd name="T17" fmla="*/ 367 h 599"/>
                    <a:gd name="T18" fmla="*/ 251 w 314"/>
                    <a:gd name="T19" fmla="*/ 451 h 599"/>
                    <a:gd name="T20" fmla="*/ 230 w 314"/>
                    <a:gd name="T21" fmla="*/ 519 h 599"/>
                    <a:gd name="T22" fmla="*/ 190 w 314"/>
                    <a:gd name="T23" fmla="*/ 549 h 599"/>
                    <a:gd name="T24" fmla="*/ 138 w 314"/>
                    <a:gd name="T25" fmla="*/ 555 h 599"/>
                    <a:gd name="T26" fmla="*/ 88 w 314"/>
                    <a:gd name="T27" fmla="*/ 538 h 599"/>
                    <a:gd name="T28" fmla="*/ 82 w 314"/>
                    <a:gd name="T29" fmla="*/ 518 h 599"/>
                    <a:gd name="T30" fmla="*/ 109 w 314"/>
                    <a:gd name="T31" fmla="*/ 503 h 599"/>
                    <a:gd name="T32" fmla="*/ 131 w 314"/>
                    <a:gd name="T33" fmla="*/ 484 h 599"/>
                    <a:gd name="T34" fmla="*/ 150 w 314"/>
                    <a:gd name="T35" fmla="*/ 459 h 599"/>
                    <a:gd name="T36" fmla="*/ 157 w 314"/>
                    <a:gd name="T37" fmla="*/ 440 h 599"/>
                    <a:gd name="T38" fmla="*/ 147 w 314"/>
                    <a:gd name="T39" fmla="*/ 441 h 599"/>
                    <a:gd name="T40" fmla="*/ 129 w 314"/>
                    <a:gd name="T41" fmla="*/ 451 h 599"/>
                    <a:gd name="T42" fmla="*/ 114 w 314"/>
                    <a:gd name="T43" fmla="*/ 463 h 599"/>
                    <a:gd name="T44" fmla="*/ 102 w 314"/>
                    <a:gd name="T45" fmla="*/ 476 h 599"/>
                    <a:gd name="T46" fmla="*/ 86 w 314"/>
                    <a:gd name="T47" fmla="*/ 486 h 599"/>
                    <a:gd name="T48" fmla="*/ 69 w 314"/>
                    <a:gd name="T49" fmla="*/ 492 h 599"/>
                    <a:gd name="T50" fmla="*/ 52 w 314"/>
                    <a:gd name="T51" fmla="*/ 495 h 599"/>
                    <a:gd name="T52" fmla="*/ 36 w 314"/>
                    <a:gd name="T53" fmla="*/ 496 h 599"/>
                    <a:gd name="T54" fmla="*/ 20 w 314"/>
                    <a:gd name="T55" fmla="*/ 503 h 599"/>
                    <a:gd name="T56" fmla="*/ 7 w 314"/>
                    <a:gd name="T57" fmla="*/ 516 h 599"/>
                    <a:gd name="T58" fmla="*/ 0 w 314"/>
                    <a:gd name="T59" fmla="*/ 529 h 599"/>
                    <a:gd name="T60" fmla="*/ 14 w 314"/>
                    <a:gd name="T61" fmla="*/ 559 h 599"/>
                    <a:gd name="T62" fmla="*/ 60 w 314"/>
                    <a:gd name="T63" fmla="*/ 589 h 599"/>
                    <a:gd name="T64" fmla="*/ 116 w 314"/>
                    <a:gd name="T65" fmla="*/ 599 h 599"/>
                    <a:gd name="T66" fmla="*/ 174 w 314"/>
                    <a:gd name="T67" fmla="*/ 592 h 599"/>
                    <a:gd name="T68" fmla="*/ 217 w 314"/>
                    <a:gd name="T69" fmla="*/ 575 h 599"/>
                    <a:gd name="T70" fmla="*/ 246 w 314"/>
                    <a:gd name="T71" fmla="*/ 551 h 599"/>
                    <a:gd name="T72" fmla="*/ 268 w 314"/>
                    <a:gd name="T73" fmla="*/ 520 h 599"/>
                    <a:gd name="T74" fmla="*/ 284 w 314"/>
                    <a:gd name="T75" fmla="*/ 486 h 599"/>
                    <a:gd name="T76" fmla="*/ 304 w 314"/>
                    <a:gd name="T77" fmla="*/ 408 h 599"/>
                    <a:gd name="T78" fmla="*/ 314 w 314"/>
                    <a:gd name="T79" fmla="*/ 276 h 599"/>
                    <a:gd name="T80" fmla="*/ 290 w 314"/>
                    <a:gd name="T81" fmla="*/ 148 h 599"/>
                    <a:gd name="T82" fmla="*/ 223 w 314"/>
                    <a:gd name="T83" fmla="*/ 42 h 59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14"/>
                    <a:gd name="T127" fmla="*/ 0 h 599"/>
                    <a:gd name="T128" fmla="*/ 314 w 314"/>
                    <a:gd name="T129" fmla="*/ 599 h 59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14" h="599">
                      <a:moveTo>
                        <a:pt x="170" y="1"/>
                      </a:moveTo>
                      <a:lnTo>
                        <a:pt x="163" y="0"/>
                      </a:lnTo>
                      <a:lnTo>
                        <a:pt x="154" y="3"/>
                      </a:lnTo>
                      <a:lnTo>
                        <a:pt x="144" y="7"/>
                      </a:lnTo>
                      <a:lnTo>
                        <a:pt x="135" y="14"/>
                      </a:lnTo>
                      <a:lnTo>
                        <a:pt x="128" y="23"/>
                      </a:lnTo>
                      <a:lnTo>
                        <a:pt x="124" y="30"/>
                      </a:lnTo>
                      <a:lnTo>
                        <a:pt x="121" y="36"/>
                      </a:lnTo>
                      <a:lnTo>
                        <a:pt x="122" y="40"/>
                      </a:lnTo>
                      <a:lnTo>
                        <a:pt x="158" y="65"/>
                      </a:lnTo>
                      <a:lnTo>
                        <a:pt x="189" y="93"/>
                      </a:lnTo>
                      <a:lnTo>
                        <a:pt x="212" y="127"/>
                      </a:lnTo>
                      <a:lnTo>
                        <a:pt x="230" y="162"/>
                      </a:lnTo>
                      <a:lnTo>
                        <a:pt x="245" y="200"/>
                      </a:lnTo>
                      <a:lnTo>
                        <a:pt x="253" y="240"/>
                      </a:lnTo>
                      <a:lnTo>
                        <a:pt x="259" y="282"/>
                      </a:lnTo>
                      <a:lnTo>
                        <a:pt x="262" y="323"/>
                      </a:lnTo>
                      <a:lnTo>
                        <a:pt x="261" y="367"/>
                      </a:lnTo>
                      <a:lnTo>
                        <a:pt x="258" y="410"/>
                      </a:lnTo>
                      <a:lnTo>
                        <a:pt x="251" y="451"/>
                      </a:lnTo>
                      <a:lnTo>
                        <a:pt x="240" y="493"/>
                      </a:lnTo>
                      <a:lnTo>
                        <a:pt x="230" y="519"/>
                      </a:lnTo>
                      <a:lnTo>
                        <a:pt x="213" y="538"/>
                      </a:lnTo>
                      <a:lnTo>
                        <a:pt x="190" y="549"/>
                      </a:lnTo>
                      <a:lnTo>
                        <a:pt x="165" y="555"/>
                      </a:lnTo>
                      <a:lnTo>
                        <a:pt x="138" y="555"/>
                      </a:lnTo>
                      <a:lnTo>
                        <a:pt x="112" y="549"/>
                      </a:lnTo>
                      <a:lnTo>
                        <a:pt x="88" y="538"/>
                      </a:lnTo>
                      <a:lnTo>
                        <a:pt x="67" y="523"/>
                      </a:lnTo>
                      <a:lnTo>
                        <a:pt x="82" y="518"/>
                      </a:lnTo>
                      <a:lnTo>
                        <a:pt x="96" y="512"/>
                      </a:lnTo>
                      <a:lnTo>
                        <a:pt x="109" y="503"/>
                      </a:lnTo>
                      <a:lnTo>
                        <a:pt x="121" y="495"/>
                      </a:lnTo>
                      <a:lnTo>
                        <a:pt x="131" y="484"/>
                      </a:lnTo>
                      <a:lnTo>
                        <a:pt x="141" y="473"/>
                      </a:lnTo>
                      <a:lnTo>
                        <a:pt x="150" y="459"/>
                      </a:lnTo>
                      <a:lnTo>
                        <a:pt x="157" y="444"/>
                      </a:lnTo>
                      <a:lnTo>
                        <a:pt x="157" y="440"/>
                      </a:lnTo>
                      <a:lnTo>
                        <a:pt x="154" y="438"/>
                      </a:lnTo>
                      <a:lnTo>
                        <a:pt x="147" y="441"/>
                      </a:lnTo>
                      <a:lnTo>
                        <a:pt x="138" y="446"/>
                      </a:lnTo>
                      <a:lnTo>
                        <a:pt x="129" y="451"/>
                      </a:lnTo>
                      <a:lnTo>
                        <a:pt x="121" y="457"/>
                      </a:lnTo>
                      <a:lnTo>
                        <a:pt x="114" y="463"/>
                      </a:lnTo>
                      <a:lnTo>
                        <a:pt x="109" y="469"/>
                      </a:lnTo>
                      <a:lnTo>
                        <a:pt x="102" y="476"/>
                      </a:lnTo>
                      <a:lnTo>
                        <a:pt x="93" y="480"/>
                      </a:lnTo>
                      <a:lnTo>
                        <a:pt x="86" y="486"/>
                      </a:lnTo>
                      <a:lnTo>
                        <a:pt x="77" y="489"/>
                      </a:lnTo>
                      <a:lnTo>
                        <a:pt x="69" y="492"/>
                      </a:lnTo>
                      <a:lnTo>
                        <a:pt x="60" y="493"/>
                      </a:lnTo>
                      <a:lnTo>
                        <a:pt x="52" y="495"/>
                      </a:lnTo>
                      <a:lnTo>
                        <a:pt x="41" y="495"/>
                      </a:lnTo>
                      <a:lnTo>
                        <a:pt x="36" y="496"/>
                      </a:lnTo>
                      <a:lnTo>
                        <a:pt x="28" y="499"/>
                      </a:lnTo>
                      <a:lnTo>
                        <a:pt x="20" y="503"/>
                      </a:lnTo>
                      <a:lnTo>
                        <a:pt x="13" y="509"/>
                      </a:lnTo>
                      <a:lnTo>
                        <a:pt x="7" y="516"/>
                      </a:lnTo>
                      <a:lnTo>
                        <a:pt x="1" y="522"/>
                      </a:lnTo>
                      <a:lnTo>
                        <a:pt x="0" y="529"/>
                      </a:lnTo>
                      <a:lnTo>
                        <a:pt x="0" y="535"/>
                      </a:lnTo>
                      <a:lnTo>
                        <a:pt x="14" y="559"/>
                      </a:lnTo>
                      <a:lnTo>
                        <a:pt x="34" y="576"/>
                      </a:lnTo>
                      <a:lnTo>
                        <a:pt x="60" y="589"/>
                      </a:lnTo>
                      <a:lnTo>
                        <a:pt x="88" y="597"/>
                      </a:lnTo>
                      <a:lnTo>
                        <a:pt x="116" y="599"/>
                      </a:lnTo>
                      <a:lnTo>
                        <a:pt x="147" y="598"/>
                      </a:lnTo>
                      <a:lnTo>
                        <a:pt x="174" y="592"/>
                      </a:lnTo>
                      <a:lnTo>
                        <a:pt x="200" y="584"/>
                      </a:lnTo>
                      <a:lnTo>
                        <a:pt x="217" y="575"/>
                      </a:lnTo>
                      <a:lnTo>
                        <a:pt x="233" y="564"/>
                      </a:lnTo>
                      <a:lnTo>
                        <a:pt x="246" y="551"/>
                      </a:lnTo>
                      <a:lnTo>
                        <a:pt x="258" y="536"/>
                      </a:lnTo>
                      <a:lnTo>
                        <a:pt x="268" y="520"/>
                      </a:lnTo>
                      <a:lnTo>
                        <a:pt x="277" y="503"/>
                      </a:lnTo>
                      <a:lnTo>
                        <a:pt x="284" y="486"/>
                      </a:lnTo>
                      <a:lnTo>
                        <a:pt x="290" y="469"/>
                      </a:lnTo>
                      <a:lnTo>
                        <a:pt x="304" y="408"/>
                      </a:lnTo>
                      <a:lnTo>
                        <a:pt x="313" y="344"/>
                      </a:lnTo>
                      <a:lnTo>
                        <a:pt x="314" y="276"/>
                      </a:lnTo>
                      <a:lnTo>
                        <a:pt x="307" y="211"/>
                      </a:lnTo>
                      <a:lnTo>
                        <a:pt x="290" y="148"/>
                      </a:lnTo>
                      <a:lnTo>
                        <a:pt x="262" y="91"/>
                      </a:lnTo>
                      <a:lnTo>
                        <a:pt x="223" y="42"/>
                      </a:lnTo>
                      <a:lnTo>
                        <a:pt x="170" y="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1" name="Freeform 130"/>
                <p:cNvSpPr>
                  <a:spLocks/>
                </p:cNvSpPr>
                <p:nvPr/>
              </p:nvSpPr>
              <p:spPr bwMode="auto">
                <a:xfrm>
                  <a:off x="15943" y="6614"/>
                  <a:ext cx="239" cy="59"/>
                </a:xfrm>
                <a:custGeom>
                  <a:avLst/>
                  <a:gdLst>
                    <a:gd name="T0" fmla="*/ 239 w 239"/>
                    <a:gd name="T1" fmla="*/ 39 h 59"/>
                    <a:gd name="T2" fmla="*/ 218 w 239"/>
                    <a:gd name="T3" fmla="*/ 20 h 59"/>
                    <a:gd name="T4" fmla="*/ 192 w 239"/>
                    <a:gd name="T5" fmla="*/ 7 h 59"/>
                    <a:gd name="T6" fmla="*/ 162 w 239"/>
                    <a:gd name="T7" fmla="*/ 2 h 59"/>
                    <a:gd name="T8" fmla="*/ 130 w 239"/>
                    <a:gd name="T9" fmla="*/ 0 h 59"/>
                    <a:gd name="T10" fmla="*/ 98 w 239"/>
                    <a:gd name="T11" fmla="*/ 3 h 59"/>
                    <a:gd name="T12" fmla="*/ 66 w 239"/>
                    <a:gd name="T13" fmla="*/ 10 h 59"/>
                    <a:gd name="T14" fmla="*/ 38 w 239"/>
                    <a:gd name="T15" fmla="*/ 19 h 59"/>
                    <a:gd name="T16" fmla="*/ 13 w 239"/>
                    <a:gd name="T17" fmla="*/ 30 h 59"/>
                    <a:gd name="T18" fmla="*/ 7 w 239"/>
                    <a:gd name="T19" fmla="*/ 36 h 59"/>
                    <a:gd name="T20" fmla="*/ 1 w 239"/>
                    <a:gd name="T21" fmla="*/ 43 h 59"/>
                    <a:gd name="T22" fmla="*/ 0 w 239"/>
                    <a:gd name="T23" fmla="*/ 49 h 59"/>
                    <a:gd name="T24" fmla="*/ 7 w 239"/>
                    <a:gd name="T25" fmla="*/ 48 h 59"/>
                    <a:gd name="T26" fmla="*/ 30 w 239"/>
                    <a:gd name="T27" fmla="*/ 38 h 59"/>
                    <a:gd name="T28" fmla="*/ 58 w 239"/>
                    <a:gd name="T29" fmla="*/ 29 h 59"/>
                    <a:gd name="T30" fmla="*/ 87 w 239"/>
                    <a:gd name="T31" fmla="*/ 23 h 59"/>
                    <a:gd name="T32" fmla="*/ 115 w 239"/>
                    <a:gd name="T33" fmla="*/ 20 h 59"/>
                    <a:gd name="T34" fmla="*/ 144 w 239"/>
                    <a:gd name="T35" fmla="*/ 23 h 59"/>
                    <a:gd name="T36" fmla="*/ 172 w 239"/>
                    <a:gd name="T37" fmla="*/ 29 h 59"/>
                    <a:gd name="T38" fmla="*/ 196 w 239"/>
                    <a:gd name="T39" fmla="*/ 42 h 59"/>
                    <a:gd name="T40" fmla="*/ 215 w 239"/>
                    <a:gd name="T41" fmla="*/ 59 h 59"/>
                    <a:gd name="T42" fmla="*/ 221 w 239"/>
                    <a:gd name="T43" fmla="*/ 59 h 59"/>
                    <a:gd name="T44" fmla="*/ 231 w 239"/>
                    <a:gd name="T45" fmla="*/ 53 h 59"/>
                    <a:gd name="T46" fmla="*/ 238 w 239"/>
                    <a:gd name="T47" fmla="*/ 46 h 59"/>
                    <a:gd name="T48" fmla="*/ 239 w 239"/>
                    <a:gd name="T49" fmla="*/ 39 h 59"/>
                    <a:gd name="T50" fmla="*/ 239 w 239"/>
                    <a:gd name="T51" fmla="*/ 39 h 59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39"/>
                    <a:gd name="T79" fmla="*/ 0 h 59"/>
                    <a:gd name="T80" fmla="*/ 239 w 239"/>
                    <a:gd name="T81" fmla="*/ 59 h 59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39" h="59">
                      <a:moveTo>
                        <a:pt x="239" y="39"/>
                      </a:moveTo>
                      <a:lnTo>
                        <a:pt x="218" y="20"/>
                      </a:lnTo>
                      <a:lnTo>
                        <a:pt x="192" y="7"/>
                      </a:lnTo>
                      <a:lnTo>
                        <a:pt x="162" y="2"/>
                      </a:lnTo>
                      <a:lnTo>
                        <a:pt x="130" y="0"/>
                      </a:lnTo>
                      <a:lnTo>
                        <a:pt x="98" y="3"/>
                      </a:lnTo>
                      <a:lnTo>
                        <a:pt x="66" y="10"/>
                      </a:lnTo>
                      <a:lnTo>
                        <a:pt x="38" y="19"/>
                      </a:lnTo>
                      <a:lnTo>
                        <a:pt x="13" y="30"/>
                      </a:lnTo>
                      <a:lnTo>
                        <a:pt x="7" y="36"/>
                      </a:lnTo>
                      <a:lnTo>
                        <a:pt x="1" y="43"/>
                      </a:lnTo>
                      <a:lnTo>
                        <a:pt x="0" y="49"/>
                      </a:lnTo>
                      <a:lnTo>
                        <a:pt x="7" y="48"/>
                      </a:lnTo>
                      <a:lnTo>
                        <a:pt x="30" y="38"/>
                      </a:lnTo>
                      <a:lnTo>
                        <a:pt x="58" y="29"/>
                      </a:lnTo>
                      <a:lnTo>
                        <a:pt x="87" y="23"/>
                      </a:lnTo>
                      <a:lnTo>
                        <a:pt x="115" y="20"/>
                      </a:lnTo>
                      <a:lnTo>
                        <a:pt x="144" y="23"/>
                      </a:lnTo>
                      <a:lnTo>
                        <a:pt x="172" y="29"/>
                      </a:lnTo>
                      <a:lnTo>
                        <a:pt x="196" y="42"/>
                      </a:lnTo>
                      <a:lnTo>
                        <a:pt x="215" y="59"/>
                      </a:lnTo>
                      <a:lnTo>
                        <a:pt x="221" y="59"/>
                      </a:lnTo>
                      <a:lnTo>
                        <a:pt x="231" y="53"/>
                      </a:lnTo>
                      <a:lnTo>
                        <a:pt x="238" y="46"/>
                      </a:lnTo>
                      <a:lnTo>
                        <a:pt x="239" y="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2" name="Freeform 131"/>
                <p:cNvSpPr>
                  <a:spLocks/>
                </p:cNvSpPr>
                <p:nvPr/>
              </p:nvSpPr>
              <p:spPr bwMode="auto">
                <a:xfrm>
                  <a:off x="16115" y="6886"/>
                  <a:ext cx="89" cy="79"/>
                </a:xfrm>
                <a:custGeom>
                  <a:avLst/>
                  <a:gdLst>
                    <a:gd name="T0" fmla="*/ 83 w 89"/>
                    <a:gd name="T1" fmla="*/ 24 h 79"/>
                    <a:gd name="T2" fmla="*/ 78 w 89"/>
                    <a:gd name="T3" fmla="*/ 16 h 79"/>
                    <a:gd name="T4" fmla="*/ 69 w 89"/>
                    <a:gd name="T5" fmla="*/ 7 h 79"/>
                    <a:gd name="T6" fmla="*/ 59 w 89"/>
                    <a:gd name="T7" fmla="*/ 1 h 79"/>
                    <a:gd name="T8" fmla="*/ 47 w 89"/>
                    <a:gd name="T9" fmla="*/ 0 h 79"/>
                    <a:gd name="T10" fmla="*/ 40 w 89"/>
                    <a:gd name="T11" fmla="*/ 1 h 79"/>
                    <a:gd name="T12" fmla="*/ 31 w 89"/>
                    <a:gd name="T13" fmla="*/ 3 h 79"/>
                    <a:gd name="T14" fmla="*/ 26 w 89"/>
                    <a:gd name="T15" fmla="*/ 7 h 79"/>
                    <a:gd name="T16" fmla="*/ 18 w 89"/>
                    <a:gd name="T17" fmla="*/ 11 h 79"/>
                    <a:gd name="T18" fmla="*/ 13 w 89"/>
                    <a:gd name="T19" fmla="*/ 17 h 79"/>
                    <a:gd name="T20" fmla="*/ 8 w 89"/>
                    <a:gd name="T21" fmla="*/ 24 h 79"/>
                    <a:gd name="T22" fmla="*/ 4 w 89"/>
                    <a:gd name="T23" fmla="*/ 30 h 79"/>
                    <a:gd name="T24" fmla="*/ 0 w 89"/>
                    <a:gd name="T25" fmla="*/ 37 h 79"/>
                    <a:gd name="T26" fmla="*/ 0 w 89"/>
                    <a:gd name="T27" fmla="*/ 42 h 79"/>
                    <a:gd name="T28" fmla="*/ 3 w 89"/>
                    <a:gd name="T29" fmla="*/ 42 h 79"/>
                    <a:gd name="T30" fmla="*/ 5 w 89"/>
                    <a:gd name="T31" fmla="*/ 42 h 79"/>
                    <a:gd name="T32" fmla="*/ 8 w 89"/>
                    <a:gd name="T33" fmla="*/ 40 h 79"/>
                    <a:gd name="T34" fmla="*/ 13 w 89"/>
                    <a:gd name="T35" fmla="*/ 37 h 79"/>
                    <a:gd name="T36" fmla="*/ 17 w 89"/>
                    <a:gd name="T37" fmla="*/ 34 h 79"/>
                    <a:gd name="T38" fmla="*/ 21 w 89"/>
                    <a:gd name="T39" fmla="*/ 30 h 79"/>
                    <a:gd name="T40" fmla="*/ 24 w 89"/>
                    <a:gd name="T41" fmla="*/ 26 h 79"/>
                    <a:gd name="T42" fmla="*/ 24 w 89"/>
                    <a:gd name="T43" fmla="*/ 24 h 79"/>
                    <a:gd name="T44" fmla="*/ 26 w 89"/>
                    <a:gd name="T45" fmla="*/ 23 h 79"/>
                    <a:gd name="T46" fmla="*/ 26 w 89"/>
                    <a:gd name="T47" fmla="*/ 23 h 79"/>
                    <a:gd name="T48" fmla="*/ 26 w 89"/>
                    <a:gd name="T49" fmla="*/ 21 h 79"/>
                    <a:gd name="T50" fmla="*/ 29 w 89"/>
                    <a:gd name="T51" fmla="*/ 21 h 79"/>
                    <a:gd name="T52" fmla="*/ 31 w 89"/>
                    <a:gd name="T53" fmla="*/ 21 h 79"/>
                    <a:gd name="T54" fmla="*/ 34 w 89"/>
                    <a:gd name="T55" fmla="*/ 21 h 79"/>
                    <a:gd name="T56" fmla="*/ 37 w 89"/>
                    <a:gd name="T57" fmla="*/ 23 h 79"/>
                    <a:gd name="T58" fmla="*/ 43 w 89"/>
                    <a:gd name="T59" fmla="*/ 26 h 79"/>
                    <a:gd name="T60" fmla="*/ 49 w 89"/>
                    <a:gd name="T61" fmla="*/ 30 h 79"/>
                    <a:gd name="T62" fmla="*/ 55 w 89"/>
                    <a:gd name="T63" fmla="*/ 34 h 79"/>
                    <a:gd name="T64" fmla="*/ 59 w 89"/>
                    <a:gd name="T65" fmla="*/ 40 h 79"/>
                    <a:gd name="T66" fmla="*/ 60 w 89"/>
                    <a:gd name="T67" fmla="*/ 44 h 79"/>
                    <a:gd name="T68" fmla="*/ 63 w 89"/>
                    <a:gd name="T69" fmla="*/ 49 h 79"/>
                    <a:gd name="T70" fmla="*/ 65 w 89"/>
                    <a:gd name="T71" fmla="*/ 54 h 79"/>
                    <a:gd name="T72" fmla="*/ 65 w 89"/>
                    <a:gd name="T73" fmla="*/ 59 h 79"/>
                    <a:gd name="T74" fmla="*/ 63 w 89"/>
                    <a:gd name="T75" fmla="*/ 59 h 79"/>
                    <a:gd name="T76" fmla="*/ 63 w 89"/>
                    <a:gd name="T77" fmla="*/ 59 h 79"/>
                    <a:gd name="T78" fmla="*/ 63 w 89"/>
                    <a:gd name="T79" fmla="*/ 59 h 79"/>
                    <a:gd name="T80" fmla="*/ 63 w 89"/>
                    <a:gd name="T81" fmla="*/ 59 h 79"/>
                    <a:gd name="T82" fmla="*/ 56 w 89"/>
                    <a:gd name="T83" fmla="*/ 59 h 79"/>
                    <a:gd name="T84" fmla="*/ 49 w 89"/>
                    <a:gd name="T85" fmla="*/ 59 h 79"/>
                    <a:gd name="T86" fmla="*/ 42 w 89"/>
                    <a:gd name="T87" fmla="*/ 56 h 79"/>
                    <a:gd name="T88" fmla="*/ 34 w 89"/>
                    <a:gd name="T89" fmla="*/ 54 h 79"/>
                    <a:gd name="T90" fmla="*/ 27 w 89"/>
                    <a:gd name="T91" fmla="*/ 57 h 79"/>
                    <a:gd name="T92" fmla="*/ 18 w 89"/>
                    <a:gd name="T93" fmla="*/ 63 h 79"/>
                    <a:gd name="T94" fmla="*/ 13 w 89"/>
                    <a:gd name="T95" fmla="*/ 70 h 79"/>
                    <a:gd name="T96" fmla="*/ 13 w 89"/>
                    <a:gd name="T97" fmla="*/ 75 h 79"/>
                    <a:gd name="T98" fmla="*/ 21 w 89"/>
                    <a:gd name="T99" fmla="*/ 77 h 79"/>
                    <a:gd name="T100" fmla="*/ 30 w 89"/>
                    <a:gd name="T101" fmla="*/ 79 h 79"/>
                    <a:gd name="T102" fmla="*/ 39 w 89"/>
                    <a:gd name="T103" fmla="*/ 79 h 79"/>
                    <a:gd name="T104" fmla="*/ 47 w 89"/>
                    <a:gd name="T105" fmla="*/ 79 h 79"/>
                    <a:gd name="T106" fmla="*/ 56 w 89"/>
                    <a:gd name="T107" fmla="*/ 77 h 79"/>
                    <a:gd name="T108" fmla="*/ 63 w 89"/>
                    <a:gd name="T109" fmla="*/ 75 h 79"/>
                    <a:gd name="T110" fmla="*/ 70 w 89"/>
                    <a:gd name="T111" fmla="*/ 70 h 79"/>
                    <a:gd name="T112" fmla="*/ 78 w 89"/>
                    <a:gd name="T113" fmla="*/ 65 h 79"/>
                    <a:gd name="T114" fmla="*/ 85 w 89"/>
                    <a:gd name="T115" fmla="*/ 56 h 79"/>
                    <a:gd name="T116" fmla="*/ 89 w 89"/>
                    <a:gd name="T117" fmla="*/ 46 h 79"/>
                    <a:gd name="T118" fmla="*/ 88 w 89"/>
                    <a:gd name="T119" fmla="*/ 34 h 79"/>
                    <a:gd name="T120" fmla="*/ 83 w 89"/>
                    <a:gd name="T121" fmla="*/ 24 h 7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89"/>
                    <a:gd name="T184" fmla="*/ 0 h 79"/>
                    <a:gd name="T185" fmla="*/ 89 w 89"/>
                    <a:gd name="T186" fmla="*/ 79 h 7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89" h="79">
                      <a:moveTo>
                        <a:pt x="83" y="24"/>
                      </a:moveTo>
                      <a:lnTo>
                        <a:pt x="78" y="16"/>
                      </a:lnTo>
                      <a:lnTo>
                        <a:pt x="69" y="7"/>
                      </a:lnTo>
                      <a:lnTo>
                        <a:pt x="59" y="1"/>
                      </a:lnTo>
                      <a:lnTo>
                        <a:pt x="47" y="0"/>
                      </a:lnTo>
                      <a:lnTo>
                        <a:pt x="40" y="1"/>
                      </a:lnTo>
                      <a:lnTo>
                        <a:pt x="31" y="3"/>
                      </a:lnTo>
                      <a:lnTo>
                        <a:pt x="26" y="7"/>
                      </a:lnTo>
                      <a:lnTo>
                        <a:pt x="18" y="11"/>
                      </a:lnTo>
                      <a:lnTo>
                        <a:pt x="13" y="17"/>
                      </a:lnTo>
                      <a:lnTo>
                        <a:pt x="8" y="24"/>
                      </a:lnTo>
                      <a:lnTo>
                        <a:pt x="4" y="30"/>
                      </a:lnTo>
                      <a:lnTo>
                        <a:pt x="0" y="37"/>
                      </a:lnTo>
                      <a:lnTo>
                        <a:pt x="0" y="42"/>
                      </a:lnTo>
                      <a:lnTo>
                        <a:pt x="3" y="42"/>
                      </a:lnTo>
                      <a:lnTo>
                        <a:pt x="5" y="42"/>
                      </a:lnTo>
                      <a:lnTo>
                        <a:pt x="8" y="40"/>
                      </a:lnTo>
                      <a:lnTo>
                        <a:pt x="13" y="37"/>
                      </a:lnTo>
                      <a:lnTo>
                        <a:pt x="17" y="34"/>
                      </a:lnTo>
                      <a:lnTo>
                        <a:pt x="21" y="30"/>
                      </a:lnTo>
                      <a:lnTo>
                        <a:pt x="24" y="26"/>
                      </a:lnTo>
                      <a:lnTo>
                        <a:pt x="24" y="24"/>
                      </a:lnTo>
                      <a:lnTo>
                        <a:pt x="26" y="23"/>
                      </a:lnTo>
                      <a:lnTo>
                        <a:pt x="26" y="21"/>
                      </a:lnTo>
                      <a:lnTo>
                        <a:pt x="29" y="21"/>
                      </a:lnTo>
                      <a:lnTo>
                        <a:pt x="31" y="21"/>
                      </a:lnTo>
                      <a:lnTo>
                        <a:pt x="34" y="21"/>
                      </a:lnTo>
                      <a:lnTo>
                        <a:pt x="37" y="23"/>
                      </a:lnTo>
                      <a:lnTo>
                        <a:pt x="43" y="26"/>
                      </a:lnTo>
                      <a:lnTo>
                        <a:pt x="49" y="30"/>
                      </a:lnTo>
                      <a:lnTo>
                        <a:pt x="55" y="34"/>
                      </a:lnTo>
                      <a:lnTo>
                        <a:pt x="59" y="40"/>
                      </a:lnTo>
                      <a:lnTo>
                        <a:pt x="60" y="44"/>
                      </a:lnTo>
                      <a:lnTo>
                        <a:pt x="63" y="49"/>
                      </a:lnTo>
                      <a:lnTo>
                        <a:pt x="65" y="54"/>
                      </a:lnTo>
                      <a:lnTo>
                        <a:pt x="65" y="59"/>
                      </a:lnTo>
                      <a:lnTo>
                        <a:pt x="63" y="59"/>
                      </a:lnTo>
                      <a:lnTo>
                        <a:pt x="56" y="59"/>
                      </a:lnTo>
                      <a:lnTo>
                        <a:pt x="49" y="59"/>
                      </a:lnTo>
                      <a:lnTo>
                        <a:pt x="42" y="56"/>
                      </a:lnTo>
                      <a:lnTo>
                        <a:pt x="34" y="54"/>
                      </a:lnTo>
                      <a:lnTo>
                        <a:pt x="27" y="57"/>
                      </a:lnTo>
                      <a:lnTo>
                        <a:pt x="18" y="63"/>
                      </a:lnTo>
                      <a:lnTo>
                        <a:pt x="13" y="70"/>
                      </a:lnTo>
                      <a:lnTo>
                        <a:pt x="13" y="75"/>
                      </a:lnTo>
                      <a:lnTo>
                        <a:pt x="21" y="77"/>
                      </a:lnTo>
                      <a:lnTo>
                        <a:pt x="30" y="79"/>
                      </a:lnTo>
                      <a:lnTo>
                        <a:pt x="39" y="79"/>
                      </a:lnTo>
                      <a:lnTo>
                        <a:pt x="47" y="79"/>
                      </a:lnTo>
                      <a:lnTo>
                        <a:pt x="56" y="77"/>
                      </a:lnTo>
                      <a:lnTo>
                        <a:pt x="63" y="75"/>
                      </a:lnTo>
                      <a:lnTo>
                        <a:pt x="70" y="70"/>
                      </a:lnTo>
                      <a:lnTo>
                        <a:pt x="78" y="65"/>
                      </a:lnTo>
                      <a:lnTo>
                        <a:pt x="85" y="56"/>
                      </a:lnTo>
                      <a:lnTo>
                        <a:pt x="89" y="46"/>
                      </a:lnTo>
                      <a:lnTo>
                        <a:pt x="88" y="34"/>
                      </a:lnTo>
                      <a:lnTo>
                        <a:pt x="83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3" name="Freeform 132"/>
                <p:cNvSpPr>
                  <a:spLocks/>
                </p:cNvSpPr>
                <p:nvPr/>
              </p:nvSpPr>
              <p:spPr bwMode="auto">
                <a:xfrm>
                  <a:off x="16027" y="7245"/>
                  <a:ext cx="55" cy="131"/>
                </a:xfrm>
                <a:custGeom>
                  <a:avLst/>
                  <a:gdLst>
                    <a:gd name="T0" fmla="*/ 0 w 55"/>
                    <a:gd name="T1" fmla="*/ 19 h 131"/>
                    <a:gd name="T2" fmla="*/ 17 w 55"/>
                    <a:gd name="T3" fmla="*/ 42 h 131"/>
                    <a:gd name="T4" fmla="*/ 24 w 55"/>
                    <a:gd name="T5" fmla="*/ 71 h 131"/>
                    <a:gd name="T6" fmla="*/ 27 w 55"/>
                    <a:gd name="T7" fmla="*/ 101 h 131"/>
                    <a:gd name="T8" fmla="*/ 30 w 55"/>
                    <a:gd name="T9" fmla="*/ 130 h 131"/>
                    <a:gd name="T10" fmla="*/ 34 w 55"/>
                    <a:gd name="T11" fmla="*/ 131 h 131"/>
                    <a:gd name="T12" fmla="*/ 43 w 55"/>
                    <a:gd name="T13" fmla="*/ 127 h 131"/>
                    <a:gd name="T14" fmla="*/ 52 w 55"/>
                    <a:gd name="T15" fmla="*/ 121 h 131"/>
                    <a:gd name="T16" fmla="*/ 55 w 55"/>
                    <a:gd name="T17" fmla="*/ 114 h 131"/>
                    <a:gd name="T18" fmla="*/ 52 w 55"/>
                    <a:gd name="T19" fmla="*/ 84 h 131"/>
                    <a:gd name="T20" fmla="*/ 49 w 55"/>
                    <a:gd name="T21" fmla="*/ 53 h 131"/>
                    <a:gd name="T22" fmla="*/ 40 w 55"/>
                    <a:gd name="T23" fmla="*/ 25 h 131"/>
                    <a:gd name="T24" fmla="*/ 23 w 55"/>
                    <a:gd name="T25" fmla="*/ 0 h 131"/>
                    <a:gd name="T26" fmla="*/ 16 w 55"/>
                    <a:gd name="T27" fmla="*/ 0 h 131"/>
                    <a:gd name="T28" fmla="*/ 7 w 55"/>
                    <a:gd name="T29" fmla="*/ 6 h 131"/>
                    <a:gd name="T30" fmla="*/ 0 w 55"/>
                    <a:gd name="T31" fmla="*/ 13 h 131"/>
                    <a:gd name="T32" fmla="*/ 0 w 55"/>
                    <a:gd name="T33" fmla="*/ 19 h 131"/>
                    <a:gd name="T34" fmla="*/ 0 w 55"/>
                    <a:gd name="T35" fmla="*/ 19 h 13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5"/>
                    <a:gd name="T55" fmla="*/ 0 h 131"/>
                    <a:gd name="T56" fmla="*/ 55 w 55"/>
                    <a:gd name="T57" fmla="*/ 131 h 13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5" h="131">
                      <a:moveTo>
                        <a:pt x="0" y="19"/>
                      </a:moveTo>
                      <a:lnTo>
                        <a:pt x="17" y="42"/>
                      </a:lnTo>
                      <a:lnTo>
                        <a:pt x="24" y="71"/>
                      </a:lnTo>
                      <a:lnTo>
                        <a:pt x="27" y="101"/>
                      </a:lnTo>
                      <a:lnTo>
                        <a:pt x="30" y="130"/>
                      </a:lnTo>
                      <a:lnTo>
                        <a:pt x="34" y="131"/>
                      </a:lnTo>
                      <a:lnTo>
                        <a:pt x="43" y="127"/>
                      </a:lnTo>
                      <a:lnTo>
                        <a:pt x="52" y="121"/>
                      </a:lnTo>
                      <a:lnTo>
                        <a:pt x="55" y="114"/>
                      </a:lnTo>
                      <a:lnTo>
                        <a:pt x="52" y="84"/>
                      </a:lnTo>
                      <a:lnTo>
                        <a:pt x="49" y="53"/>
                      </a:lnTo>
                      <a:lnTo>
                        <a:pt x="40" y="25"/>
                      </a:lnTo>
                      <a:lnTo>
                        <a:pt x="23" y="0"/>
                      </a:lnTo>
                      <a:lnTo>
                        <a:pt x="16" y="0"/>
                      </a:lnTo>
                      <a:lnTo>
                        <a:pt x="7" y="6"/>
                      </a:lnTo>
                      <a:lnTo>
                        <a:pt x="0" y="13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4" name="Freeform 133"/>
                <p:cNvSpPr>
                  <a:spLocks/>
                </p:cNvSpPr>
                <p:nvPr/>
              </p:nvSpPr>
              <p:spPr bwMode="auto">
                <a:xfrm>
                  <a:off x="15751" y="6726"/>
                  <a:ext cx="217" cy="447"/>
                </a:xfrm>
                <a:custGeom>
                  <a:avLst/>
                  <a:gdLst>
                    <a:gd name="T0" fmla="*/ 150 w 217"/>
                    <a:gd name="T1" fmla="*/ 26 h 447"/>
                    <a:gd name="T2" fmla="*/ 129 w 217"/>
                    <a:gd name="T3" fmla="*/ 56 h 447"/>
                    <a:gd name="T4" fmla="*/ 103 w 217"/>
                    <a:gd name="T5" fmla="*/ 88 h 447"/>
                    <a:gd name="T6" fmla="*/ 75 w 217"/>
                    <a:gd name="T7" fmla="*/ 120 h 447"/>
                    <a:gd name="T8" fmla="*/ 49 w 217"/>
                    <a:gd name="T9" fmla="*/ 153 h 447"/>
                    <a:gd name="T10" fmla="*/ 26 w 217"/>
                    <a:gd name="T11" fmla="*/ 187 h 447"/>
                    <a:gd name="T12" fmla="*/ 9 w 217"/>
                    <a:gd name="T13" fmla="*/ 223 h 447"/>
                    <a:gd name="T14" fmla="*/ 0 w 217"/>
                    <a:gd name="T15" fmla="*/ 260 h 447"/>
                    <a:gd name="T16" fmla="*/ 4 w 217"/>
                    <a:gd name="T17" fmla="*/ 299 h 447"/>
                    <a:gd name="T18" fmla="*/ 15 w 217"/>
                    <a:gd name="T19" fmla="*/ 328 h 447"/>
                    <a:gd name="T20" fmla="*/ 28 w 217"/>
                    <a:gd name="T21" fmla="*/ 358 h 447"/>
                    <a:gd name="T22" fmla="*/ 45 w 217"/>
                    <a:gd name="T23" fmla="*/ 386 h 447"/>
                    <a:gd name="T24" fmla="*/ 67 w 217"/>
                    <a:gd name="T25" fmla="*/ 411 h 447"/>
                    <a:gd name="T26" fmla="*/ 91 w 217"/>
                    <a:gd name="T27" fmla="*/ 430 h 447"/>
                    <a:gd name="T28" fmla="*/ 118 w 217"/>
                    <a:gd name="T29" fmla="*/ 443 h 447"/>
                    <a:gd name="T30" fmla="*/ 149 w 217"/>
                    <a:gd name="T31" fmla="*/ 447 h 447"/>
                    <a:gd name="T32" fmla="*/ 182 w 217"/>
                    <a:gd name="T33" fmla="*/ 442 h 447"/>
                    <a:gd name="T34" fmla="*/ 188 w 217"/>
                    <a:gd name="T35" fmla="*/ 439 h 447"/>
                    <a:gd name="T36" fmla="*/ 196 w 217"/>
                    <a:gd name="T37" fmla="*/ 433 h 447"/>
                    <a:gd name="T38" fmla="*/ 204 w 217"/>
                    <a:gd name="T39" fmla="*/ 426 h 447"/>
                    <a:gd name="T40" fmla="*/ 211 w 217"/>
                    <a:gd name="T41" fmla="*/ 417 h 447"/>
                    <a:gd name="T42" fmla="*/ 215 w 217"/>
                    <a:gd name="T43" fmla="*/ 410 h 447"/>
                    <a:gd name="T44" fmla="*/ 217 w 217"/>
                    <a:gd name="T45" fmla="*/ 406 h 447"/>
                    <a:gd name="T46" fmla="*/ 214 w 217"/>
                    <a:gd name="T47" fmla="*/ 403 h 447"/>
                    <a:gd name="T48" fmla="*/ 206 w 217"/>
                    <a:gd name="T49" fmla="*/ 404 h 447"/>
                    <a:gd name="T50" fmla="*/ 175 w 217"/>
                    <a:gd name="T51" fmla="*/ 407 h 447"/>
                    <a:gd name="T52" fmla="*/ 146 w 217"/>
                    <a:gd name="T53" fmla="*/ 398 h 447"/>
                    <a:gd name="T54" fmla="*/ 120 w 217"/>
                    <a:gd name="T55" fmla="*/ 380 h 447"/>
                    <a:gd name="T56" fmla="*/ 98 w 217"/>
                    <a:gd name="T57" fmla="*/ 354 h 447"/>
                    <a:gd name="T58" fmla="*/ 79 w 217"/>
                    <a:gd name="T59" fmla="*/ 324 h 447"/>
                    <a:gd name="T60" fmla="*/ 65 w 217"/>
                    <a:gd name="T61" fmla="*/ 294 h 447"/>
                    <a:gd name="T62" fmla="*/ 55 w 217"/>
                    <a:gd name="T63" fmla="*/ 262 h 447"/>
                    <a:gd name="T64" fmla="*/ 49 w 217"/>
                    <a:gd name="T65" fmla="*/ 236 h 447"/>
                    <a:gd name="T66" fmla="*/ 52 w 217"/>
                    <a:gd name="T67" fmla="*/ 206 h 447"/>
                    <a:gd name="T68" fmla="*/ 64 w 217"/>
                    <a:gd name="T69" fmla="*/ 177 h 447"/>
                    <a:gd name="T70" fmla="*/ 81 w 217"/>
                    <a:gd name="T71" fmla="*/ 147 h 447"/>
                    <a:gd name="T72" fmla="*/ 104 w 217"/>
                    <a:gd name="T73" fmla="*/ 118 h 447"/>
                    <a:gd name="T74" fmla="*/ 129 w 217"/>
                    <a:gd name="T75" fmla="*/ 89 h 447"/>
                    <a:gd name="T76" fmla="*/ 153 w 217"/>
                    <a:gd name="T77" fmla="*/ 62 h 447"/>
                    <a:gd name="T78" fmla="*/ 176 w 217"/>
                    <a:gd name="T79" fmla="*/ 35 h 447"/>
                    <a:gd name="T80" fmla="*/ 193 w 217"/>
                    <a:gd name="T81" fmla="*/ 10 h 447"/>
                    <a:gd name="T82" fmla="*/ 196 w 217"/>
                    <a:gd name="T83" fmla="*/ 3 h 447"/>
                    <a:gd name="T84" fmla="*/ 195 w 217"/>
                    <a:gd name="T85" fmla="*/ 0 h 447"/>
                    <a:gd name="T86" fmla="*/ 189 w 217"/>
                    <a:gd name="T87" fmla="*/ 0 h 447"/>
                    <a:gd name="T88" fmla="*/ 180 w 217"/>
                    <a:gd name="T89" fmla="*/ 5 h 447"/>
                    <a:gd name="T90" fmla="*/ 172 w 217"/>
                    <a:gd name="T91" fmla="*/ 9 h 447"/>
                    <a:gd name="T92" fmla="*/ 162 w 217"/>
                    <a:gd name="T93" fmla="*/ 15 h 447"/>
                    <a:gd name="T94" fmla="*/ 155 w 217"/>
                    <a:gd name="T95" fmla="*/ 20 h 447"/>
                    <a:gd name="T96" fmla="*/ 150 w 217"/>
                    <a:gd name="T97" fmla="*/ 26 h 447"/>
                    <a:gd name="T98" fmla="*/ 150 w 217"/>
                    <a:gd name="T99" fmla="*/ 26 h 44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17"/>
                    <a:gd name="T151" fmla="*/ 0 h 447"/>
                    <a:gd name="T152" fmla="*/ 217 w 217"/>
                    <a:gd name="T153" fmla="*/ 447 h 44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17" h="447">
                      <a:moveTo>
                        <a:pt x="150" y="26"/>
                      </a:moveTo>
                      <a:lnTo>
                        <a:pt x="129" y="56"/>
                      </a:lnTo>
                      <a:lnTo>
                        <a:pt x="103" y="88"/>
                      </a:lnTo>
                      <a:lnTo>
                        <a:pt x="75" y="120"/>
                      </a:lnTo>
                      <a:lnTo>
                        <a:pt x="49" y="153"/>
                      </a:lnTo>
                      <a:lnTo>
                        <a:pt x="26" y="187"/>
                      </a:lnTo>
                      <a:lnTo>
                        <a:pt x="9" y="223"/>
                      </a:lnTo>
                      <a:lnTo>
                        <a:pt x="0" y="260"/>
                      </a:lnTo>
                      <a:lnTo>
                        <a:pt x="4" y="299"/>
                      </a:lnTo>
                      <a:lnTo>
                        <a:pt x="15" y="328"/>
                      </a:lnTo>
                      <a:lnTo>
                        <a:pt x="28" y="358"/>
                      </a:lnTo>
                      <a:lnTo>
                        <a:pt x="45" y="386"/>
                      </a:lnTo>
                      <a:lnTo>
                        <a:pt x="67" y="411"/>
                      </a:lnTo>
                      <a:lnTo>
                        <a:pt x="91" y="430"/>
                      </a:lnTo>
                      <a:lnTo>
                        <a:pt x="118" y="443"/>
                      </a:lnTo>
                      <a:lnTo>
                        <a:pt x="149" y="447"/>
                      </a:lnTo>
                      <a:lnTo>
                        <a:pt x="182" y="442"/>
                      </a:lnTo>
                      <a:lnTo>
                        <a:pt x="188" y="439"/>
                      </a:lnTo>
                      <a:lnTo>
                        <a:pt x="196" y="433"/>
                      </a:lnTo>
                      <a:lnTo>
                        <a:pt x="204" y="426"/>
                      </a:lnTo>
                      <a:lnTo>
                        <a:pt x="211" y="417"/>
                      </a:lnTo>
                      <a:lnTo>
                        <a:pt x="215" y="410"/>
                      </a:lnTo>
                      <a:lnTo>
                        <a:pt x="217" y="406"/>
                      </a:lnTo>
                      <a:lnTo>
                        <a:pt x="214" y="403"/>
                      </a:lnTo>
                      <a:lnTo>
                        <a:pt x="206" y="404"/>
                      </a:lnTo>
                      <a:lnTo>
                        <a:pt x="175" y="407"/>
                      </a:lnTo>
                      <a:lnTo>
                        <a:pt x="146" y="398"/>
                      </a:lnTo>
                      <a:lnTo>
                        <a:pt x="120" y="380"/>
                      </a:lnTo>
                      <a:lnTo>
                        <a:pt x="98" y="354"/>
                      </a:lnTo>
                      <a:lnTo>
                        <a:pt x="79" y="324"/>
                      </a:lnTo>
                      <a:lnTo>
                        <a:pt x="65" y="294"/>
                      </a:lnTo>
                      <a:lnTo>
                        <a:pt x="55" y="262"/>
                      </a:lnTo>
                      <a:lnTo>
                        <a:pt x="49" y="236"/>
                      </a:lnTo>
                      <a:lnTo>
                        <a:pt x="52" y="206"/>
                      </a:lnTo>
                      <a:lnTo>
                        <a:pt x="64" y="177"/>
                      </a:lnTo>
                      <a:lnTo>
                        <a:pt x="81" y="147"/>
                      </a:lnTo>
                      <a:lnTo>
                        <a:pt x="104" y="118"/>
                      </a:lnTo>
                      <a:lnTo>
                        <a:pt x="129" y="89"/>
                      </a:lnTo>
                      <a:lnTo>
                        <a:pt x="153" y="62"/>
                      </a:lnTo>
                      <a:lnTo>
                        <a:pt x="176" y="35"/>
                      </a:lnTo>
                      <a:lnTo>
                        <a:pt x="193" y="10"/>
                      </a:lnTo>
                      <a:lnTo>
                        <a:pt x="196" y="3"/>
                      </a:lnTo>
                      <a:lnTo>
                        <a:pt x="195" y="0"/>
                      </a:lnTo>
                      <a:lnTo>
                        <a:pt x="189" y="0"/>
                      </a:lnTo>
                      <a:lnTo>
                        <a:pt x="180" y="5"/>
                      </a:lnTo>
                      <a:lnTo>
                        <a:pt x="172" y="9"/>
                      </a:lnTo>
                      <a:lnTo>
                        <a:pt x="162" y="15"/>
                      </a:lnTo>
                      <a:lnTo>
                        <a:pt x="155" y="20"/>
                      </a:lnTo>
                      <a:lnTo>
                        <a:pt x="150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5" name="Freeform 134"/>
                <p:cNvSpPr>
                  <a:spLocks/>
                </p:cNvSpPr>
                <p:nvPr/>
              </p:nvSpPr>
              <p:spPr bwMode="auto">
                <a:xfrm>
                  <a:off x="16025" y="6732"/>
                  <a:ext cx="48" cy="42"/>
                </a:xfrm>
                <a:custGeom>
                  <a:avLst/>
                  <a:gdLst>
                    <a:gd name="T0" fmla="*/ 0 w 48"/>
                    <a:gd name="T1" fmla="*/ 17 h 42"/>
                    <a:gd name="T2" fmla="*/ 2 w 48"/>
                    <a:gd name="T3" fmla="*/ 17 h 42"/>
                    <a:gd name="T4" fmla="*/ 5 w 48"/>
                    <a:gd name="T5" fmla="*/ 17 h 42"/>
                    <a:gd name="T6" fmla="*/ 10 w 48"/>
                    <a:gd name="T7" fmla="*/ 17 h 42"/>
                    <a:gd name="T8" fmla="*/ 18 w 48"/>
                    <a:gd name="T9" fmla="*/ 19 h 42"/>
                    <a:gd name="T10" fmla="*/ 25 w 48"/>
                    <a:gd name="T11" fmla="*/ 22 h 42"/>
                    <a:gd name="T12" fmla="*/ 33 w 48"/>
                    <a:gd name="T13" fmla="*/ 26 h 42"/>
                    <a:gd name="T14" fmla="*/ 41 w 48"/>
                    <a:gd name="T15" fmla="*/ 33 h 42"/>
                    <a:gd name="T16" fmla="*/ 48 w 48"/>
                    <a:gd name="T17" fmla="*/ 42 h 42"/>
                    <a:gd name="T18" fmla="*/ 48 w 48"/>
                    <a:gd name="T19" fmla="*/ 40 h 42"/>
                    <a:gd name="T20" fmla="*/ 46 w 48"/>
                    <a:gd name="T21" fmla="*/ 36 h 42"/>
                    <a:gd name="T22" fmla="*/ 44 w 48"/>
                    <a:gd name="T23" fmla="*/ 30 h 42"/>
                    <a:gd name="T24" fmla="*/ 41 w 48"/>
                    <a:gd name="T25" fmla="*/ 23 h 42"/>
                    <a:gd name="T26" fmla="*/ 35 w 48"/>
                    <a:gd name="T27" fmla="*/ 14 h 42"/>
                    <a:gd name="T28" fmla="*/ 26 w 48"/>
                    <a:gd name="T29" fmla="*/ 9 h 42"/>
                    <a:gd name="T30" fmla="*/ 15 w 48"/>
                    <a:gd name="T31" fmla="*/ 3 h 42"/>
                    <a:gd name="T32" fmla="*/ 0 w 48"/>
                    <a:gd name="T33" fmla="*/ 0 h 42"/>
                    <a:gd name="T34" fmla="*/ 0 w 48"/>
                    <a:gd name="T35" fmla="*/ 17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8"/>
                    <a:gd name="T55" fmla="*/ 0 h 42"/>
                    <a:gd name="T56" fmla="*/ 48 w 48"/>
                    <a:gd name="T57" fmla="*/ 42 h 4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8" h="42">
                      <a:moveTo>
                        <a:pt x="0" y="17"/>
                      </a:moveTo>
                      <a:lnTo>
                        <a:pt x="2" y="17"/>
                      </a:lnTo>
                      <a:lnTo>
                        <a:pt x="5" y="17"/>
                      </a:lnTo>
                      <a:lnTo>
                        <a:pt x="10" y="17"/>
                      </a:lnTo>
                      <a:lnTo>
                        <a:pt x="18" y="19"/>
                      </a:lnTo>
                      <a:lnTo>
                        <a:pt x="25" y="22"/>
                      </a:lnTo>
                      <a:lnTo>
                        <a:pt x="33" y="26"/>
                      </a:lnTo>
                      <a:lnTo>
                        <a:pt x="41" y="33"/>
                      </a:lnTo>
                      <a:lnTo>
                        <a:pt x="48" y="42"/>
                      </a:lnTo>
                      <a:lnTo>
                        <a:pt x="48" y="40"/>
                      </a:lnTo>
                      <a:lnTo>
                        <a:pt x="46" y="36"/>
                      </a:lnTo>
                      <a:lnTo>
                        <a:pt x="44" y="30"/>
                      </a:lnTo>
                      <a:lnTo>
                        <a:pt x="41" y="23"/>
                      </a:lnTo>
                      <a:lnTo>
                        <a:pt x="35" y="14"/>
                      </a:lnTo>
                      <a:lnTo>
                        <a:pt x="26" y="9"/>
                      </a:lnTo>
                      <a:lnTo>
                        <a:pt x="15" y="3"/>
                      </a:lnTo>
                      <a:lnTo>
                        <a:pt x="0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6" name="Freeform 135"/>
                <p:cNvSpPr>
                  <a:spLocks/>
                </p:cNvSpPr>
                <p:nvPr/>
              </p:nvSpPr>
              <p:spPr bwMode="auto">
                <a:xfrm>
                  <a:off x="15936" y="6749"/>
                  <a:ext cx="32" cy="29"/>
                </a:xfrm>
                <a:custGeom>
                  <a:avLst/>
                  <a:gdLst>
                    <a:gd name="T0" fmla="*/ 0 w 32"/>
                    <a:gd name="T1" fmla="*/ 29 h 29"/>
                    <a:gd name="T2" fmla="*/ 27 w 32"/>
                    <a:gd name="T3" fmla="*/ 0 h 29"/>
                    <a:gd name="T4" fmla="*/ 32 w 32"/>
                    <a:gd name="T5" fmla="*/ 25 h 29"/>
                    <a:gd name="T6" fmla="*/ 0 w 32"/>
                    <a:gd name="T7" fmla="*/ 29 h 2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2"/>
                    <a:gd name="T13" fmla="*/ 0 h 29"/>
                    <a:gd name="T14" fmla="*/ 32 w 32"/>
                    <a:gd name="T15" fmla="*/ 29 h 2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2" h="29">
                      <a:moveTo>
                        <a:pt x="0" y="29"/>
                      </a:moveTo>
                      <a:lnTo>
                        <a:pt x="27" y="0"/>
                      </a:lnTo>
                      <a:lnTo>
                        <a:pt x="32" y="25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7" name="Freeform 136"/>
                <p:cNvSpPr>
                  <a:spLocks/>
                </p:cNvSpPr>
                <p:nvPr/>
              </p:nvSpPr>
              <p:spPr bwMode="auto">
                <a:xfrm>
                  <a:off x="15930" y="7357"/>
                  <a:ext cx="602" cy="468"/>
                </a:xfrm>
                <a:custGeom>
                  <a:avLst/>
                  <a:gdLst>
                    <a:gd name="T0" fmla="*/ 72 w 602"/>
                    <a:gd name="T1" fmla="*/ 42 h 468"/>
                    <a:gd name="T2" fmla="*/ 0 w 602"/>
                    <a:gd name="T3" fmla="*/ 196 h 468"/>
                    <a:gd name="T4" fmla="*/ 45 w 602"/>
                    <a:gd name="T5" fmla="*/ 230 h 468"/>
                    <a:gd name="T6" fmla="*/ 89 w 602"/>
                    <a:gd name="T7" fmla="*/ 383 h 468"/>
                    <a:gd name="T8" fmla="*/ 346 w 602"/>
                    <a:gd name="T9" fmla="*/ 332 h 468"/>
                    <a:gd name="T10" fmla="*/ 319 w 602"/>
                    <a:gd name="T11" fmla="*/ 68 h 468"/>
                    <a:gd name="T12" fmla="*/ 550 w 602"/>
                    <a:gd name="T13" fmla="*/ 187 h 468"/>
                    <a:gd name="T14" fmla="*/ 381 w 602"/>
                    <a:gd name="T15" fmla="*/ 409 h 468"/>
                    <a:gd name="T16" fmla="*/ 434 w 602"/>
                    <a:gd name="T17" fmla="*/ 468 h 468"/>
                    <a:gd name="T18" fmla="*/ 602 w 602"/>
                    <a:gd name="T19" fmla="*/ 153 h 468"/>
                    <a:gd name="T20" fmla="*/ 310 w 602"/>
                    <a:gd name="T21" fmla="*/ 0 h 468"/>
                    <a:gd name="T22" fmla="*/ 72 w 602"/>
                    <a:gd name="T23" fmla="*/ 42 h 46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02"/>
                    <a:gd name="T37" fmla="*/ 0 h 468"/>
                    <a:gd name="T38" fmla="*/ 602 w 602"/>
                    <a:gd name="T39" fmla="*/ 468 h 46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02" h="468">
                      <a:moveTo>
                        <a:pt x="72" y="42"/>
                      </a:moveTo>
                      <a:lnTo>
                        <a:pt x="0" y="196"/>
                      </a:lnTo>
                      <a:lnTo>
                        <a:pt x="45" y="230"/>
                      </a:lnTo>
                      <a:lnTo>
                        <a:pt x="89" y="383"/>
                      </a:lnTo>
                      <a:lnTo>
                        <a:pt x="346" y="332"/>
                      </a:lnTo>
                      <a:lnTo>
                        <a:pt x="319" y="68"/>
                      </a:lnTo>
                      <a:lnTo>
                        <a:pt x="550" y="187"/>
                      </a:lnTo>
                      <a:lnTo>
                        <a:pt x="381" y="409"/>
                      </a:lnTo>
                      <a:lnTo>
                        <a:pt x="434" y="468"/>
                      </a:lnTo>
                      <a:lnTo>
                        <a:pt x="602" y="153"/>
                      </a:lnTo>
                      <a:lnTo>
                        <a:pt x="310" y="0"/>
                      </a:lnTo>
                      <a:lnTo>
                        <a:pt x="72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8" name="Freeform 137"/>
                <p:cNvSpPr>
                  <a:spLocks/>
                </p:cNvSpPr>
                <p:nvPr/>
              </p:nvSpPr>
              <p:spPr bwMode="auto">
                <a:xfrm>
                  <a:off x="16011" y="7714"/>
                  <a:ext cx="495" cy="614"/>
                </a:xfrm>
                <a:custGeom>
                  <a:avLst/>
                  <a:gdLst>
                    <a:gd name="T0" fmla="*/ 17 w 495"/>
                    <a:gd name="T1" fmla="*/ 52 h 614"/>
                    <a:gd name="T2" fmla="*/ 0 w 495"/>
                    <a:gd name="T3" fmla="*/ 605 h 614"/>
                    <a:gd name="T4" fmla="*/ 495 w 495"/>
                    <a:gd name="T5" fmla="*/ 614 h 614"/>
                    <a:gd name="T6" fmla="*/ 265 w 495"/>
                    <a:gd name="T7" fmla="*/ 0 h 614"/>
                    <a:gd name="T8" fmla="*/ 221 w 495"/>
                    <a:gd name="T9" fmla="*/ 9 h 614"/>
                    <a:gd name="T10" fmla="*/ 424 w 495"/>
                    <a:gd name="T11" fmla="*/ 562 h 614"/>
                    <a:gd name="T12" fmla="*/ 71 w 495"/>
                    <a:gd name="T13" fmla="*/ 545 h 614"/>
                    <a:gd name="T14" fmla="*/ 62 w 495"/>
                    <a:gd name="T15" fmla="*/ 43 h 614"/>
                    <a:gd name="T16" fmla="*/ 17 w 495"/>
                    <a:gd name="T17" fmla="*/ 52 h 6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95"/>
                    <a:gd name="T28" fmla="*/ 0 h 614"/>
                    <a:gd name="T29" fmla="*/ 495 w 495"/>
                    <a:gd name="T30" fmla="*/ 614 h 6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95" h="614">
                      <a:moveTo>
                        <a:pt x="17" y="52"/>
                      </a:moveTo>
                      <a:lnTo>
                        <a:pt x="0" y="605"/>
                      </a:lnTo>
                      <a:lnTo>
                        <a:pt x="495" y="614"/>
                      </a:lnTo>
                      <a:lnTo>
                        <a:pt x="265" y="0"/>
                      </a:lnTo>
                      <a:lnTo>
                        <a:pt x="221" y="9"/>
                      </a:lnTo>
                      <a:lnTo>
                        <a:pt x="424" y="562"/>
                      </a:lnTo>
                      <a:lnTo>
                        <a:pt x="71" y="545"/>
                      </a:lnTo>
                      <a:lnTo>
                        <a:pt x="62" y="43"/>
                      </a:lnTo>
                      <a:lnTo>
                        <a:pt x="17" y="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09" name="Freeform 138"/>
                <p:cNvSpPr>
                  <a:spLocks/>
                </p:cNvSpPr>
                <p:nvPr/>
              </p:nvSpPr>
              <p:spPr bwMode="auto">
                <a:xfrm>
                  <a:off x="15975" y="7399"/>
                  <a:ext cx="248" cy="282"/>
                </a:xfrm>
                <a:custGeom>
                  <a:avLst/>
                  <a:gdLst>
                    <a:gd name="T0" fmla="*/ 44 w 248"/>
                    <a:gd name="T1" fmla="*/ 26 h 282"/>
                    <a:gd name="T2" fmla="*/ 0 w 248"/>
                    <a:gd name="T3" fmla="*/ 128 h 282"/>
                    <a:gd name="T4" fmla="*/ 53 w 248"/>
                    <a:gd name="T5" fmla="*/ 163 h 282"/>
                    <a:gd name="T6" fmla="*/ 70 w 248"/>
                    <a:gd name="T7" fmla="*/ 282 h 282"/>
                    <a:gd name="T8" fmla="*/ 248 w 248"/>
                    <a:gd name="T9" fmla="*/ 247 h 282"/>
                    <a:gd name="T10" fmla="*/ 231 w 248"/>
                    <a:gd name="T11" fmla="*/ 0 h 282"/>
                    <a:gd name="T12" fmla="*/ 44 w 248"/>
                    <a:gd name="T13" fmla="*/ 26 h 2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8"/>
                    <a:gd name="T22" fmla="*/ 0 h 282"/>
                    <a:gd name="T23" fmla="*/ 248 w 248"/>
                    <a:gd name="T24" fmla="*/ 282 h 2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8" h="282">
                      <a:moveTo>
                        <a:pt x="44" y="26"/>
                      </a:moveTo>
                      <a:lnTo>
                        <a:pt x="0" y="128"/>
                      </a:lnTo>
                      <a:lnTo>
                        <a:pt x="53" y="163"/>
                      </a:lnTo>
                      <a:lnTo>
                        <a:pt x="70" y="282"/>
                      </a:lnTo>
                      <a:lnTo>
                        <a:pt x="248" y="247"/>
                      </a:lnTo>
                      <a:lnTo>
                        <a:pt x="231" y="0"/>
                      </a:lnTo>
                      <a:lnTo>
                        <a:pt x="44" y="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0" name="Freeform 139"/>
                <p:cNvSpPr>
                  <a:spLocks/>
                </p:cNvSpPr>
                <p:nvPr/>
              </p:nvSpPr>
              <p:spPr bwMode="auto">
                <a:xfrm>
                  <a:off x="16256" y="8302"/>
                  <a:ext cx="101" cy="358"/>
                </a:xfrm>
                <a:custGeom>
                  <a:avLst/>
                  <a:gdLst>
                    <a:gd name="T0" fmla="*/ 0 w 101"/>
                    <a:gd name="T1" fmla="*/ 9 h 358"/>
                    <a:gd name="T2" fmla="*/ 23 w 101"/>
                    <a:gd name="T3" fmla="*/ 315 h 358"/>
                    <a:gd name="T4" fmla="*/ 78 w 101"/>
                    <a:gd name="T5" fmla="*/ 358 h 358"/>
                    <a:gd name="T6" fmla="*/ 101 w 101"/>
                    <a:gd name="T7" fmla="*/ 9 h 358"/>
                    <a:gd name="T8" fmla="*/ 55 w 101"/>
                    <a:gd name="T9" fmla="*/ 272 h 358"/>
                    <a:gd name="T10" fmla="*/ 32 w 101"/>
                    <a:gd name="T11" fmla="*/ 0 h 358"/>
                    <a:gd name="T12" fmla="*/ 0 w 101"/>
                    <a:gd name="T13" fmla="*/ 9 h 3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"/>
                    <a:gd name="T22" fmla="*/ 0 h 358"/>
                    <a:gd name="T23" fmla="*/ 101 w 101"/>
                    <a:gd name="T24" fmla="*/ 358 h 3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" h="358">
                      <a:moveTo>
                        <a:pt x="0" y="9"/>
                      </a:moveTo>
                      <a:lnTo>
                        <a:pt x="23" y="315"/>
                      </a:lnTo>
                      <a:lnTo>
                        <a:pt x="78" y="358"/>
                      </a:lnTo>
                      <a:lnTo>
                        <a:pt x="101" y="9"/>
                      </a:lnTo>
                      <a:lnTo>
                        <a:pt x="55" y="272"/>
                      </a:lnTo>
                      <a:lnTo>
                        <a:pt x="32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1" name="Freeform 140"/>
                <p:cNvSpPr>
                  <a:spLocks/>
                </p:cNvSpPr>
                <p:nvPr/>
              </p:nvSpPr>
              <p:spPr bwMode="auto">
                <a:xfrm>
                  <a:off x="16090" y="8302"/>
                  <a:ext cx="142" cy="349"/>
                </a:xfrm>
                <a:custGeom>
                  <a:avLst/>
                  <a:gdLst>
                    <a:gd name="T0" fmla="*/ 94 w 142"/>
                    <a:gd name="T1" fmla="*/ 9 h 349"/>
                    <a:gd name="T2" fmla="*/ 105 w 142"/>
                    <a:gd name="T3" fmla="*/ 306 h 349"/>
                    <a:gd name="T4" fmla="*/ 77 w 142"/>
                    <a:gd name="T5" fmla="*/ 306 h 349"/>
                    <a:gd name="T6" fmla="*/ 35 w 142"/>
                    <a:gd name="T7" fmla="*/ 0 h 349"/>
                    <a:gd name="T8" fmla="*/ 0 w 142"/>
                    <a:gd name="T9" fmla="*/ 17 h 349"/>
                    <a:gd name="T10" fmla="*/ 65 w 142"/>
                    <a:gd name="T11" fmla="*/ 341 h 349"/>
                    <a:gd name="T12" fmla="*/ 113 w 142"/>
                    <a:gd name="T13" fmla="*/ 349 h 349"/>
                    <a:gd name="T14" fmla="*/ 142 w 142"/>
                    <a:gd name="T15" fmla="*/ 0 h 349"/>
                    <a:gd name="T16" fmla="*/ 94 w 142"/>
                    <a:gd name="T17" fmla="*/ 9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2"/>
                    <a:gd name="T28" fmla="*/ 0 h 349"/>
                    <a:gd name="T29" fmla="*/ 142 w 142"/>
                    <a:gd name="T30" fmla="*/ 349 h 34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2" h="349">
                      <a:moveTo>
                        <a:pt x="94" y="9"/>
                      </a:moveTo>
                      <a:lnTo>
                        <a:pt x="105" y="306"/>
                      </a:lnTo>
                      <a:lnTo>
                        <a:pt x="77" y="306"/>
                      </a:lnTo>
                      <a:lnTo>
                        <a:pt x="35" y="0"/>
                      </a:lnTo>
                      <a:lnTo>
                        <a:pt x="0" y="17"/>
                      </a:lnTo>
                      <a:lnTo>
                        <a:pt x="65" y="341"/>
                      </a:lnTo>
                      <a:lnTo>
                        <a:pt x="113" y="349"/>
                      </a:lnTo>
                      <a:lnTo>
                        <a:pt x="142" y="0"/>
                      </a:lnTo>
                      <a:lnTo>
                        <a:pt x="94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2" name="Freeform 141"/>
                <p:cNvSpPr>
                  <a:spLocks/>
                </p:cNvSpPr>
                <p:nvPr/>
              </p:nvSpPr>
              <p:spPr bwMode="auto">
                <a:xfrm>
                  <a:off x="16285" y="8660"/>
                  <a:ext cx="205" cy="109"/>
                </a:xfrm>
                <a:custGeom>
                  <a:avLst/>
                  <a:gdLst>
                    <a:gd name="T0" fmla="*/ 0 w 205"/>
                    <a:gd name="T1" fmla="*/ 42 h 109"/>
                    <a:gd name="T2" fmla="*/ 4 w 205"/>
                    <a:gd name="T3" fmla="*/ 43 h 109"/>
                    <a:gd name="T4" fmla="*/ 14 w 205"/>
                    <a:gd name="T5" fmla="*/ 49 h 109"/>
                    <a:gd name="T6" fmla="*/ 32 w 205"/>
                    <a:gd name="T7" fmla="*/ 56 h 109"/>
                    <a:gd name="T8" fmla="*/ 53 w 205"/>
                    <a:gd name="T9" fmla="*/ 65 h 109"/>
                    <a:gd name="T10" fmla="*/ 76 w 205"/>
                    <a:gd name="T11" fmla="*/ 73 h 109"/>
                    <a:gd name="T12" fmla="*/ 102 w 205"/>
                    <a:gd name="T13" fmla="*/ 83 h 109"/>
                    <a:gd name="T14" fmla="*/ 127 w 205"/>
                    <a:gd name="T15" fmla="*/ 92 h 109"/>
                    <a:gd name="T16" fmla="*/ 151 w 205"/>
                    <a:gd name="T17" fmla="*/ 100 h 109"/>
                    <a:gd name="T18" fmla="*/ 173 w 205"/>
                    <a:gd name="T19" fmla="*/ 106 h 109"/>
                    <a:gd name="T20" fmla="*/ 189 w 205"/>
                    <a:gd name="T21" fmla="*/ 109 h 109"/>
                    <a:gd name="T22" fmla="*/ 200 w 205"/>
                    <a:gd name="T23" fmla="*/ 108 h 109"/>
                    <a:gd name="T24" fmla="*/ 205 w 205"/>
                    <a:gd name="T25" fmla="*/ 103 h 109"/>
                    <a:gd name="T26" fmla="*/ 200 w 205"/>
                    <a:gd name="T27" fmla="*/ 93 h 109"/>
                    <a:gd name="T28" fmla="*/ 187 w 205"/>
                    <a:gd name="T29" fmla="*/ 76 h 109"/>
                    <a:gd name="T30" fmla="*/ 161 w 205"/>
                    <a:gd name="T31" fmla="*/ 54 h 109"/>
                    <a:gd name="T32" fmla="*/ 124 w 205"/>
                    <a:gd name="T33" fmla="*/ 24 h 109"/>
                    <a:gd name="T34" fmla="*/ 79 w 205"/>
                    <a:gd name="T35" fmla="*/ 0 h 109"/>
                    <a:gd name="T36" fmla="*/ 88 w 205"/>
                    <a:gd name="T37" fmla="*/ 33 h 109"/>
                    <a:gd name="T38" fmla="*/ 0 w 205"/>
                    <a:gd name="T39" fmla="*/ 42 h 109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205"/>
                    <a:gd name="T61" fmla="*/ 0 h 109"/>
                    <a:gd name="T62" fmla="*/ 205 w 205"/>
                    <a:gd name="T63" fmla="*/ 109 h 109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205" h="109">
                      <a:moveTo>
                        <a:pt x="0" y="42"/>
                      </a:moveTo>
                      <a:lnTo>
                        <a:pt x="4" y="43"/>
                      </a:lnTo>
                      <a:lnTo>
                        <a:pt x="14" y="49"/>
                      </a:lnTo>
                      <a:lnTo>
                        <a:pt x="32" y="56"/>
                      </a:lnTo>
                      <a:lnTo>
                        <a:pt x="53" y="65"/>
                      </a:lnTo>
                      <a:lnTo>
                        <a:pt x="76" y="73"/>
                      </a:lnTo>
                      <a:lnTo>
                        <a:pt x="102" y="83"/>
                      </a:lnTo>
                      <a:lnTo>
                        <a:pt x="127" y="92"/>
                      </a:lnTo>
                      <a:lnTo>
                        <a:pt x="151" y="100"/>
                      </a:lnTo>
                      <a:lnTo>
                        <a:pt x="173" y="106"/>
                      </a:lnTo>
                      <a:lnTo>
                        <a:pt x="189" y="109"/>
                      </a:lnTo>
                      <a:lnTo>
                        <a:pt x="200" y="108"/>
                      </a:lnTo>
                      <a:lnTo>
                        <a:pt x="205" y="103"/>
                      </a:lnTo>
                      <a:lnTo>
                        <a:pt x="200" y="93"/>
                      </a:lnTo>
                      <a:lnTo>
                        <a:pt x="187" y="76"/>
                      </a:lnTo>
                      <a:lnTo>
                        <a:pt x="161" y="54"/>
                      </a:lnTo>
                      <a:lnTo>
                        <a:pt x="124" y="24"/>
                      </a:lnTo>
                      <a:lnTo>
                        <a:pt x="79" y="0"/>
                      </a:lnTo>
                      <a:lnTo>
                        <a:pt x="88" y="33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3" name="Freeform 142"/>
                <p:cNvSpPr>
                  <a:spLocks/>
                </p:cNvSpPr>
                <p:nvPr/>
              </p:nvSpPr>
              <p:spPr bwMode="auto">
                <a:xfrm>
                  <a:off x="15988" y="7031"/>
                  <a:ext cx="106" cy="89"/>
                </a:xfrm>
                <a:custGeom>
                  <a:avLst/>
                  <a:gdLst>
                    <a:gd name="T0" fmla="*/ 105 w 106"/>
                    <a:gd name="T1" fmla="*/ 0 h 89"/>
                    <a:gd name="T2" fmla="*/ 101 w 106"/>
                    <a:gd name="T3" fmla="*/ 10 h 89"/>
                    <a:gd name="T4" fmla="*/ 92 w 106"/>
                    <a:gd name="T5" fmla="*/ 17 h 89"/>
                    <a:gd name="T6" fmla="*/ 82 w 106"/>
                    <a:gd name="T7" fmla="*/ 24 h 89"/>
                    <a:gd name="T8" fmla="*/ 73 w 106"/>
                    <a:gd name="T9" fmla="*/ 30 h 89"/>
                    <a:gd name="T10" fmla="*/ 63 w 106"/>
                    <a:gd name="T11" fmla="*/ 24 h 89"/>
                    <a:gd name="T12" fmla="*/ 52 w 106"/>
                    <a:gd name="T13" fmla="*/ 19 h 89"/>
                    <a:gd name="T14" fmla="*/ 39 w 106"/>
                    <a:gd name="T15" fmla="*/ 13 h 89"/>
                    <a:gd name="T16" fmla="*/ 26 w 106"/>
                    <a:gd name="T17" fmla="*/ 9 h 89"/>
                    <a:gd name="T18" fmla="*/ 14 w 106"/>
                    <a:gd name="T19" fmla="*/ 6 h 89"/>
                    <a:gd name="T20" fmla="*/ 6 w 106"/>
                    <a:gd name="T21" fmla="*/ 7 h 89"/>
                    <a:gd name="T22" fmla="*/ 0 w 106"/>
                    <a:gd name="T23" fmla="*/ 13 h 89"/>
                    <a:gd name="T24" fmla="*/ 0 w 106"/>
                    <a:gd name="T25" fmla="*/ 23 h 89"/>
                    <a:gd name="T26" fmla="*/ 1 w 106"/>
                    <a:gd name="T27" fmla="*/ 24 h 89"/>
                    <a:gd name="T28" fmla="*/ 3 w 106"/>
                    <a:gd name="T29" fmla="*/ 26 h 89"/>
                    <a:gd name="T30" fmla="*/ 7 w 106"/>
                    <a:gd name="T31" fmla="*/ 30 h 89"/>
                    <a:gd name="T32" fmla="*/ 11 w 106"/>
                    <a:gd name="T33" fmla="*/ 35 h 89"/>
                    <a:gd name="T34" fmla="*/ 18 w 106"/>
                    <a:gd name="T35" fmla="*/ 37 h 89"/>
                    <a:gd name="T36" fmla="*/ 26 w 106"/>
                    <a:gd name="T37" fmla="*/ 40 h 89"/>
                    <a:gd name="T38" fmla="*/ 36 w 106"/>
                    <a:gd name="T39" fmla="*/ 42 h 89"/>
                    <a:gd name="T40" fmla="*/ 46 w 106"/>
                    <a:gd name="T41" fmla="*/ 42 h 89"/>
                    <a:gd name="T42" fmla="*/ 53 w 106"/>
                    <a:gd name="T43" fmla="*/ 55 h 89"/>
                    <a:gd name="T44" fmla="*/ 37 w 106"/>
                    <a:gd name="T45" fmla="*/ 59 h 89"/>
                    <a:gd name="T46" fmla="*/ 37 w 106"/>
                    <a:gd name="T47" fmla="*/ 65 h 89"/>
                    <a:gd name="T48" fmla="*/ 40 w 106"/>
                    <a:gd name="T49" fmla="*/ 78 h 89"/>
                    <a:gd name="T50" fmla="*/ 47 w 106"/>
                    <a:gd name="T51" fmla="*/ 89 h 89"/>
                    <a:gd name="T52" fmla="*/ 62 w 106"/>
                    <a:gd name="T53" fmla="*/ 89 h 89"/>
                    <a:gd name="T54" fmla="*/ 81 w 106"/>
                    <a:gd name="T55" fmla="*/ 52 h 89"/>
                    <a:gd name="T56" fmla="*/ 78 w 106"/>
                    <a:gd name="T57" fmla="*/ 55 h 89"/>
                    <a:gd name="T58" fmla="*/ 98 w 106"/>
                    <a:gd name="T59" fmla="*/ 40 h 89"/>
                    <a:gd name="T60" fmla="*/ 105 w 106"/>
                    <a:gd name="T61" fmla="*/ 26 h 89"/>
                    <a:gd name="T62" fmla="*/ 106 w 106"/>
                    <a:gd name="T63" fmla="*/ 12 h 89"/>
                    <a:gd name="T64" fmla="*/ 105 w 106"/>
                    <a:gd name="T65" fmla="*/ 0 h 8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6"/>
                    <a:gd name="T100" fmla="*/ 0 h 89"/>
                    <a:gd name="T101" fmla="*/ 106 w 106"/>
                    <a:gd name="T102" fmla="*/ 89 h 8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6" h="89">
                      <a:moveTo>
                        <a:pt x="105" y="0"/>
                      </a:moveTo>
                      <a:lnTo>
                        <a:pt x="101" y="10"/>
                      </a:lnTo>
                      <a:lnTo>
                        <a:pt x="92" y="17"/>
                      </a:lnTo>
                      <a:lnTo>
                        <a:pt x="82" y="24"/>
                      </a:lnTo>
                      <a:lnTo>
                        <a:pt x="73" y="30"/>
                      </a:lnTo>
                      <a:lnTo>
                        <a:pt x="63" y="24"/>
                      </a:lnTo>
                      <a:lnTo>
                        <a:pt x="52" y="19"/>
                      </a:lnTo>
                      <a:lnTo>
                        <a:pt x="39" y="13"/>
                      </a:lnTo>
                      <a:lnTo>
                        <a:pt x="26" y="9"/>
                      </a:lnTo>
                      <a:lnTo>
                        <a:pt x="14" y="6"/>
                      </a:lnTo>
                      <a:lnTo>
                        <a:pt x="6" y="7"/>
                      </a:lnTo>
                      <a:lnTo>
                        <a:pt x="0" y="13"/>
                      </a:lnTo>
                      <a:lnTo>
                        <a:pt x="0" y="23"/>
                      </a:lnTo>
                      <a:lnTo>
                        <a:pt x="1" y="24"/>
                      </a:lnTo>
                      <a:lnTo>
                        <a:pt x="3" y="26"/>
                      </a:lnTo>
                      <a:lnTo>
                        <a:pt x="7" y="30"/>
                      </a:lnTo>
                      <a:lnTo>
                        <a:pt x="11" y="35"/>
                      </a:lnTo>
                      <a:lnTo>
                        <a:pt x="18" y="37"/>
                      </a:lnTo>
                      <a:lnTo>
                        <a:pt x="26" y="40"/>
                      </a:lnTo>
                      <a:lnTo>
                        <a:pt x="36" y="42"/>
                      </a:lnTo>
                      <a:lnTo>
                        <a:pt x="46" y="42"/>
                      </a:lnTo>
                      <a:lnTo>
                        <a:pt x="53" y="55"/>
                      </a:lnTo>
                      <a:lnTo>
                        <a:pt x="37" y="59"/>
                      </a:lnTo>
                      <a:lnTo>
                        <a:pt x="37" y="65"/>
                      </a:lnTo>
                      <a:lnTo>
                        <a:pt x="40" y="78"/>
                      </a:lnTo>
                      <a:lnTo>
                        <a:pt x="47" y="89"/>
                      </a:lnTo>
                      <a:lnTo>
                        <a:pt x="62" y="89"/>
                      </a:lnTo>
                      <a:lnTo>
                        <a:pt x="81" y="52"/>
                      </a:lnTo>
                      <a:lnTo>
                        <a:pt x="78" y="55"/>
                      </a:lnTo>
                      <a:lnTo>
                        <a:pt x="98" y="40"/>
                      </a:lnTo>
                      <a:lnTo>
                        <a:pt x="105" y="26"/>
                      </a:lnTo>
                      <a:lnTo>
                        <a:pt x="106" y="12"/>
                      </a:ln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4" name="Freeform 143"/>
                <p:cNvSpPr>
                  <a:spLocks/>
                </p:cNvSpPr>
                <p:nvPr/>
              </p:nvSpPr>
              <p:spPr bwMode="auto">
                <a:xfrm>
                  <a:off x="16089" y="7022"/>
                  <a:ext cx="3" cy="12"/>
                </a:xfrm>
                <a:custGeom>
                  <a:avLst/>
                  <a:gdLst>
                    <a:gd name="T0" fmla="*/ 0 w 3"/>
                    <a:gd name="T1" fmla="*/ 0 h 12"/>
                    <a:gd name="T2" fmla="*/ 0 w 3"/>
                    <a:gd name="T3" fmla="*/ 2 h 12"/>
                    <a:gd name="T4" fmla="*/ 1 w 3"/>
                    <a:gd name="T5" fmla="*/ 3 h 12"/>
                    <a:gd name="T6" fmla="*/ 3 w 3"/>
                    <a:gd name="T7" fmla="*/ 8 h 12"/>
                    <a:gd name="T8" fmla="*/ 3 w 3"/>
                    <a:gd name="T9" fmla="*/ 12 h 12"/>
                    <a:gd name="T10" fmla="*/ 3 w 3"/>
                    <a:gd name="T11" fmla="*/ 9 h 12"/>
                    <a:gd name="T12" fmla="*/ 3 w 3"/>
                    <a:gd name="T13" fmla="*/ 6 h 12"/>
                    <a:gd name="T14" fmla="*/ 1 w 3"/>
                    <a:gd name="T15" fmla="*/ 3 h 12"/>
                    <a:gd name="T16" fmla="*/ 0 w 3"/>
                    <a:gd name="T17" fmla="*/ 0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"/>
                    <a:gd name="T28" fmla="*/ 0 h 12"/>
                    <a:gd name="T29" fmla="*/ 3 w 3"/>
                    <a:gd name="T30" fmla="*/ 12 h 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" h="1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3" y="8"/>
                      </a:lnTo>
                      <a:lnTo>
                        <a:pt x="3" y="12"/>
                      </a:lnTo>
                      <a:lnTo>
                        <a:pt x="3" y="9"/>
                      </a:lnTo>
                      <a:lnTo>
                        <a:pt x="3" y="6"/>
                      </a:lnTo>
                      <a:lnTo>
                        <a:pt x="1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5" name="Freeform 144"/>
                <p:cNvSpPr>
                  <a:spLocks/>
                </p:cNvSpPr>
                <p:nvPr/>
              </p:nvSpPr>
              <p:spPr bwMode="auto">
                <a:xfrm>
                  <a:off x="15352" y="8007"/>
                  <a:ext cx="541" cy="377"/>
                </a:xfrm>
                <a:custGeom>
                  <a:avLst/>
                  <a:gdLst>
                    <a:gd name="T0" fmla="*/ 131 w 541"/>
                    <a:gd name="T1" fmla="*/ 17 h 377"/>
                    <a:gd name="T2" fmla="*/ 124 w 541"/>
                    <a:gd name="T3" fmla="*/ 23 h 377"/>
                    <a:gd name="T4" fmla="*/ 106 w 541"/>
                    <a:gd name="T5" fmla="*/ 42 h 377"/>
                    <a:gd name="T6" fmla="*/ 83 w 541"/>
                    <a:gd name="T7" fmla="*/ 69 h 377"/>
                    <a:gd name="T8" fmla="*/ 59 w 541"/>
                    <a:gd name="T9" fmla="*/ 105 h 377"/>
                    <a:gd name="T10" fmla="*/ 40 w 541"/>
                    <a:gd name="T11" fmla="*/ 150 h 377"/>
                    <a:gd name="T12" fmla="*/ 28 w 541"/>
                    <a:gd name="T13" fmla="*/ 200 h 377"/>
                    <a:gd name="T14" fmla="*/ 31 w 541"/>
                    <a:gd name="T15" fmla="*/ 256 h 377"/>
                    <a:gd name="T16" fmla="*/ 54 w 541"/>
                    <a:gd name="T17" fmla="*/ 315 h 377"/>
                    <a:gd name="T18" fmla="*/ 504 w 541"/>
                    <a:gd name="T19" fmla="*/ 334 h 377"/>
                    <a:gd name="T20" fmla="*/ 502 w 541"/>
                    <a:gd name="T21" fmla="*/ 331 h 377"/>
                    <a:gd name="T22" fmla="*/ 494 w 541"/>
                    <a:gd name="T23" fmla="*/ 324 h 377"/>
                    <a:gd name="T24" fmla="*/ 484 w 541"/>
                    <a:gd name="T25" fmla="*/ 312 h 377"/>
                    <a:gd name="T26" fmla="*/ 471 w 541"/>
                    <a:gd name="T27" fmla="*/ 298 h 377"/>
                    <a:gd name="T28" fmla="*/ 455 w 541"/>
                    <a:gd name="T29" fmla="*/ 281 h 377"/>
                    <a:gd name="T30" fmla="*/ 440 w 541"/>
                    <a:gd name="T31" fmla="*/ 259 h 377"/>
                    <a:gd name="T32" fmla="*/ 424 w 541"/>
                    <a:gd name="T33" fmla="*/ 236 h 377"/>
                    <a:gd name="T34" fmla="*/ 409 w 541"/>
                    <a:gd name="T35" fmla="*/ 212 h 377"/>
                    <a:gd name="T36" fmla="*/ 396 w 541"/>
                    <a:gd name="T37" fmla="*/ 187 h 377"/>
                    <a:gd name="T38" fmla="*/ 386 w 541"/>
                    <a:gd name="T39" fmla="*/ 161 h 377"/>
                    <a:gd name="T40" fmla="*/ 379 w 541"/>
                    <a:gd name="T41" fmla="*/ 134 h 377"/>
                    <a:gd name="T42" fmla="*/ 378 w 541"/>
                    <a:gd name="T43" fmla="*/ 108 h 377"/>
                    <a:gd name="T44" fmla="*/ 380 w 541"/>
                    <a:gd name="T45" fmla="*/ 84 h 377"/>
                    <a:gd name="T46" fmla="*/ 392 w 541"/>
                    <a:gd name="T47" fmla="*/ 61 h 377"/>
                    <a:gd name="T48" fmla="*/ 409 w 541"/>
                    <a:gd name="T49" fmla="*/ 39 h 377"/>
                    <a:gd name="T50" fmla="*/ 435 w 541"/>
                    <a:gd name="T51" fmla="*/ 20 h 377"/>
                    <a:gd name="T52" fmla="*/ 474 w 541"/>
                    <a:gd name="T53" fmla="*/ 0 h 377"/>
                    <a:gd name="T54" fmla="*/ 468 w 541"/>
                    <a:gd name="T55" fmla="*/ 7 h 377"/>
                    <a:gd name="T56" fmla="*/ 457 w 541"/>
                    <a:gd name="T57" fmla="*/ 29 h 377"/>
                    <a:gd name="T58" fmla="*/ 444 w 541"/>
                    <a:gd name="T59" fmla="*/ 62 h 377"/>
                    <a:gd name="T60" fmla="*/ 434 w 541"/>
                    <a:gd name="T61" fmla="*/ 105 h 377"/>
                    <a:gd name="T62" fmla="*/ 434 w 541"/>
                    <a:gd name="T63" fmla="*/ 155 h 377"/>
                    <a:gd name="T64" fmla="*/ 447 w 541"/>
                    <a:gd name="T65" fmla="*/ 213 h 377"/>
                    <a:gd name="T66" fmla="*/ 481 w 541"/>
                    <a:gd name="T67" fmla="*/ 273 h 377"/>
                    <a:gd name="T68" fmla="*/ 541 w 541"/>
                    <a:gd name="T69" fmla="*/ 335 h 377"/>
                    <a:gd name="T70" fmla="*/ 538 w 541"/>
                    <a:gd name="T71" fmla="*/ 377 h 377"/>
                    <a:gd name="T72" fmla="*/ 39 w 541"/>
                    <a:gd name="T73" fmla="*/ 364 h 377"/>
                    <a:gd name="T74" fmla="*/ 33 w 541"/>
                    <a:gd name="T75" fmla="*/ 354 h 377"/>
                    <a:gd name="T76" fmla="*/ 21 w 541"/>
                    <a:gd name="T77" fmla="*/ 327 h 377"/>
                    <a:gd name="T78" fmla="*/ 8 w 541"/>
                    <a:gd name="T79" fmla="*/ 286 h 377"/>
                    <a:gd name="T80" fmla="*/ 0 w 541"/>
                    <a:gd name="T81" fmla="*/ 236 h 377"/>
                    <a:gd name="T82" fmla="*/ 2 w 541"/>
                    <a:gd name="T83" fmla="*/ 181 h 377"/>
                    <a:gd name="T84" fmla="*/ 21 w 541"/>
                    <a:gd name="T85" fmla="*/ 124 h 377"/>
                    <a:gd name="T86" fmla="*/ 62 w 541"/>
                    <a:gd name="T87" fmla="*/ 68 h 377"/>
                    <a:gd name="T88" fmla="*/ 131 w 541"/>
                    <a:gd name="T89" fmla="*/ 17 h 37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41"/>
                    <a:gd name="T136" fmla="*/ 0 h 377"/>
                    <a:gd name="T137" fmla="*/ 541 w 541"/>
                    <a:gd name="T138" fmla="*/ 377 h 37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41" h="377">
                      <a:moveTo>
                        <a:pt x="131" y="17"/>
                      </a:moveTo>
                      <a:lnTo>
                        <a:pt x="124" y="23"/>
                      </a:lnTo>
                      <a:lnTo>
                        <a:pt x="106" y="42"/>
                      </a:lnTo>
                      <a:lnTo>
                        <a:pt x="83" y="69"/>
                      </a:lnTo>
                      <a:lnTo>
                        <a:pt x="59" y="105"/>
                      </a:lnTo>
                      <a:lnTo>
                        <a:pt x="40" y="150"/>
                      </a:lnTo>
                      <a:lnTo>
                        <a:pt x="28" y="200"/>
                      </a:lnTo>
                      <a:lnTo>
                        <a:pt x="31" y="256"/>
                      </a:lnTo>
                      <a:lnTo>
                        <a:pt x="54" y="315"/>
                      </a:lnTo>
                      <a:lnTo>
                        <a:pt x="504" y="334"/>
                      </a:lnTo>
                      <a:lnTo>
                        <a:pt x="502" y="331"/>
                      </a:lnTo>
                      <a:lnTo>
                        <a:pt x="494" y="324"/>
                      </a:lnTo>
                      <a:lnTo>
                        <a:pt x="484" y="312"/>
                      </a:lnTo>
                      <a:lnTo>
                        <a:pt x="471" y="298"/>
                      </a:lnTo>
                      <a:lnTo>
                        <a:pt x="455" y="281"/>
                      </a:lnTo>
                      <a:lnTo>
                        <a:pt x="440" y="259"/>
                      </a:lnTo>
                      <a:lnTo>
                        <a:pt x="424" y="236"/>
                      </a:lnTo>
                      <a:lnTo>
                        <a:pt x="409" y="212"/>
                      </a:lnTo>
                      <a:lnTo>
                        <a:pt x="396" y="187"/>
                      </a:lnTo>
                      <a:lnTo>
                        <a:pt x="386" y="161"/>
                      </a:lnTo>
                      <a:lnTo>
                        <a:pt x="379" y="134"/>
                      </a:lnTo>
                      <a:lnTo>
                        <a:pt x="378" y="108"/>
                      </a:lnTo>
                      <a:lnTo>
                        <a:pt x="380" y="84"/>
                      </a:lnTo>
                      <a:lnTo>
                        <a:pt x="392" y="61"/>
                      </a:lnTo>
                      <a:lnTo>
                        <a:pt x="409" y="39"/>
                      </a:lnTo>
                      <a:lnTo>
                        <a:pt x="435" y="20"/>
                      </a:lnTo>
                      <a:lnTo>
                        <a:pt x="474" y="0"/>
                      </a:lnTo>
                      <a:lnTo>
                        <a:pt x="468" y="7"/>
                      </a:lnTo>
                      <a:lnTo>
                        <a:pt x="457" y="29"/>
                      </a:lnTo>
                      <a:lnTo>
                        <a:pt x="444" y="62"/>
                      </a:lnTo>
                      <a:lnTo>
                        <a:pt x="434" y="105"/>
                      </a:lnTo>
                      <a:lnTo>
                        <a:pt x="434" y="155"/>
                      </a:lnTo>
                      <a:lnTo>
                        <a:pt x="447" y="213"/>
                      </a:lnTo>
                      <a:lnTo>
                        <a:pt x="481" y="273"/>
                      </a:lnTo>
                      <a:lnTo>
                        <a:pt x="541" y="335"/>
                      </a:lnTo>
                      <a:lnTo>
                        <a:pt x="538" y="377"/>
                      </a:lnTo>
                      <a:lnTo>
                        <a:pt x="39" y="364"/>
                      </a:lnTo>
                      <a:lnTo>
                        <a:pt x="33" y="354"/>
                      </a:lnTo>
                      <a:lnTo>
                        <a:pt x="21" y="327"/>
                      </a:lnTo>
                      <a:lnTo>
                        <a:pt x="8" y="286"/>
                      </a:lnTo>
                      <a:lnTo>
                        <a:pt x="0" y="236"/>
                      </a:lnTo>
                      <a:lnTo>
                        <a:pt x="2" y="181"/>
                      </a:lnTo>
                      <a:lnTo>
                        <a:pt x="21" y="124"/>
                      </a:lnTo>
                      <a:lnTo>
                        <a:pt x="62" y="68"/>
                      </a:lnTo>
                      <a:lnTo>
                        <a:pt x="131" y="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6" name="Freeform 145"/>
                <p:cNvSpPr>
                  <a:spLocks/>
                </p:cNvSpPr>
                <p:nvPr/>
              </p:nvSpPr>
              <p:spPr bwMode="auto">
                <a:xfrm>
                  <a:off x="15337" y="8147"/>
                  <a:ext cx="479" cy="51"/>
                </a:xfrm>
                <a:custGeom>
                  <a:avLst/>
                  <a:gdLst>
                    <a:gd name="T0" fmla="*/ 26 w 479"/>
                    <a:gd name="T1" fmla="*/ 0 h 51"/>
                    <a:gd name="T2" fmla="*/ 0 w 479"/>
                    <a:gd name="T3" fmla="*/ 24 h 51"/>
                    <a:gd name="T4" fmla="*/ 475 w 479"/>
                    <a:gd name="T5" fmla="*/ 51 h 51"/>
                    <a:gd name="T6" fmla="*/ 479 w 479"/>
                    <a:gd name="T7" fmla="*/ 26 h 51"/>
                    <a:gd name="T8" fmla="*/ 26 w 479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79"/>
                    <a:gd name="T16" fmla="*/ 0 h 51"/>
                    <a:gd name="T17" fmla="*/ 479 w 479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79" h="51">
                      <a:moveTo>
                        <a:pt x="26" y="0"/>
                      </a:moveTo>
                      <a:lnTo>
                        <a:pt x="0" y="24"/>
                      </a:lnTo>
                      <a:lnTo>
                        <a:pt x="475" y="51"/>
                      </a:lnTo>
                      <a:lnTo>
                        <a:pt x="479" y="26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C0A1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7" name="Freeform 146"/>
                <p:cNvSpPr>
                  <a:spLocks/>
                </p:cNvSpPr>
                <p:nvPr/>
              </p:nvSpPr>
              <p:spPr bwMode="auto">
                <a:xfrm>
                  <a:off x="15303" y="8226"/>
                  <a:ext cx="540" cy="54"/>
                </a:xfrm>
                <a:custGeom>
                  <a:avLst/>
                  <a:gdLst>
                    <a:gd name="T0" fmla="*/ 24 w 540"/>
                    <a:gd name="T1" fmla="*/ 0 h 54"/>
                    <a:gd name="T2" fmla="*/ 519 w 540"/>
                    <a:gd name="T3" fmla="*/ 20 h 54"/>
                    <a:gd name="T4" fmla="*/ 540 w 540"/>
                    <a:gd name="T5" fmla="*/ 54 h 54"/>
                    <a:gd name="T6" fmla="*/ 0 w 540"/>
                    <a:gd name="T7" fmla="*/ 47 h 54"/>
                    <a:gd name="T8" fmla="*/ 24 w 540"/>
                    <a:gd name="T9" fmla="*/ 0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0"/>
                    <a:gd name="T16" fmla="*/ 0 h 54"/>
                    <a:gd name="T17" fmla="*/ 540 w 540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0" h="54">
                      <a:moveTo>
                        <a:pt x="24" y="0"/>
                      </a:moveTo>
                      <a:lnTo>
                        <a:pt x="519" y="20"/>
                      </a:lnTo>
                      <a:lnTo>
                        <a:pt x="540" y="54"/>
                      </a:lnTo>
                      <a:lnTo>
                        <a:pt x="0" y="47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C0A1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8" name="Freeform 147"/>
                <p:cNvSpPr>
                  <a:spLocks/>
                </p:cNvSpPr>
                <p:nvPr/>
              </p:nvSpPr>
              <p:spPr bwMode="auto">
                <a:xfrm>
                  <a:off x="15311" y="8522"/>
                  <a:ext cx="274" cy="122"/>
                </a:xfrm>
                <a:custGeom>
                  <a:avLst/>
                  <a:gdLst>
                    <a:gd name="T0" fmla="*/ 228 w 274"/>
                    <a:gd name="T1" fmla="*/ 40 h 122"/>
                    <a:gd name="T2" fmla="*/ 33 w 274"/>
                    <a:gd name="T3" fmla="*/ 0 h 122"/>
                    <a:gd name="T4" fmla="*/ 0 w 274"/>
                    <a:gd name="T5" fmla="*/ 66 h 122"/>
                    <a:gd name="T6" fmla="*/ 69 w 274"/>
                    <a:gd name="T7" fmla="*/ 122 h 122"/>
                    <a:gd name="T8" fmla="*/ 240 w 274"/>
                    <a:gd name="T9" fmla="*/ 105 h 122"/>
                    <a:gd name="T10" fmla="*/ 274 w 274"/>
                    <a:gd name="T11" fmla="*/ 69 h 122"/>
                    <a:gd name="T12" fmla="*/ 228 w 274"/>
                    <a:gd name="T13" fmla="*/ 40 h 1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4"/>
                    <a:gd name="T22" fmla="*/ 0 h 122"/>
                    <a:gd name="T23" fmla="*/ 274 w 274"/>
                    <a:gd name="T24" fmla="*/ 122 h 1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4" h="122">
                      <a:moveTo>
                        <a:pt x="228" y="40"/>
                      </a:moveTo>
                      <a:lnTo>
                        <a:pt x="33" y="0"/>
                      </a:lnTo>
                      <a:lnTo>
                        <a:pt x="0" y="66"/>
                      </a:lnTo>
                      <a:lnTo>
                        <a:pt x="69" y="122"/>
                      </a:lnTo>
                      <a:lnTo>
                        <a:pt x="240" y="105"/>
                      </a:lnTo>
                      <a:lnTo>
                        <a:pt x="274" y="69"/>
                      </a:lnTo>
                      <a:lnTo>
                        <a:pt x="228" y="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19" name="Freeform 148"/>
                <p:cNvSpPr>
                  <a:spLocks/>
                </p:cNvSpPr>
                <p:nvPr/>
              </p:nvSpPr>
              <p:spPr bwMode="auto">
                <a:xfrm>
                  <a:off x="15683" y="8566"/>
                  <a:ext cx="243" cy="143"/>
                </a:xfrm>
                <a:custGeom>
                  <a:avLst/>
                  <a:gdLst>
                    <a:gd name="T0" fmla="*/ 145 w 243"/>
                    <a:gd name="T1" fmla="*/ 138 h 143"/>
                    <a:gd name="T2" fmla="*/ 142 w 243"/>
                    <a:gd name="T3" fmla="*/ 137 h 143"/>
                    <a:gd name="T4" fmla="*/ 133 w 243"/>
                    <a:gd name="T5" fmla="*/ 134 h 143"/>
                    <a:gd name="T6" fmla="*/ 122 w 243"/>
                    <a:gd name="T7" fmla="*/ 130 h 143"/>
                    <a:gd name="T8" fmla="*/ 106 w 243"/>
                    <a:gd name="T9" fmla="*/ 123 h 143"/>
                    <a:gd name="T10" fmla="*/ 90 w 243"/>
                    <a:gd name="T11" fmla="*/ 115 h 143"/>
                    <a:gd name="T12" fmla="*/ 71 w 243"/>
                    <a:gd name="T13" fmla="*/ 107 h 143"/>
                    <a:gd name="T14" fmla="*/ 52 w 243"/>
                    <a:gd name="T15" fmla="*/ 97 h 143"/>
                    <a:gd name="T16" fmla="*/ 36 w 243"/>
                    <a:gd name="T17" fmla="*/ 87 h 143"/>
                    <a:gd name="T18" fmla="*/ 22 w 243"/>
                    <a:gd name="T19" fmla="*/ 75 h 143"/>
                    <a:gd name="T20" fmla="*/ 10 w 243"/>
                    <a:gd name="T21" fmla="*/ 64 h 143"/>
                    <a:gd name="T22" fmla="*/ 3 w 243"/>
                    <a:gd name="T23" fmla="*/ 54 h 143"/>
                    <a:gd name="T24" fmla="*/ 0 w 243"/>
                    <a:gd name="T25" fmla="*/ 42 h 143"/>
                    <a:gd name="T26" fmla="*/ 6 w 243"/>
                    <a:gd name="T27" fmla="*/ 31 h 143"/>
                    <a:gd name="T28" fmla="*/ 18 w 243"/>
                    <a:gd name="T29" fmla="*/ 21 h 143"/>
                    <a:gd name="T30" fmla="*/ 38 w 243"/>
                    <a:gd name="T31" fmla="*/ 12 h 143"/>
                    <a:gd name="T32" fmla="*/ 68 w 243"/>
                    <a:gd name="T33" fmla="*/ 3 h 143"/>
                    <a:gd name="T34" fmla="*/ 71 w 243"/>
                    <a:gd name="T35" fmla="*/ 2 h 143"/>
                    <a:gd name="T36" fmla="*/ 75 w 243"/>
                    <a:gd name="T37" fmla="*/ 2 h 143"/>
                    <a:gd name="T38" fmla="*/ 78 w 243"/>
                    <a:gd name="T39" fmla="*/ 0 h 143"/>
                    <a:gd name="T40" fmla="*/ 83 w 243"/>
                    <a:gd name="T41" fmla="*/ 0 h 143"/>
                    <a:gd name="T42" fmla="*/ 152 w 243"/>
                    <a:gd name="T43" fmla="*/ 8 h 143"/>
                    <a:gd name="T44" fmla="*/ 201 w 243"/>
                    <a:gd name="T45" fmla="*/ 26 h 143"/>
                    <a:gd name="T46" fmla="*/ 230 w 243"/>
                    <a:gd name="T47" fmla="*/ 52 h 143"/>
                    <a:gd name="T48" fmla="*/ 243 w 243"/>
                    <a:gd name="T49" fmla="*/ 82 h 143"/>
                    <a:gd name="T50" fmla="*/ 238 w 243"/>
                    <a:gd name="T51" fmla="*/ 110 h 143"/>
                    <a:gd name="T52" fmla="*/ 220 w 243"/>
                    <a:gd name="T53" fmla="*/ 131 h 143"/>
                    <a:gd name="T54" fmla="*/ 188 w 243"/>
                    <a:gd name="T55" fmla="*/ 143 h 143"/>
                    <a:gd name="T56" fmla="*/ 145 w 243"/>
                    <a:gd name="T57" fmla="*/ 138 h 143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43"/>
                    <a:gd name="T88" fmla="*/ 0 h 143"/>
                    <a:gd name="T89" fmla="*/ 243 w 243"/>
                    <a:gd name="T90" fmla="*/ 143 h 143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43" h="143">
                      <a:moveTo>
                        <a:pt x="145" y="138"/>
                      </a:moveTo>
                      <a:lnTo>
                        <a:pt x="142" y="137"/>
                      </a:lnTo>
                      <a:lnTo>
                        <a:pt x="133" y="134"/>
                      </a:lnTo>
                      <a:lnTo>
                        <a:pt x="122" y="130"/>
                      </a:lnTo>
                      <a:lnTo>
                        <a:pt x="106" y="123"/>
                      </a:lnTo>
                      <a:lnTo>
                        <a:pt x="90" y="115"/>
                      </a:lnTo>
                      <a:lnTo>
                        <a:pt x="71" y="107"/>
                      </a:lnTo>
                      <a:lnTo>
                        <a:pt x="52" y="97"/>
                      </a:lnTo>
                      <a:lnTo>
                        <a:pt x="36" y="87"/>
                      </a:lnTo>
                      <a:lnTo>
                        <a:pt x="22" y="75"/>
                      </a:lnTo>
                      <a:lnTo>
                        <a:pt x="10" y="64"/>
                      </a:lnTo>
                      <a:lnTo>
                        <a:pt x="3" y="54"/>
                      </a:lnTo>
                      <a:lnTo>
                        <a:pt x="0" y="42"/>
                      </a:lnTo>
                      <a:lnTo>
                        <a:pt x="6" y="31"/>
                      </a:lnTo>
                      <a:lnTo>
                        <a:pt x="18" y="21"/>
                      </a:lnTo>
                      <a:lnTo>
                        <a:pt x="38" y="12"/>
                      </a:lnTo>
                      <a:lnTo>
                        <a:pt x="68" y="3"/>
                      </a:lnTo>
                      <a:lnTo>
                        <a:pt x="71" y="2"/>
                      </a:lnTo>
                      <a:lnTo>
                        <a:pt x="75" y="2"/>
                      </a:lnTo>
                      <a:lnTo>
                        <a:pt x="78" y="0"/>
                      </a:lnTo>
                      <a:lnTo>
                        <a:pt x="83" y="0"/>
                      </a:lnTo>
                      <a:lnTo>
                        <a:pt x="152" y="8"/>
                      </a:lnTo>
                      <a:lnTo>
                        <a:pt x="201" y="26"/>
                      </a:lnTo>
                      <a:lnTo>
                        <a:pt x="230" y="52"/>
                      </a:lnTo>
                      <a:lnTo>
                        <a:pt x="243" y="82"/>
                      </a:lnTo>
                      <a:lnTo>
                        <a:pt x="238" y="110"/>
                      </a:lnTo>
                      <a:lnTo>
                        <a:pt x="220" y="131"/>
                      </a:lnTo>
                      <a:lnTo>
                        <a:pt x="188" y="143"/>
                      </a:lnTo>
                      <a:lnTo>
                        <a:pt x="145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0" name="Freeform 149"/>
                <p:cNvSpPr>
                  <a:spLocks/>
                </p:cNvSpPr>
                <p:nvPr/>
              </p:nvSpPr>
              <p:spPr bwMode="auto">
                <a:xfrm>
                  <a:off x="15421" y="8391"/>
                  <a:ext cx="411" cy="98"/>
                </a:xfrm>
                <a:custGeom>
                  <a:avLst/>
                  <a:gdLst>
                    <a:gd name="T0" fmla="*/ 0 w 411"/>
                    <a:gd name="T1" fmla="*/ 0 h 98"/>
                    <a:gd name="T2" fmla="*/ 1 w 411"/>
                    <a:gd name="T3" fmla="*/ 79 h 98"/>
                    <a:gd name="T4" fmla="*/ 143 w 411"/>
                    <a:gd name="T5" fmla="*/ 85 h 98"/>
                    <a:gd name="T6" fmla="*/ 177 w 411"/>
                    <a:gd name="T7" fmla="*/ 52 h 98"/>
                    <a:gd name="T8" fmla="*/ 200 w 411"/>
                    <a:gd name="T9" fmla="*/ 98 h 98"/>
                    <a:gd name="T10" fmla="*/ 407 w 411"/>
                    <a:gd name="T11" fmla="*/ 91 h 98"/>
                    <a:gd name="T12" fmla="*/ 409 w 411"/>
                    <a:gd name="T13" fmla="*/ 47 h 98"/>
                    <a:gd name="T14" fmla="*/ 411 w 411"/>
                    <a:gd name="T15" fmla="*/ 6 h 98"/>
                    <a:gd name="T16" fmla="*/ 0 w 411"/>
                    <a:gd name="T17" fmla="*/ 0 h 9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1"/>
                    <a:gd name="T28" fmla="*/ 0 h 98"/>
                    <a:gd name="T29" fmla="*/ 411 w 411"/>
                    <a:gd name="T30" fmla="*/ 98 h 9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1" h="98">
                      <a:moveTo>
                        <a:pt x="0" y="0"/>
                      </a:moveTo>
                      <a:lnTo>
                        <a:pt x="1" y="79"/>
                      </a:lnTo>
                      <a:lnTo>
                        <a:pt x="143" y="85"/>
                      </a:lnTo>
                      <a:lnTo>
                        <a:pt x="177" y="52"/>
                      </a:lnTo>
                      <a:lnTo>
                        <a:pt x="200" y="98"/>
                      </a:lnTo>
                      <a:lnTo>
                        <a:pt x="407" y="91"/>
                      </a:lnTo>
                      <a:lnTo>
                        <a:pt x="409" y="47"/>
                      </a:lnTo>
                      <a:lnTo>
                        <a:pt x="4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1" name="Freeform 150"/>
                <p:cNvSpPr>
                  <a:spLocks/>
                </p:cNvSpPr>
                <p:nvPr/>
              </p:nvSpPr>
              <p:spPr bwMode="auto">
                <a:xfrm>
                  <a:off x="15476" y="8469"/>
                  <a:ext cx="54" cy="80"/>
                </a:xfrm>
                <a:custGeom>
                  <a:avLst/>
                  <a:gdLst>
                    <a:gd name="T0" fmla="*/ 0 w 54"/>
                    <a:gd name="T1" fmla="*/ 0 h 80"/>
                    <a:gd name="T2" fmla="*/ 11 w 54"/>
                    <a:gd name="T3" fmla="*/ 77 h 80"/>
                    <a:gd name="T4" fmla="*/ 54 w 54"/>
                    <a:gd name="T5" fmla="*/ 80 h 80"/>
                    <a:gd name="T6" fmla="*/ 54 w 54"/>
                    <a:gd name="T7" fmla="*/ 0 h 80"/>
                    <a:gd name="T8" fmla="*/ 0 w 54"/>
                    <a:gd name="T9" fmla="*/ 0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80"/>
                    <a:gd name="T17" fmla="*/ 54 w 54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80">
                      <a:moveTo>
                        <a:pt x="0" y="0"/>
                      </a:moveTo>
                      <a:lnTo>
                        <a:pt x="11" y="77"/>
                      </a:lnTo>
                      <a:lnTo>
                        <a:pt x="54" y="80"/>
                      </a:lnTo>
                      <a:lnTo>
                        <a:pt x="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2" name="Freeform 151"/>
                <p:cNvSpPr>
                  <a:spLocks/>
                </p:cNvSpPr>
                <p:nvPr/>
              </p:nvSpPr>
              <p:spPr bwMode="auto">
                <a:xfrm>
                  <a:off x="15699" y="8489"/>
                  <a:ext cx="62" cy="79"/>
                </a:xfrm>
                <a:custGeom>
                  <a:avLst/>
                  <a:gdLst>
                    <a:gd name="T0" fmla="*/ 7 w 62"/>
                    <a:gd name="T1" fmla="*/ 4 h 79"/>
                    <a:gd name="T2" fmla="*/ 62 w 62"/>
                    <a:gd name="T3" fmla="*/ 0 h 79"/>
                    <a:gd name="T4" fmla="*/ 39 w 62"/>
                    <a:gd name="T5" fmla="*/ 79 h 79"/>
                    <a:gd name="T6" fmla="*/ 0 w 62"/>
                    <a:gd name="T7" fmla="*/ 77 h 79"/>
                    <a:gd name="T8" fmla="*/ 7 w 62"/>
                    <a:gd name="T9" fmla="*/ 4 h 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9"/>
                    <a:gd name="T17" fmla="*/ 62 w 62"/>
                    <a:gd name="T18" fmla="*/ 79 h 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9">
                      <a:moveTo>
                        <a:pt x="7" y="4"/>
                      </a:moveTo>
                      <a:lnTo>
                        <a:pt x="62" y="0"/>
                      </a:lnTo>
                      <a:lnTo>
                        <a:pt x="39" y="79"/>
                      </a:lnTo>
                      <a:lnTo>
                        <a:pt x="0" y="77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3" name="Freeform 152"/>
                <p:cNvSpPr>
                  <a:spLocks/>
                </p:cNvSpPr>
                <p:nvPr/>
              </p:nvSpPr>
              <p:spPr bwMode="auto">
                <a:xfrm>
                  <a:off x="15290" y="8530"/>
                  <a:ext cx="305" cy="121"/>
                </a:xfrm>
                <a:custGeom>
                  <a:avLst/>
                  <a:gdLst>
                    <a:gd name="T0" fmla="*/ 220 w 305"/>
                    <a:gd name="T1" fmla="*/ 15 h 121"/>
                    <a:gd name="T2" fmla="*/ 180 w 305"/>
                    <a:gd name="T3" fmla="*/ 6 h 121"/>
                    <a:gd name="T4" fmla="*/ 138 w 305"/>
                    <a:gd name="T5" fmla="*/ 2 h 121"/>
                    <a:gd name="T6" fmla="*/ 95 w 305"/>
                    <a:gd name="T7" fmla="*/ 0 h 121"/>
                    <a:gd name="T8" fmla="*/ 62 w 305"/>
                    <a:gd name="T9" fmla="*/ 2 h 121"/>
                    <a:gd name="T10" fmla="*/ 33 w 305"/>
                    <a:gd name="T11" fmla="*/ 11 h 121"/>
                    <a:gd name="T12" fmla="*/ 11 w 305"/>
                    <a:gd name="T13" fmla="*/ 26 h 121"/>
                    <a:gd name="T14" fmla="*/ 0 w 305"/>
                    <a:gd name="T15" fmla="*/ 49 h 121"/>
                    <a:gd name="T16" fmla="*/ 10 w 305"/>
                    <a:gd name="T17" fmla="*/ 82 h 121"/>
                    <a:gd name="T18" fmla="*/ 41 w 305"/>
                    <a:gd name="T19" fmla="*/ 108 h 121"/>
                    <a:gd name="T20" fmla="*/ 86 w 305"/>
                    <a:gd name="T21" fmla="*/ 118 h 121"/>
                    <a:gd name="T22" fmla="*/ 131 w 305"/>
                    <a:gd name="T23" fmla="*/ 121 h 121"/>
                    <a:gd name="T24" fmla="*/ 170 w 305"/>
                    <a:gd name="T25" fmla="*/ 120 h 121"/>
                    <a:gd name="T26" fmla="*/ 210 w 305"/>
                    <a:gd name="T27" fmla="*/ 115 h 121"/>
                    <a:gd name="T28" fmla="*/ 251 w 305"/>
                    <a:gd name="T29" fmla="*/ 107 h 121"/>
                    <a:gd name="T30" fmla="*/ 285 w 305"/>
                    <a:gd name="T31" fmla="*/ 91 h 121"/>
                    <a:gd name="T32" fmla="*/ 305 w 305"/>
                    <a:gd name="T33" fmla="*/ 69 h 121"/>
                    <a:gd name="T34" fmla="*/ 288 w 305"/>
                    <a:gd name="T35" fmla="*/ 65 h 121"/>
                    <a:gd name="T36" fmla="*/ 268 w 305"/>
                    <a:gd name="T37" fmla="*/ 77 h 121"/>
                    <a:gd name="T38" fmla="*/ 238 w 305"/>
                    <a:gd name="T39" fmla="*/ 88 h 121"/>
                    <a:gd name="T40" fmla="*/ 201 w 305"/>
                    <a:gd name="T41" fmla="*/ 95 h 121"/>
                    <a:gd name="T42" fmla="*/ 168 w 305"/>
                    <a:gd name="T43" fmla="*/ 100 h 121"/>
                    <a:gd name="T44" fmla="*/ 139 w 305"/>
                    <a:gd name="T45" fmla="*/ 100 h 121"/>
                    <a:gd name="T46" fmla="*/ 108 w 305"/>
                    <a:gd name="T47" fmla="*/ 97 h 121"/>
                    <a:gd name="T48" fmla="*/ 76 w 305"/>
                    <a:gd name="T49" fmla="*/ 90 h 121"/>
                    <a:gd name="T50" fmla="*/ 49 w 305"/>
                    <a:gd name="T51" fmla="*/ 75 h 121"/>
                    <a:gd name="T52" fmla="*/ 28 w 305"/>
                    <a:gd name="T53" fmla="*/ 46 h 121"/>
                    <a:gd name="T54" fmla="*/ 37 w 305"/>
                    <a:gd name="T55" fmla="*/ 28 h 121"/>
                    <a:gd name="T56" fmla="*/ 67 w 305"/>
                    <a:gd name="T57" fmla="*/ 22 h 121"/>
                    <a:gd name="T58" fmla="*/ 101 w 305"/>
                    <a:gd name="T59" fmla="*/ 25 h 121"/>
                    <a:gd name="T60" fmla="*/ 126 w 305"/>
                    <a:gd name="T61" fmla="*/ 28 h 121"/>
                    <a:gd name="T62" fmla="*/ 152 w 305"/>
                    <a:gd name="T63" fmla="*/ 31 h 121"/>
                    <a:gd name="T64" fmla="*/ 181 w 305"/>
                    <a:gd name="T65" fmla="*/ 32 h 121"/>
                    <a:gd name="T66" fmla="*/ 207 w 305"/>
                    <a:gd name="T67" fmla="*/ 35 h 121"/>
                    <a:gd name="T68" fmla="*/ 227 w 305"/>
                    <a:gd name="T69" fmla="*/ 38 h 121"/>
                    <a:gd name="T70" fmla="*/ 239 w 305"/>
                    <a:gd name="T71" fmla="*/ 32 h 121"/>
                    <a:gd name="T72" fmla="*/ 240 w 305"/>
                    <a:gd name="T73" fmla="*/ 19 h 121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05"/>
                    <a:gd name="T112" fmla="*/ 0 h 121"/>
                    <a:gd name="T113" fmla="*/ 305 w 305"/>
                    <a:gd name="T114" fmla="*/ 121 h 121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05" h="121">
                      <a:moveTo>
                        <a:pt x="240" y="19"/>
                      </a:moveTo>
                      <a:lnTo>
                        <a:pt x="220" y="15"/>
                      </a:lnTo>
                      <a:lnTo>
                        <a:pt x="200" y="11"/>
                      </a:lnTo>
                      <a:lnTo>
                        <a:pt x="180" y="6"/>
                      </a:lnTo>
                      <a:lnTo>
                        <a:pt x="158" y="3"/>
                      </a:lnTo>
                      <a:lnTo>
                        <a:pt x="138" y="2"/>
                      </a:lnTo>
                      <a:lnTo>
                        <a:pt x="116" y="0"/>
                      </a:lnTo>
                      <a:lnTo>
                        <a:pt x="95" y="0"/>
                      </a:lnTo>
                      <a:lnTo>
                        <a:pt x="75" y="0"/>
                      </a:lnTo>
                      <a:lnTo>
                        <a:pt x="62" y="2"/>
                      </a:lnTo>
                      <a:lnTo>
                        <a:pt x="47" y="5"/>
                      </a:lnTo>
                      <a:lnTo>
                        <a:pt x="33" y="11"/>
                      </a:lnTo>
                      <a:lnTo>
                        <a:pt x="21" y="18"/>
                      </a:lnTo>
                      <a:lnTo>
                        <a:pt x="11" y="26"/>
                      </a:lnTo>
                      <a:lnTo>
                        <a:pt x="4" y="36"/>
                      </a:lnTo>
                      <a:lnTo>
                        <a:pt x="0" y="49"/>
                      </a:lnTo>
                      <a:lnTo>
                        <a:pt x="1" y="64"/>
                      </a:lnTo>
                      <a:lnTo>
                        <a:pt x="10" y="82"/>
                      </a:lnTo>
                      <a:lnTo>
                        <a:pt x="24" y="98"/>
                      </a:lnTo>
                      <a:lnTo>
                        <a:pt x="41" y="108"/>
                      </a:lnTo>
                      <a:lnTo>
                        <a:pt x="63" y="114"/>
                      </a:lnTo>
                      <a:lnTo>
                        <a:pt x="86" y="118"/>
                      </a:lnTo>
                      <a:lnTo>
                        <a:pt x="109" y="121"/>
                      </a:lnTo>
                      <a:lnTo>
                        <a:pt x="131" y="121"/>
                      </a:lnTo>
                      <a:lnTo>
                        <a:pt x="151" y="121"/>
                      </a:lnTo>
                      <a:lnTo>
                        <a:pt x="170" y="120"/>
                      </a:lnTo>
                      <a:lnTo>
                        <a:pt x="190" y="118"/>
                      </a:lnTo>
                      <a:lnTo>
                        <a:pt x="210" y="115"/>
                      </a:lnTo>
                      <a:lnTo>
                        <a:pt x="230" y="113"/>
                      </a:lnTo>
                      <a:lnTo>
                        <a:pt x="251" y="107"/>
                      </a:lnTo>
                      <a:lnTo>
                        <a:pt x="269" y="100"/>
                      </a:lnTo>
                      <a:lnTo>
                        <a:pt x="285" y="91"/>
                      </a:lnTo>
                      <a:lnTo>
                        <a:pt x="301" y="80"/>
                      </a:lnTo>
                      <a:lnTo>
                        <a:pt x="305" y="69"/>
                      </a:lnTo>
                      <a:lnTo>
                        <a:pt x="300" y="65"/>
                      </a:lnTo>
                      <a:lnTo>
                        <a:pt x="288" y="65"/>
                      </a:lnTo>
                      <a:lnTo>
                        <a:pt x="279" y="68"/>
                      </a:lnTo>
                      <a:lnTo>
                        <a:pt x="268" y="77"/>
                      </a:lnTo>
                      <a:lnTo>
                        <a:pt x="253" y="82"/>
                      </a:lnTo>
                      <a:lnTo>
                        <a:pt x="238" y="88"/>
                      </a:lnTo>
                      <a:lnTo>
                        <a:pt x="220" y="92"/>
                      </a:lnTo>
                      <a:lnTo>
                        <a:pt x="201" y="95"/>
                      </a:lnTo>
                      <a:lnTo>
                        <a:pt x="184" y="98"/>
                      </a:lnTo>
                      <a:lnTo>
                        <a:pt x="168" y="100"/>
                      </a:lnTo>
                      <a:lnTo>
                        <a:pt x="154" y="100"/>
                      </a:lnTo>
                      <a:lnTo>
                        <a:pt x="139" y="100"/>
                      </a:lnTo>
                      <a:lnTo>
                        <a:pt x="124" y="98"/>
                      </a:lnTo>
                      <a:lnTo>
                        <a:pt x="108" y="97"/>
                      </a:lnTo>
                      <a:lnTo>
                        <a:pt x="92" y="94"/>
                      </a:lnTo>
                      <a:lnTo>
                        <a:pt x="76" y="90"/>
                      </a:lnTo>
                      <a:lnTo>
                        <a:pt x="62" y="84"/>
                      </a:lnTo>
                      <a:lnTo>
                        <a:pt x="49" y="75"/>
                      </a:lnTo>
                      <a:lnTo>
                        <a:pt x="38" y="64"/>
                      </a:lnTo>
                      <a:lnTo>
                        <a:pt x="28" y="46"/>
                      </a:lnTo>
                      <a:lnTo>
                        <a:pt x="30" y="35"/>
                      </a:lnTo>
                      <a:lnTo>
                        <a:pt x="37" y="28"/>
                      </a:lnTo>
                      <a:lnTo>
                        <a:pt x="50" y="23"/>
                      </a:lnTo>
                      <a:lnTo>
                        <a:pt x="67" y="22"/>
                      </a:lnTo>
                      <a:lnTo>
                        <a:pt x="85" y="23"/>
                      </a:lnTo>
                      <a:lnTo>
                        <a:pt x="101" y="25"/>
                      </a:lnTo>
                      <a:lnTo>
                        <a:pt x="113" y="26"/>
                      </a:lnTo>
                      <a:lnTo>
                        <a:pt x="126" y="28"/>
                      </a:lnTo>
                      <a:lnTo>
                        <a:pt x="139" y="29"/>
                      </a:lnTo>
                      <a:lnTo>
                        <a:pt x="152" y="31"/>
                      </a:lnTo>
                      <a:lnTo>
                        <a:pt x="167" y="31"/>
                      </a:lnTo>
                      <a:lnTo>
                        <a:pt x="181" y="32"/>
                      </a:lnTo>
                      <a:lnTo>
                        <a:pt x="194" y="34"/>
                      </a:lnTo>
                      <a:lnTo>
                        <a:pt x="207" y="35"/>
                      </a:lnTo>
                      <a:lnTo>
                        <a:pt x="220" y="38"/>
                      </a:lnTo>
                      <a:lnTo>
                        <a:pt x="227" y="38"/>
                      </a:lnTo>
                      <a:lnTo>
                        <a:pt x="235" y="35"/>
                      </a:lnTo>
                      <a:lnTo>
                        <a:pt x="239" y="32"/>
                      </a:lnTo>
                      <a:lnTo>
                        <a:pt x="238" y="29"/>
                      </a:lnTo>
                      <a:lnTo>
                        <a:pt x="2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4" name="Freeform 153"/>
                <p:cNvSpPr>
                  <a:spLocks/>
                </p:cNvSpPr>
                <p:nvPr/>
              </p:nvSpPr>
              <p:spPr bwMode="auto">
                <a:xfrm>
                  <a:off x="15665" y="8561"/>
                  <a:ext cx="284" cy="152"/>
                </a:xfrm>
                <a:custGeom>
                  <a:avLst/>
                  <a:gdLst>
                    <a:gd name="T0" fmla="*/ 49 w 284"/>
                    <a:gd name="T1" fmla="*/ 21 h 152"/>
                    <a:gd name="T2" fmla="*/ 118 w 284"/>
                    <a:gd name="T3" fmla="*/ 23 h 152"/>
                    <a:gd name="T4" fmla="*/ 190 w 284"/>
                    <a:gd name="T5" fmla="*/ 38 h 152"/>
                    <a:gd name="T6" fmla="*/ 242 w 284"/>
                    <a:gd name="T7" fmla="*/ 72 h 152"/>
                    <a:gd name="T8" fmla="*/ 249 w 284"/>
                    <a:gd name="T9" fmla="*/ 109 h 152"/>
                    <a:gd name="T10" fmla="*/ 229 w 284"/>
                    <a:gd name="T11" fmla="*/ 125 h 152"/>
                    <a:gd name="T12" fmla="*/ 196 w 284"/>
                    <a:gd name="T13" fmla="*/ 130 h 152"/>
                    <a:gd name="T14" fmla="*/ 153 w 284"/>
                    <a:gd name="T15" fmla="*/ 129 h 152"/>
                    <a:gd name="T16" fmla="*/ 108 w 284"/>
                    <a:gd name="T17" fmla="*/ 118 h 152"/>
                    <a:gd name="T18" fmla="*/ 69 w 284"/>
                    <a:gd name="T19" fmla="*/ 100 h 152"/>
                    <a:gd name="T20" fmla="*/ 41 w 284"/>
                    <a:gd name="T21" fmla="*/ 77 h 152"/>
                    <a:gd name="T22" fmla="*/ 31 w 284"/>
                    <a:gd name="T23" fmla="*/ 49 h 152"/>
                    <a:gd name="T24" fmla="*/ 33 w 284"/>
                    <a:gd name="T25" fmla="*/ 28 h 152"/>
                    <a:gd name="T26" fmla="*/ 11 w 284"/>
                    <a:gd name="T27" fmla="*/ 36 h 152"/>
                    <a:gd name="T28" fmla="*/ 0 w 284"/>
                    <a:gd name="T29" fmla="*/ 63 h 152"/>
                    <a:gd name="T30" fmla="*/ 13 w 284"/>
                    <a:gd name="T31" fmla="*/ 95 h 152"/>
                    <a:gd name="T32" fmla="*/ 44 w 284"/>
                    <a:gd name="T33" fmla="*/ 119 h 152"/>
                    <a:gd name="T34" fmla="*/ 82 w 284"/>
                    <a:gd name="T35" fmla="*/ 136 h 152"/>
                    <a:gd name="T36" fmla="*/ 119 w 284"/>
                    <a:gd name="T37" fmla="*/ 146 h 152"/>
                    <a:gd name="T38" fmla="*/ 163 w 284"/>
                    <a:gd name="T39" fmla="*/ 152 h 152"/>
                    <a:gd name="T40" fmla="*/ 207 w 284"/>
                    <a:gd name="T41" fmla="*/ 149 h 152"/>
                    <a:gd name="T42" fmla="*/ 246 w 284"/>
                    <a:gd name="T43" fmla="*/ 135 h 152"/>
                    <a:gd name="T44" fmla="*/ 277 w 284"/>
                    <a:gd name="T45" fmla="*/ 107 h 152"/>
                    <a:gd name="T46" fmla="*/ 282 w 284"/>
                    <a:gd name="T47" fmla="*/ 77 h 152"/>
                    <a:gd name="T48" fmla="*/ 266 w 284"/>
                    <a:gd name="T49" fmla="*/ 50 h 152"/>
                    <a:gd name="T50" fmla="*/ 238 w 284"/>
                    <a:gd name="T51" fmla="*/ 30 h 152"/>
                    <a:gd name="T52" fmla="*/ 202 w 284"/>
                    <a:gd name="T53" fmla="*/ 15 h 152"/>
                    <a:gd name="T54" fmla="*/ 157 w 284"/>
                    <a:gd name="T55" fmla="*/ 5 h 152"/>
                    <a:gd name="T56" fmla="*/ 109 w 284"/>
                    <a:gd name="T57" fmla="*/ 0 h 152"/>
                    <a:gd name="T58" fmla="*/ 63 w 284"/>
                    <a:gd name="T59" fmla="*/ 1 h 152"/>
                    <a:gd name="T60" fmla="*/ 33 w 284"/>
                    <a:gd name="T61" fmla="*/ 10 h 152"/>
                    <a:gd name="T62" fmla="*/ 18 w 284"/>
                    <a:gd name="T63" fmla="*/ 24 h 152"/>
                    <a:gd name="T64" fmla="*/ 24 w 284"/>
                    <a:gd name="T65" fmla="*/ 26 h 15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84"/>
                    <a:gd name="T100" fmla="*/ 0 h 152"/>
                    <a:gd name="T101" fmla="*/ 284 w 284"/>
                    <a:gd name="T102" fmla="*/ 152 h 15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84" h="152">
                      <a:moveTo>
                        <a:pt x="24" y="26"/>
                      </a:moveTo>
                      <a:lnTo>
                        <a:pt x="49" y="21"/>
                      </a:lnTo>
                      <a:lnTo>
                        <a:pt x="80" y="21"/>
                      </a:lnTo>
                      <a:lnTo>
                        <a:pt x="118" y="23"/>
                      </a:lnTo>
                      <a:lnTo>
                        <a:pt x="155" y="28"/>
                      </a:lnTo>
                      <a:lnTo>
                        <a:pt x="190" y="38"/>
                      </a:lnTo>
                      <a:lnTo>
                        <a:pt x="220" y="53"/>
                      </a:lnTo>
                      <a:lnTo>
                        <a:pt x="242" y="72"/>
                      </a:lnTo>
                      <a:lnTo>
                        <a:pt x="251" y="96"/>
                      </a:lnTo>
                      <a:lnTo>
                        <a:pt x="249" y="109"/>
                      </a:lnTo>
                      <a:lnTo>
                        <a:pt x="242" y="118"/>
                      </a:lnTo>
                      <a:lnTo>
                        <a:pt x="229" y="125"/>
                      </a:lnTo>
                      <a:lnTo>
                        <a:pt x="213" y="129"/>
                      </a:lnTo>
                      <a:lnTo>
                        <a:pt x="196" y="130"/>
                      </a:lnTo>
                      <a:lnTo>
                        <a:pt x="174" y="130"/>
                      </a:lnTo>
                      <a:lnTo>
                        <a:pt x="153" y="129"/>
                      </a:lnTo>
                      <a:lnTo>
                        <a:pt x="131" y="125"/>
                      </a:lnTo>
                      <a:lnTo>
                        <a:pt x="108" y="118"/>
                      </a:lnTo>
                      <a:lnTo>
                        <a:pt x="88" y="110"/>
                      </a:lnTo>
                      <a:lnTo>
                        <a:pt x="69" y="100"/>
                      </a:lnTo>
                      <a:lnTo>
                        <a:pt x="53" y="89"/>
                      </a:lnTo>
                      <a:lnTo>
                        <a:pt x="41" y="77"/>
                      </a:lnTo>
                      <a:lnTo>
                        <a:pt x="34" y="63"/>
                      </a:lnTo>
                      <a:lnTo>
                        <a:pt x="31" y="49"/>
                      </a:lnTo>
                      <a:lnTo>
                        <a:pt x="36" y="33"/>
                      </a:lnTo>
                      <a:lnTo>
                        <a:pt x="33" y="28"/>
                      </a:lnTo>
                      <a:lnTo>
                        <a:pt x="23" y="30"/>
                      </a:lnTo>
                      <a:lnTo>
                        <a:pt x="11" y="36"/>
                      </a:lnTo>
                      <a:lnTo>
                        <a:pt x="4" y="43"/>
                      </a:lnTo>
                      <a:lnTo>
                        <a:pt x="0" y="63"/>
                      </a:lnTo>
                      <a:lnTo>
                        <a:pt x="2" y="80"/>
                      </a:lnTo>
                      <a:lnTo>
                        <a:pt x="13" y="95"/>
                      </a:lnTo>
                      <a:lnTo>
                        <a:pt x="27" y="107"/>
                      </a:lnTo>
                      <a:lnTo>
                        <a:pt x="44" y="119"/>
                      </a:lnTo>
                      <a:lnTo>
                        <a:pt x="63" y="129"/>
                      </a:lnTo>
                      <a:lnTo>
                        <a:pt x="82" y="136"/>
                      </a:lnTo>
                      <a:lnTo>
                        <a:pt x="99" y="142"/>
                      </a:lnTo>
                      <a:lnTo>
                        <a:pt x="119" y="146"/>
                      </a:lnTo>
                      <a:lnTo>
                        <a:pt x="141" y="151"/>
                      </a:lnTo>
                      <a:lnTo>
                        <a:pt x="163" y="152"/>
                      </a:lnTo>
                      <a:lnTo>
                        <a:pt x="186" y="152"/>
                      </a:lnTo>
                      <a:lnTo>
                        <a:pt x="207" y="149"/>
                      </a:lnTo>
                      <a:lnTo>
                        <a:pt x="228" y="143"/>
                      </a:lnTo>
                      <a:lnTo>
                        <a:pt x="246" y="135"/>
                      </a:lnTo>
                      <a:lnTo>
                        <a:pt x="264" y="123"/>
                      </a:lnTo>
                      <a:lnTo>
                        <a:pt x="277" y="107"/>
                      </a:lnTo>
                      <a:lnTo>
                        <a:pt x="284" y="92"/>
                      </a:lnTo>
                      <a:lnTo>
                        <a:pt x="282" y="77"/>
                      </a:lnTo>
                      <a:lnTo>
                        <a:pt x="277" y="63"/>
                      </a:lnTo>
                      <a:lnTo>
                        <a:pt x="266" y="50"/>
                      </a:lnTo>
                      <a:lnTo>
                        <a:pt x="253" y="38"/>
                      </a:lnTo>
                      <a:lnTo>
                        <a:pt x="238" y="30"/>
                      </a:lnTo>
                      <a:lnTo>
                        <a:pt x="222" y="23"/>
                      </a:lnTo>
                      <a:lnTo>
                        <a:pt x="202" y="15"/>
                      </a:lnTo>
                      <a:lnTo>
                        <a:pt x="180" y="10"/>
                      </a:lnTo>
                      <a:lnTo>
                        <a:pt x="157" y="5"/>
                      </a:lnTo>
                      <a:lnTo>
                        <a:pt x="132" y="1"/>
                      </a:lnTo>
                      <a:lnTo>
                        <a:pt x="109" y="0"/>
                      </a:lnTo>
                      <a:lnTo>
                        <a:pt x="86" y="0"/>
                      </a:lnTo>
                      <a:lnTo>
                        <a:pt x="63" y="1"/>
                      </a:lnTo>
                      <a:lnTo>
                        <a:pt x="41" y="5"/>
                      </a:lnTo>
                      <a:lnTo>
                        <a:pt x="33" y="10"/>
                      </a:lnTo>
                      <a:lnTo>
                        <a:pt x="24" y="17"/>
                      </a:lnTo>
                      <a:lnTo>
                        <a:pt x="18" y="24"/>
                      </a:lnTo>
                      <a:lnTo>
                        <a:pt x="24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5" name="Freeform 154"/>
                <p:cNvSpPr>
                  <a:spLocks/>
                </p:cNvSpPr>
                <p:nvPr/>
              </p:nvSpPr>
              <p:spPr bwMode="auto">
                <a:xfrm>
                  <a:off x="15305" y="8528"/>
                  <a:ext cx="146" cy="116"/>
                </a:xfrm>
                <a:custGeom>
                  <a:avLst/>
                  <a:gdLst>
                    <a:gd name="T0" fmla="*/ 0 w 146"/>
                    <a:gd name="T1" fmla="*/ 10 h 116"/>
                    <a:gd name="T2" fmla="*/ 22 w 146"/>
                    <a:gd name="T3" fmla="*/ 15 h 116"/>
                    <a:gd name="T4" fmla="*/ 44 w 146"/>
                    <a:gd name="T5" fmla="*/ 23 h 116"/>
                    <a:gd name="T6" fmla="*/ 65 w 146"/>
                    <a:gd name="T7" fmla="*/ 31 h 116"/>
                    <a:gd name="T8" fmla="*/ 86 w 146"/>
                    <a:gd name="T9" fmla="*/ 43 h 116"/>
                    <a:gd name="T10" fmla="*/ 104 w 146"/>
                    <a:gd name="T11" fmla="*/ 57 h 116"/>
                    <a:gd name="T12" fmla="*/ 119 w 146"/>
                    <a:gd name="T13" fmla="*/ 73 h 116"/>
                    <a:gd name="T14" fmla="*/ 127 w 146"/>
                    <a:gd name="T15" fmla="*/ 93 h 116"/>
                    <a:gd name="T16" fmla="*/ 130 w 146"/>
                    <a:gd name="T17" fmla="*/ 115 h 116"/>
                    <a:gd name="T18" fmla="*/ 133 w 146"/>
                    <a:gd name="T19" fmla="*/ 116 h 116"/>
                    <a:gd name="T20" fmla="*/ 139 w 146"/>
                    <a:gd name="T21" fmla="*/ 115 h 116"/>
                    <a:gd name="T22" fmla="*/ 143 w 146"/>
                    <a:gd name="T23" fmla="*/ 110 h 116"/>
                    <a:gd name="T24" fmla="*/ 146 w 146"/>
                    <a:gd name="T25" fmla="*/ 107 h 116"/>
                    <a:gd name="T26" fmla="*/ 143 w 146"/>
                    <a:gd name="T27" fmla="*/ 84 h 116"/>
                    <a:gd name="T28" fmla="*/ 133 w 146"/>
                    <a:gd name="T29" fmla="*/ 66 h 116"/>
                    <a:gd name="T30" fmla="*/ 119 w 146"/>
                    <a:gd name="T31" fmla="*/ 48 h 116"/>
                    <a:gd name="T32" fmla="*/ 101 w 146"/>
                    <a:gd name="T33" fmla="*/ 34 h 116"/>
                    <a:gd name="T34" fmla="*/ 80 w 146"/>
                    <a:gd name="T35" fmla="*/ 23 h 116"/>
                    <a:gd name="T36" fmla="*/ 58 w 146"/>
                    <a:gd name="T37" fmla="*/ 14 h 116"/>
                    <a:gd name="T38" fmla="*/ 36 w 146"/>
                    <a:gd name="T39" fmla="*/ 5 h 116"/>
                    <a:gd name="T40" fmla="*/ 15 w 146"/>
                    <a:gd name="T41" fmla="*/ 0 h 116"/>
                    <a:gd name="T42" fmla="*/ 10 w 146"/>
                    <a:gd name="T43" fmla="*/ 1 h 116"/>
                    <a:gd name="T44" fmla="*/ 5 w 146"/>
                    <a:gd name="T45" fmla="*/ 4 h 116"/>
                    <a:gd name="T46" fmla="*/ 0 w 146"/>
                    <a:gd name="T47" fmla="*/ 7 h 116"/>
                    <a:gd name="T48" fmla="*/ 0 w 146"/>
                    <a:gd name="T49" fmla="*/ 10 h 116"/>
                    <a:gd name="T50" fmla="*/ 0 w 146"/>
                    <a:gd name="T51" fmla="*/ 10 h 11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46"/>
                    <a:gd name="T79" fmla="*/ 0 h 116"/>
                    <a:gd name="T80" fmla="*/ 146 w 146"/>
                    <a:gd name="T81" fmla="*/ 116 h 11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46" h="116">
                      <a:moveTo>
                        <a:pt x="0" y="10"/>
                      </a:moveTo>
                      <a:lnTo>
                        <a:pt x="22" y="15"/>
                      </a:lnTo>
                      <a:lnTo>
                        <a:pt x="44" y="23"/>
                      </a:lnTo>
                      <a:lnTo>
                        <a:pt x="65" y="31"/>
                      </a:lnTo>
                      <a:lnTo>
                        <a:pt x="86" y="43"/>
                      </a:lnTo>
                      <a:lnTo>
                        <a:pt x="104" y="57"/>
                      </a:lnTo>
                      <a:lnTo>
                        <a:pt x="119" y="73"/>
                      </a:lnTo>
                      <a:lnTo>
                        <a:pt x="127" y="93"/>
                      </a:lnTo>
                      <a:lnTo>
                        <a:pt x="130" y="115"/>
                      </a:lnTo>
                      <a:lnTo>
                        <a:pt x="133" y="116"/>
                      </a:lnTo>
                      <a:lnTo>
                        <a:pt x="139" y="115"/>
                      </a:lnTo>
                      <a:lnTo>
                        <a:pt x="143" y="110"/>
                      </a:lnTo>
                      <a:lnTo>
                        <a:pt x="146" y="107"/>
                      </a:lnTo>
                      <a:lnTo>
                        <a:pt x="143" y="84"/>
                      </a:lnTo>
                      <a:lnTo>
                        <a:pt x="133" y="66"/>
                      </a:lnTo>
                      <a:lnTo>
                        <a:pt x="119" y="48"/>
                      </a:lnTo>
                      <a:lnTo>
                        <a:pt x="101" y="34"/>
                      </a:lnTo>
                      <a:lnTo>
                        <a:pt x="80" y="23"/>
                      </a:lnTo>
                      <a:lnTo>
                        <a:pt x="58" y="14"/>
                      </a:lnTo>
                      <a:lnTo>
                        <a:pt x="36" y="5"/>
                      </a:lnTo>
                      <a:lnTo>
                        <a:pt x="15" y="0"/>
                      </a:lnTo>
                      <a:lnTo>
                        <a:pt x="10" y="1"/>
                      </a:lnTo>
                      <a:lnTo>
                        <a:pt x="5" y="4"/>
                      </a:lnTo>
                      <a:lnTo>
                        <a:pt x="0" y="7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6" name="Freeform 155"/>
                <p:cNvSpPr>
                  <a:spLocks/>
                </p:cNvSpPr>
                <p:nvPr/>
              </p:nvSpPr>
              <p:spPr bwMode="auto">
                <a:xfrm>
                  <a:off x="15741" y="8602"/>
                  <a:ext cx="185" cy="82"/>
                </a:xfrm>
                <a:custGeom>
                  <a:avLst/>
                  <a:gdLst>
                    <a:gd name="T0" fmla="*/ 183 w 185"/>
                    <a:gd name="T1" fmla="*/ 2 h 82"/>
                    <a:gd name="T2" fmla="*/ 156 w 185"/>
                    <a:gd name="T3" fmla="*/ 0 h 82"/>
                    <a:gd name="T4" fmla="*/ 127 w 185"/>
                    <a:gd name="T5" fmla="*/ 0 h 82"/>
                    <a:gd name="T6" fmla="*/ 100 w 185"/>
                    <a:gd name="T7" fmla="*/ 3 h 82"/>
                    <a:gd name="T8" fmla="*/ 75 w 185"/>
                    <a:gd name="T9" fmla="*/ 10 h 82"/>
                    <a:gd name="T10" fmla="*/ 51 w 185"/>
                    <a:gd name="T11" fmla="*/ 20 h 82"/>
                    <a:gd name="T12" fmla="*/ 30 w 185"/>
                    <a:gd name="T13" fmla="*/ 35 h 82"/>
                    <a:gd name="T14" fmla="*/ 13 w 185"/>
                    <a:gd name="T15" fmla="*/ 55 h 82"/>
                    <a:gd name="T16" fmla="*/ 0 w 185"/>
                    <a:gd name="T17" fmla="*/ 81 h 82"/>
                    <a:gd name="T18" fmla="*/ 3 w 185"/>
                    <a:gd name="T19" fmla="*/ 82 h 82"/>
                    <a:gd name="T20" fmla="*/ 7 w 185"/>
                    <a:gd name="T21" fmla="*/ 81 h 82"/>
                    <a:gd name="T22" fmla="*/ 13 w 185"/>
                    <a:gd name="T23" fmla="*/ 78 h 82"/>
                    <a:gd name="T24" fmla="*/ 17 w 185"/>
                    <a:gd name="T25" fmla="*/ 74 h 82"/>
                    <a:gd name="T26" fmla="*/ 27 w 185"/>
                    <a:gd name="T27" fmla="*/ 52 h 82"/>
                    <a:gd name="T28" fmla="*/ 42 w 185"/>
                    <a:gd name="T29" fmla="*/ 35 h 82"/>
                    <a:gd name="T30" fmla="*/ 59 w 185"/>
                    <a:gd name="T31" fmla="*/ 23 h 82"/>
                    <a:gd name="T32" fmla="*/ 79 w 185"/>
                    <a:gd name="T33" fmla="*/ 16 h 82"/>
                    <a:gd name="T34" fmla="*/ 101 w 185"/>
                    <a:gd name="T35" fmla="*/ 12 h 82"/>
                    <a:gd name="T36" fmla="*/ 124 w 185"/>
                    <a:gd name="T37" fmla="*/ 10 h 82"/>
                    <a:gd name="T38" fmla="*/ 149 w 185"/>
                    <a:gd name="T39" fmla="*/ 10 h 82"/>
                    <a:gd name="T40" fmla="*/ 172 w 185"/>
                    <a:gd name="T41" fmla="*/ 12 h 82"/>
                    <a:gd name="T42" fmla="*/ 176 w 185"/>
                    <a:gd name="T43" fmla="*/ 10 h 82"/>
                    <a:gd name="T44" fmla="*/ 182 w 185"/>
                    <a:gd name="T45" fmla="*/ 6 h 82"/>
                    <a:gd name="T46" fmla="*/ 185 w 185"/>
                    <a:gd name="T47" fmla="*/ 3 h 82"/>
                    <a:gd name="T48" fmla="*/ 183 w 185"/>
                    <a:gd name="T49" fmla="*/ 2 h 82"/>
                    <a:gd name="T50" fmla="*/ 183 w 185"/>
                    <a:gd name="T51" fmla="*/ 2 h 82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85"/>
                    <a:gd name="T79" fmla="*/ 0 h 82"/>
                    <a:gd name="T80" fmla="*/ 185 w 185"/>
                    <a:gd name="T81" fmla="*/ 82 h 82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85" h="82">
                      <a:moveTo>
                        <a:pt x="183" y="2"/>
                      </a:moveTo>
                      <a:lnTo>
                        <a:pt x="156" y="0"/>
                      </a:lnTo>
                      <a:lnTo>
                        <a:pt x="127" y="0"/>
                      </a:lnTo>
                      <a:lnTo>
                        <a:pt x="100" y="3"/>
                      </a:lnTo>
                      <a:lnTo>
                        <a:pt x="75" y="10"/>
                      </a:lnTo>
                      <a:lnTo>
                        <a:pt x="51" y="20"/>
                      </a:lnTo>
                      <a:lnTo>
                        <a:pt x="30" y="35"/>
                      </a:lnTo>
                      <a:lnTo>
                        <a:pt x="13" y="55"/>
                      </a:lnTo>
                      <a:lnTo>
                        <a:pt x="0" y="81"/>
                      </a:lnTo>
                      <a:lnTo>
                        <a:pt x="3" y="82"/>
                      </a:lnTo>
                      <a:lnTo>
                        <a:pt x="7" y="81"/>
                      </a:lnTo>
                      <a:lnTo>
                        <a:pt x="13" y="78"/>
                      </a:lnTo>
                      <a:lnTo>
                        <a:pt x="17" y="74"/>
                      </a:lnTo>
                      <a:lnTo>
                        <a:pt x="27" y="52"/>
                      </a:lnTo>
                      <a:lnTo>
                        <a:pt x="42" y="35"/>
                      </a:lnTo>
                      <a:lnTo>
                        <a:pt x="59" y="23"/>
                      </a:lnTo>
                      <a:lnTo>
                        <a:pt x="79" y="16"/>
                      </a:lnTo>
                      <a:lnTo>
                        <a:pt x="101" y="12"/>
                      </a:lnTo>
                      <a:lnTo>
                        <a:pt x="124" y="10"/>
                      </a:lnTo>
                      <a:lnTo>
                        <a:pt x="149" y="10"/>
                      </a:lnTo>
                      <a:lnTo>
                        <a:pt x="172" y="12"/>
                      </a:lnTo>
                      <a:lnTo>
                        <a:pt x="176" y="10"/>
                      </a:lnTo>
                      <a:lnTo>
                        <a:pt x="182" y="6"/>
                      </a:lnTo>
                      <a:lnTo>
                        <a:pt x="185" y="3"/>
                      </a:lnTo>
                      <a:lnTo>
                        <a:pt x="183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7" name="Freeform 156"/>
                <p:cNvSpPr>
                  <a:spLocks/>
                </p:cNvSpPr>
                <p:nvPr/>
              </p:nvSpPr>
              <p:spPr bwMode="auto">
                <a:xfrm>
                  <a:off x="15512" y="8543"/>
                  <a:ext cx="82" cy="77"/>
                </a:xfrm>
                <a:custGeom>
                  <a:avLst/>
                  <a:gdLst>
                    <a:gd name="T0" fmla="*/ 0 w 82"/>
                    <a:gd name="T1" fmla="*/ 0 h 77"/>
                    <a:gd name="T2" fmla="*/ 4 w 82"/>
                    <a:gd name="T3" fmla="*/ 2 h 77"/>
                    <a:gd name="T4" fmla="*/ 14 w 82"/>
                    <a:gd name="T5" fmla="*/ 8 h 77"/>
                    <a:gd name="T6" fmla="*/ 27 w 82"/>
                    <a:gd name="T7" fmla="*/ 16 h 77"/>
                    <a:gd name="T8" fmla="*/ 42 w 82"/>
                    <a:gd name="T9" fmla="*/ 28 h 77"/>
                    <a:gd name="T10" fmla="*/ 54 w 82"/>
                    <a:gd name="T11" fmla="*/ 39 h 77"/>
                    <a:gd name="T12" fmla="*/ 62 w 82"/>
                    <a:gd name="T13" fmla="*/ 52 h 77"/>
                    <a:gd name="T14" fmla="*/ 65 w 82"/>
                    <a:gd name="T15" fmla="*/ 65 h 77"/>
                    <a:gd name="T16" fmla="*/ 56 w 82"/>
                    <a:gd name="T17" fmla="*/ 77 h 77"/>
                    <a:gd name="T18" fmla="*/ 59 w 82"/>
                    <a:gd name="T19" fmla="*/ 75 h 77"/>
                    <a:gd name="T20" fmla="*/ 67 w 82"/>
                    <a:gd name="T21" fmla="*/ 69 h 77"/>
                    <a:gd name="T22" fmla="*/ 76 w 82"/>
                    <a:gd name="T23" fmla="*/ 61 h 77"/>
                    <a:gd name="T24" fmla="*/ 82 w 82"/>
                    <a:gd name="T25" fmla="*/ 49 h 77"/>
                    <a:gd name="T26" fmla="*/ 80 w 82"/>
                    <a:gd name="T27" fmla="*/ 38 h 77"/>
                    <a:gd name="T28" fmla="*/ 69 w 82"/>
                    <a:gd name="T29" fmla="*/ 25 h 77"/>
                    <a:gd name="T30" fmla="*/ 43 w 82"/>
                    <a:gd name="T31" fmla="*/ 12 h 77"/>
                    <a:gd name="T32" fmla="*/ 0 w 82"/>
                    <a:gd name="T33" fmla="*/ 0 h 7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2"/>
                    <a:gd name="T52" fmla="*/ 0 h 77"/>
                    <a:gd name="T53" fmla="*/ 82 w 82"/>
                    <a:gd name="T54" fmla="*/ 77 h 7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2" h="77">
                      <a:moveTo>
                        <a:pt x="0" y="0"/>
                      </a:moveTo>
                      <a:lnTo>
                        <a:pt x="4" y="2"/>
                      </a:lnTo>
                      <a:lnTo>
                        <a:pt x="14" y="8"/>
                      </a:lnTo>
                      <a:lnTo>
                        <a:pt x="27" y="16"/>
                      </a:lnTo>
                      <a:lnTo>
                        <a:pt x="42" y="28"/>
                      </a:lnTo>
                      <a:lnTo>
                        <a:pt x="54" y="39"/>
                      </a:lnTo>
                      <a:lnTo>
                        <a:pt x="62" y="52"/>
                      </a:lnTo>
                      <a:lnTo>
                        <a:pt x="65" y="65"/>
                      </a:lnTo>
                      <a:lnTo>
                        <a:pt x="56" y="77"/>
                      </a:lnTo>
                      <a:lnTo>
                        <a:pt x="59" y="75"/>
                      </a:lnTo>
                      <a:lnTo>
                        <a:pt x="67" y="69"/>
                      </a:lnTo>
                      <a:lnTo>
                        <a:pt x="76" y="61"/>
                      </a:lnTo>
                      <a:lnTo>
                        <a:pt x="82" y="49"/>
                      </a:lnTo>
                      <a:lnTo>
                        <a:pt x="80" y="38"/>
                      </a:lnTo>
                      <a:lnTo>
                        <a:pt x="69" y="25"/>
                      </a:lnTo>
                      <a:lnTo>
                        <a:pt x="4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8" name="Freeform 157"/>
                <p:cNvSpPr>
                  <a:spLocks/>
                </p:cNvSpPr>
                <p:nvPr/>
              </p:nvSpPr>
              <p:spPr bwMode="auto">
                <a:xfrm>
                  <a:off x="15787" y="7988"/>
                  <a:ext cx="117" cy="195"/>
                </a:xfrm>
                <a:custGeom>
                  <a:avLst/>
                  <a:gdLst>
                    <a:gd name="T0" fmla="*/ 23 w 117"/>
                    <a:gd name="T1" fmla="*/ 38 h 195"/>
                    <a:gd name="T2" fmla="*/ 28 w 117"/>
                    <a:gd name="T3" fmla="*/ 36 h 195"/>
                    <a:gd name="T4" fmla="*/ 38 w 117"/>
                    <a:gd name="T5" fmla="*/ 32 h 195"/>
                    <a:gd name="T6" fmla="*/ 52 w 117"/>
                    <a:gd name="T7" fmla="*/ 28 h 195"/>
                    <a:gd name="T8" fmla="*/ 68 w 117"/>
                    <a:gd name="T9" fmla="*/ 25 h 195"/>
                    <a:gd name="T10" fmla="*/ 82 w 117"/>
                    <a:gd name="T11" fmla="*/ 25 h 195"/>
                    <a:gd name="T12" fmla="*/ 93 w 117"/>
                    <a:gd name="T13" fmla="*/ 31 h 195"/>
                    <a:gd name="T14" fmla="*/ 95 w 117"/>
                    <a:gd name="T15" fmla="*/ 44 h 195"/>
                    <a:gd name="T16" fmla="*/ 90 w 117"/>
                    <a:gd name="T17" fmla="*/ 67 h 195"/>
                    <a:gd name="T18" fmla="*/ 39 w 117"/>
                    <a:gd name="T19" fmla="*/ 157 h 195"/>
                    <a:gd name="T20" fmla="*/ 2 w 117"/>
                    <a:gd name="T21" fmla="*/ 143 h 195"/>
                    <a:gd name="T22" fmla="*/ 0 w 117"/>
                    <a:gd name="T23" fmla="*/ 173 h 195"/>
                    <a:gd name="T24" fmla="*/ 59 w 117"/>
                    <a:gd name="T25" fmla="*/ 195 h 195"/>
                    <a:gd name="T26" fmla="*/ 114 w 117"/>
                    <a:gd name="T27" fmla="*/ 61 h 195"/>
                    <a:gd name="T28" fmla="*/ 116 w 117"/>
                    <a:gd name="T29" fmla="*/ 57 h 195"/>
                    <a:gd name="T30" fmla="*/ 117 w 117"/>
                    <a:gd name="T31" fmla="*/ 44 h 195"/>
                    <a:gd name="T32" fmla="*/ 117 w 117"/>
                    <a:gd name="T33" fmla="*/ 28 h 195"/>
                    <a:gd name="T34" fmla="*/ 114 w 117"/>
                    <a:gd name="T35" fmla="*/ 13 h 195"/>
                    <a:gd name="T36" fmla="*/ 104 w 117"/>
                    <a:gd name="T37" fmla="*/ 3 h 195"/>
                    <a:gd name="T38" fmla="*/ 88 w 117"/>
                    <a:gd name="T39" fmla="*/ 0 h 195"/>
                    <a:gd name="T40" fmla="*/ 62 w 117"/>
                    <a:gd name="T41" fmla="*/ 11 h 195"/>
                    <a:gd name="T42" fmla="*/ 23 w 117"/>
                    <a:gd name="T43" fmla="*/ 38 h 195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17"/>
                    <a:gd name="T67" fmla="*/ 0 h 195"/>
                    <a:gd name="T68" fmla="*/ 117 w 117"/>
                    <a:gd name="T69" fmla="*/ 195 h 195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17" h="195">
                      <a:moveTo>
                        <a:pt x="23" y="38"/>
                      </a:moveTo>
                      <a:lnTo>
                        <a:pt x="28" y="36"/>
                      </a:lnTo>
                      <a:lnTo>
                        <a:pt x="38" y="32"/>
                      </a:lnTo>
                      <a:lnTo>
                        <a:pt x="52" y="28"/>
                      </a:lnTo>
                      <a:lnTo>
                        <a:pt x="68" y="25"/>
                      </a:lnTo>
                      <a:lnTo>
                        <a:pt x="82" y="25"/>
                      </a:lnTo>
                      <a:lnTo>
                        <a:pt x="93" y="31"/>
                      </a:lnTo>
                      <a:lnTo>
                        <a:pt x="95" y="44"/>
                      </a:lnTo>
                      <a:lnTo>
                        <a:pt x="90" y="67"/>
                      </a:lnTo>
                      <a:lnTo>
                        <a:pt x="39" y="157"/>
                      </a:lnTo>
                      <a:lnTo>
                        <a:pt x="2" y="143"/>
                      </a:lnTo>
                      <a:lnTo>
                        <a:pt x="0" y="173"/>
                      </a:lnTo>
                      <a:lnTo>
                        <a:pt x="59" y="195"/>
                      </a:lnTo>
                      <a:lnTo>
                        <a:pt x="114" y="61"/>
                      </a:lnTo>
                      <a:lnTo>
                        <a:pt x="116" y="57"/>
                      </a:lnTo>
                      <a:lnTo>
                        <a:pt x="117" y="44"/>
                      </a:lnTo>
                      <a:lnTo>
                        <a:pt x="117" y="28"/>
                      </a:lnTo>
                      <a:lnTo>
                        <a:pt x="114" y="13"/>
                      </a:lnTo>
                      <a:lnTo>
                        <a:pt x="104" y="3"/>
                      </a:lnTo>
                      <a:lnTo>
                        <a:pt x="88" y="0"/>
                      </a:lnTo>
                      <a:lnTo>
                        <a:pt x="62" y="11"/>
                      </a:lnTo>
                      <a:lnTo>
                        <a:pt x="23" y="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29" name="Freeform 158"/>
                <p:cNvSpPr>
                  <a:spLocks/>
                </p:cNvSpPr>
                <p:nvPr/>
              </p:nvSpPr>
              <p:spPr bwMode="auto">
                <a:xfrm>
                  <a:off x="15365" y="8010"/>
                  <a:ext cx="75" cy="115"/>
                </a:xfrm>
                <a:custGeom>
                  <a:avLst/>
                  <a:gdLst>
                    <a:gd name="T0" fmla="*/ 36 w 75"/>
                    <a:gd name="T1" fmla="*/ 0 h 115"/>
                    <a:gd name="T2" fmla="*/ 33 w 75"/>
                    <a:gd name="T3" fmla="*/ 1 h 115"/>
                    <a:gd name="T4" fmla="*/ 26 w 75"/>
                    <a:gd name="T5" fmla="*/ 4 h 115"/>
                    <a:gd name="T6" fmla="*/ 15 w 75"/>
                    <a:gd name="T7" fmla="*/ 12 h 115"/>
                    <a:gd name="T8" fmla="*/ 7 w 75"/>
                    <a:gd name="T9" fmla="*/ 22 h 115"/>
                    <a:gd name="T10" fmla="*/ 0 w 75"/>
                    <a:gd name="T11" fmla="*/ 36 h 115"/>
                    <a:gd name="T12" fmla="*/ 0 w 75"/>
                    <a:gd name="T13" fmla="*/ 56 h 115"/>
                    <a:gd name="T14" fmla="*/ 7 w 75"/>
                    <a:gd name="T15" fmla="*/ 82 h 115"/>
                    <a:gd name="T16" fmla="*/ 26 w 75"/>
                    <a:gd name="T17" fmla="*/ 115 h 115"/>
                    <a:gd name="T18" fmla="*/ 43 w 75"/>
                    <a:gd name="T19" fmla="*/ 88 h 115"/>
                    <a:gd name="T20" fmla="*/ 41 w 75"/>
                    <a:gd name="T21" fmla="*/ 85 h 115"/>
                    <a:gd name="T22" fmla="*/ 37 w 75"/>
                    <a:gd name="T23" fmla="*/ 75 h 115"/>
                    <a:gd name="T24" fmla="*/ 33 w 75"/>
                    <a:gd name="T25" fmla="*/ 62 h 115"/>
                    <a:gd name="T26" fmla="*/ 30 w 75"/>
                    <a:gd name="T27" fmla="*/ 47 h 115"/>
                    <a:gd name="T28" fmla="*/ 31 w 75"/>
                    <a:gd name="T29" fmla="*/ 33 h 115"/>
                    <a:gd name="T30" fmla="*/ 37 w 75"/>
                    <a:gd name="T31" fmla="*/ 22 h 115"/>
                    <a:gd name="T32" fmla="*/ 51 w 75"/>
                    <a:gd name="T33" fmla="*/ 13 h 115"/>
                    <a:gd name="T34" fmla="*/ 75 w 75"/>
                    <a:gd name="T35" fmla="*/ 12 h 115"/>
                    <a:gd name="T36" fmla="*/ 36 w 75"/>
                    <a:gd name="T37" fmla="*/ 0 h 11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75"/>
                    <a:gd name="T58" fmla="*/ 0 h 115"/>
                    <a:gd name="T59" fmla="*/ 75 w 75"/>
                    <a:gd name="T60" fmla="*/ 115 h 11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75" h="115">
                      <a:moveTo>
                        <a:pt x="36" y="0"/>
                      </a:moveTo>
                      <a:lnTo>
                        <a:pt x="33" y="1"/>
                      </a:lnTo>
                      <a:lnTo>
                        <a:pt x="26" y="4"/>
                      </a:lnTo>
                      <a:lnTo>
                        <a:pt x="15" y="12"/>
                      </a:lnTo>
                      <a:lnTo>
                        <a:pt x="7" y="22"/>
                      </a:lnTo>
                      <a:lnTo>
                        <a:pt x="0" y="36"/>
                      </a:lnTo>
                      <a:lnTo>
                        <a:pt x="0" y="56"/>
                      </a:lnTo>
                      <a:lnTo>
                        <a:pt x="7" y="82"/>
                      </a:lnTo>
                      <a:lnTo>
                        <a:pt x="26" y="115"/>
                      </a:lnTo>
                      <a:lnTo>
                        <a:pt x="43" y="88"/>
                      </a:lnTo>
                      <a:lnTo>
                        <a:pt x="41" y="85"/>
                      </a:lnTo>
                      <a:lnTo>
                        <a:pt x="37" y="75"/>
                      </a:lnTo>
                      <a:lnTo>
                        <a:pt x="33" y="62"/>
                      </a:lnTo>
                      <a:lnTo>
                        <a:pt x="30" y="47"/>
                      </a:lnTo>
                      <a:lnTo>
                        <a:pt x="31" y="33"/>
                      </a:lnTo>
                      <a:lnTo>
                        <a:pt x="37" y="22"/>
                      </a:lnTo>
                      <a:lnTo>
                        <a:pt x="51" y="13"/>
                      </a:lnTo>
                      <a:lnTo>
                        <a:pt x="75" y="12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0" name="Freeform 159"/>
                <p:cNvSpPr>
                  <a:spLocks/>
                </p:cNvSpPr>
                <p:nvPr/>
              </p:nvSpPr>
              <p:spPr bwMode="auto">
                <a:xfrm>
                  <a:off x="15298" y="7720"/>
                  <a:ext cx="654" cy="335"/>
                </a:xfrm>
                <a:custGeom>
                  <a:avLst/>
                  <a:gdLst>
                    <a:gd name="T0" fmla="*/ 380 w 654"/>
                    <a:gd name="T1" fmla="*/ 326 h 335"/>
                    <a:gd name="T2" fmla="*/ 443 w 654"/>
                    <a:gd name="T3" fmla="*/ 312 h 335"/>
                    <a:gd name="T4" fmla="*/ 499 w 654"/>
                    <a:gd name="T5" fmla="*/ 291 h 335"/>
                    <a:gd name="T6" fmla="*/ 550 w 654"/>
                    <a:gd name="T7" fmla="*/ 268 h 335"/>
                    <a:gd name="T8" fmla="*/ 592 w 654"/>
                    <a:gd name="T9" fmla="*/ 241 h 335"/>
                    <a:gd name="T10" fmla="*/ 623 w 654"/>
                    <a:gd name="T11" fmla="*/ 211 h 335"/>
                    <a:gd name="T12" fmla="*/ 645 w 654"/>
                    <a:gd name="T13" fmla="*/ 179 h 335"/>
                    <a:gd name="T14" fmla="*/ 654 w 654"/>
                    <a:gd name="T15" fmla="*/ 146 h 335"/>
                    <a:gd name="T16" fmla="*/ 649 w 654"/>
                    <a:gd name="T17" fmla="*/ 112 h 335"/>
                    <a:gd name="T18" fmla="*/ 633 w 654"/>
                    <a:gd name="T19" fmla="*/ 82 h 335"/>
                    <a:gd name="T20" fmla="*/ 605 w 654"/>
                    <a:gd name="T21" fmla="*/ 56 h 335"/>
                    <a:gd name="T22" fmla="*/ 566 w 654"/>
                    <a:gd name="T23" fmla="*/ 34 h 335"/>
                    <a:gd name="T24" fmla="*/ 520 w 654"/>
                    <a:gd name="T25" fmla="*/ 17 h 335"/>
                    <a:gd name="T26" fmla="*/ 465 w 654"/>
                    <a:gd name="T27" fmla="*/ 5 h 335"/>
                    <a:gd name="T28" fmla="*/ 406 w 654"/>
                    <a:gd name="T29" fmla="*/ 0 h 335"/>
                    <a:gd name="T30" fmla="*/ 341 w 654"/>
                    <a:gd name="T31" fmla="*/ 1 h 335"/>
                    <a:gd name="T32" fmla="*/ 274 w 654"/>
                    <a:gd name="T33" fmla="*/ 8 h 335"/>
                    <a:gd name="T34" fmla="*/ 211 w 654"/>
                    <a:gd name="T35" fmla="*/ 23 h 335"/>
                    <a:gd name="T36" fmla="*/ 155 w 654"/>
                    <a:gd name="T37" fmla="*/ 43 h 335"/>
                    <a:gd name="T38" fmla="*/ 104 w 654"/>
                    <a:gd name="T39" fmla="*/ 66 h 335"/>
                    <a:gd name="T40" fmla="*/ 62 w 654"/>
                    <a:gd name="T41" fmla="*/ 93 h 335"/>
                    <a:gd name="T42" fmla="*/ 30 w 654"/>
                    <a:gd name="T43" fmla="*/ 123 h 335"/>
                    <a:gd name="T44" fmla="*/ 9 w 654"/>
                    <a:gd name="T45" fmla="*/ 156 h 335"/>
                    <a:gd name="T46" fmla="*/ 0 w 654"/>
                    <a:gd name="T47" fmla="*/ 189 h 335"/>
                    <a:gd name="T48" fmla="*/ 3 w 654"/>
                    <a:gd name="T49" fmla="*/ 222 h 335"/>
                    <a:gd name="T50" fmla="*/ 20 w 654"/>
                    <a:gd name="T51" fmla="*/ 253 h 335"/>
                    <a:gd name="T52" fmla="*/ 48 w 654"/>
                    <a:gd name="T53" fmla="*/ 279 h 335"/>
                    <a:gd name="T54" fmla="*/ 87 w 654"/>
                    <a:gd name="T55" fmla="*/ 302 h 335"/>
                    <a:gd name="T56" fmla="*/ 133 w 654"/>
                    <a:gd name="T57" fmla="*/ 317 h 335"/>
                    <a:gd name="T58" fmla="*/ 188 w 654"/>
                    <a:gd name="T59" fmla="*/ 329 h 335"/>
                    <a:gd name="T60" fmla="*/ 248 w 654"/>
                    <a:gd name="T61" fmla="*/ 335 h 335"/>
                    <a:gd name="T62" fmla="*/ 313 w 654"/>
                    <a:gd name="T63" fmla="*/ 333 h 33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54"/>
                    <a:gd name="T97" fmla="*/ 0 h 335"/>
                    <a:gd name="T98" fmla="*/ 654 w 654"/>
                    <a:gd name="T99" fmla="*/ 335 h 335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54" h="335">
                      <a:moveTo>
                        <a:pt x="346" y="330"/>
                      </a:moveTo>
                      <a:lnTo>
                        <a:pt x="380" y="326"/>
                      </a:lnTo>
                      <a:lnTo>
                        <a:pt x="411" y="319"/>
                      </a:lnTo>
                      <a:lnTo>
                        <a:pt x="443" y="312"/>
                      </a:lnTo>
                      <a:lnTo>
                        <a:pt x="472" y="303"/>
                      </a:lnTo>
                      <a:lnTo>
                        <a:pt x="499" y="291"/>
                      </a:lnTo>
                      <a:lnTo>
                        <a:pt x="525" y="280"/>
                      </a:lnTo>
                      <a:lnTo>
                        <a:pt x="550" y="268"/>
                      </a:lnTo>
                      <a:lnTo>
                        <a:pt x="571" y="256"/>
                      </a:lnTo>
                      <a:lnTo>
                        <a:pt x="592" y="241"/>
                      </a:lnTo>
                      <a:lnTo>
                        <a:pt x="609" y="227"/>
                      </a:lnTo>
                      <a:lnTo>
                        <a:pt x="623" y="211"/>
                      </a:lnTo>
                      <a:lnTo>
                        <a:pt x="635" y="195"/>
                      </a:lnTo>
                      <a:lnTo>
                        <a:pt x="645" y="179"/>
                      </a:lnTo>
                      <a:lnTo>
                        <a:pt x="651" y="162"/>
                      </a:lnTo>
                      <a:lnTo>
                        <a:pt x="654" y="146"/>
                      </a:lnTo>
                      <a:lnTo>
                        <a:pt x="654" y="129"/>
                      </a:lnTo>
                      <a:lnTo>
                        <a:pt x="649" y="112"/>
                      </a:lnTo>
                      <a:lnTo>
                        <a:pt x="644" y="97"/>
                      </a:lnTo>
                      <a:lnTo>
                        <a:pt x="633" y="82"/>
                      </a:lnTo>
                      <a:lnTo>
                        <a:pt x="620" y="69"/>
                      </a:lnTo>
                      <a:lnTo>
                        <a:pt x="605" y="56"/>
                      </a:lnTo>
                      <a:lnTo>
                        <a:pt x="587" y="44"/>
                      </a:lnTo>
                      <a:lnTo>
                        <a:pt x="566" y="34"/>
                      </a:lnTo>
                      <a:lnTo>
                        <a:pt x="544" y="26"/>
                      </a:lnTo>
                      <a:lnTo>
                        <a:pt x="520" y="17"/>
                      </a:lnTo>
                      <a:lnTo>
                        <a:pt x="494" y="11"/>
                      </a:lnTo>
                      <a:lnTo>
                        <a:pt x="465" y="5"/>
                      </a:lnTo>
                      <a:lnTo>
                        <a:pt x="436" y="3"/>
                      </a:lnTo>
                      <a:lnTo>
                        <a:pt x="406" y="0"/>
                      </a:lnTo>
                      <a:lnTo>
                        <a:pt x="374" y="0"/>
                      </a:lnTo>
                      <a:lnTo>
                        <a:pt x="341" y="1"/>
                      </a:lnTo>
                      <a:lnTo>
                        <a:pt x="307" y="4"/>
                      </a:lnTo>
                      <a:lnTo>
                        <a:pt x="274" y="8"/>
                      </a:lnTo>
                      <a:lnTo>
                        <a:pt x="243" y="15"/>
                      </a:lnTo>
                      <a:lnTo>
                        <a:pt x="211" y="23"/>
                      </a:lnTo>
                      <a:lnTo>
                        <a:pt x="182" y="31"/>
                      </a:lnTo>
                      <a:lnTo>
                        <a:pt x="155" y="43"/>
                      </a:lnTo>
                      <a:lnTo>
                        <a:pt x="129" y="54"/>
                      </a:lnTo>
                      <a:lnTo>
                        <a:pt x="104" y="66"/>
                      </a:lnTo>
                      <a:lnTo>
                        <a:pt x="82" y="79"/>
                      </a:lnTo>
                      <a:lnTo>
                        <a:pt x="62" y="93"/>
                      </a:lnTo>
                      <a:lnTo>
                        <a:pt x="45" y="109"/>
                      </a:lnTo>
                      <a:lnTo>
                        <a:pt x="30" y="123"/>
                      </a:lnTo>
                      <a:lnTo>
                        <a:pt x="17" y="139"/>
                      </a:lnTo>
                      <a:lnTo>
                        <a:pt x="9" y="156"/>
                      </a:lnTo>
                      <a:lnTo>
                        <a:pt x="3" y="172"/>
                      </a:lnTo>
                      <a:lnTo>
                        <a:pt x="0" y="189"/>
                      </a:lnTo>
                      <a:lnTo>
                        <a:pt x="0" y="207"/>
                      </a:lnTo>
                      <a:lnTo>
                        <a:pt x="3" y="222"/>
                      </a:lnTo>
                      <a:lnTo>
                        <a:pt x="10" y="238"/>
                      </a:lnTo>
                      <a:lnTo>
                        <a:pt x="20" y="253"/>
                      </a:lnTo>
                      <a:lnTo>
                        <a:pt x="33" y="267"/>
                      </a:lnTo>
                      <a:lnTo>
                        <a:pt x="48" y="279"/>
                      </a:lnTo>
                      <a:lnTo>
                        <a:pt x="67" y="290"/>
                      </a:lnTo>
                      <a:lnTo>
                        <a:pt x="87" y="302"/>
                      </a:lnTo>
                      <a:lnTo>
                        <a:pt x="108" y="310"/>
                      </a:lnTo>
                      <a:lnTo>
                        <a:pt x="133" y="317"/>
                      </a:lnTo>
                      <a:lnTo>
                        <a:pt x="160" y="325"/>
                      </a:lnTo>
                      <a:lnTo>
                        <a:pt x="188" y="329"/>
                      </a:lnTo>
                      <a:lnTo>
                        <a:pt x="217" y="333"/>
                      </a:lnTo>
                      <a:lnTo>
                        <a:pt x="248" y="335"/>
                      </a:lnTo>
                      <a:lnTo>
                        <a:pt x="280" y="335"/>
                      </a:lnTo>
                      <a:lnTo>
                        <a:pt x="313" y="333"/>
                      </a:lnTo>
                      <a:lnTo>
                        <a:pt x="346" y="3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1" name="Freeform 160"/>
                <p:cNvSpPr>
                  <a:spLocks/>
                </p:cNvSpPr>
                <p:nvPr/>
              </p:nvSpPr>
              <p:spPr bwMode="auto">
                <a:xfrm>
                  <a:off x="15447" y="7830"/>
                  <a:ext cx="27" cy="51"/>
                </a:xfrm>
                <a:custGeom>
                  <a:avLst/>
                  <a:gdLst>
                    <a:gd name="T0" fmla="*/ 27 w 27"/>
                    <a:gd name="T1" fmla="*/ 26 h 51"/>
                    <a:gd name="T2" fmla="*/ 26 w 27"/>
                    <a:gd name="T3" fmla="*/ 36 h 51"/>
                    <a:gd name="T4" fmla="*/ 23 w 27"/>
                    <a:gd name="T5" fmla="*/ 45 h 51"/>
                    <a:gd name="T6" fmla="*/ 19 w 27"/>
                    <a:gd name="T7" fmla="*/ 49 h 51"/>
                    <a:gd name="T8" fmla="*/ 13 w 27"/>
                    <a:gd name="T9" fmla="*/ 51 h 51"/>
                    <a:gd name="T10" fmla="*/ 7 w 27"/>
                    <a:gd name="T11" fmla="*/ 49 h 51"/>
                    <a:gd name="T12" fmla="*/ 4 w 27"/>
                    <a:gd name="T13" fmla="*/ 43 h 51"/>
                    <a:gd name="T14" fmla="*/ 1 w 27"/>
                    <a:gd name="T15" fmla="*/ 35 h 51"/>
                    <a:gd name="T16" fmla="*/ 0 w 27"/>
                    <a:gd name="T17" fmla="*/ 25 h 51"/>
                    <a:gd name="T18" fmla="*/ 1 w 27"/>
                    <a:gd name="T19" fmla="*/ 15 h 51"/>
                    <a:gd name="T20" fmla="*/ 6 w 27"/>
                    <a:gd name="T21" fmla="*/ 8 h 51"/>
                    <a:gd name="T22" fmla="*/ 10 w 27"/>
                    <a:gd name="T23" fmla="*/ 2 h 51"/>
                    <a:gd name="T24" fmla="*/ 16 w 27"/>
                    <a:gd name="T25" fmla="*/ 0 h 51"/>
                    <a:gd name="T26" fmla="*/ 21 w 27"/>
                    <a:gd name="T27" fmla="*/ 2 h 51"/>
                    <a:gd name="T28" fmla="*/ 24 w 27"/>
                    <a:gd name="T29" fmla="*/ 8 h 51"/>
                    <a:gd name="T30" fmla="*/ 27 w 27"/>
                    <a:gd name="T31" fmla="*/ 16 h 51"/>
                    <a:gd name="T32" fmla="*/ 27 w 27"/>
                    <a:gd name="T33" fmla="*/ 26 h 5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7"/>
                    <a:gd name="T52" fmla="*/ 0 h 51"/>
                    <a:gd name="T53" fmla="*/ 27 w 27"/>
                    <a:gd name="T54" fmla="*/ 51 h 5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7" h="51">
                      <a:moveTo>
                        <a:pt x="27" y="26"/>
                      </a:moveTo>
                      <a:lnTo>
                        <a:pt x="26" y="36"/>
                      </a:lnTo>
                      <a:lnTo>
                        <a:pt x="23" y="45"/>
                      </a:lnTo>
                      <a:lnTo>
                        <a:pt x="19" y="49"/>
                      </a:lnTo>
                      <a:lnTo>
                        <a:pt x="13" y="51"/>
                      </a:lnTo>
                      <a:lnTo>
                        <a:pt x="7" y="49"/>
                      </a:lnTo>
                      <a:lnTo>
                        <a:pt x="4" y="43"/>
                      </a:lnTo>
                      <a:lnTo>
                        <a:pt x="1" y="35"/>
                      </a:lnTo>
                      <a:lnTo>
                        <a:pt x="0" y="25"/>
                      </a:lnTo>
                      <a:lnTo>
                        <a:pt x="1" y="15"/>
                      </a:lnTo>
                      <a:lnTo>
                        <a:pt x="6" y="8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4" y="8"/>
                      </a:lnTo>
                      <a:lnTo>
                        <a:pt x="27" y="16"/>
                      </a:lnTo>
                      <a:lnTo>
                        <a:pt x="27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2" name="Freeform 161"/>
                <p:cNvSpPr>
                  <a:spLocks/>
                </p:cNvSpPr>
                <p:nvPr/>
              </p:nvSpPr>
              <p:spPr bwMode="auto">
                <a:xfrm>
                  <a:off x="15490" y="7833"/>
                  <a:ext cx="88" cy="121"/>
                </a:xfrm>
                <a:custGeom>
                  <a:avLst/>
                  <a:gdLst>
                    <a:gd name="T0" fmla="*/ 43 w 88"/>
                    <a:gd name="T1" fmla="*/ 0 h 121"/>
                    <a:gd name="T2" fmla="*/ 40 w 88"/>
                    <a:gd name="T3" fmla="*/ 3 h 121"/>
                    <a:gd name="T4" fmla="*/ 33 w 88"/>
                    <a:gd name="T5" fmla="*/ 12 h 121"/>
                    <a:gd name="T6" fmla="*/ 23 w 88"/>
                    <a:gd name="T7" fmla="*/ 25 h 121"/>
                    <a:gd name="T8" fmla="*/ 13 w 88"/>
                    <a:gd name="T9" fmla="*/ 42 h 121"/>
                    <a:gd name="T10" fmla="*/ 4 w 88"/>
                    <a:gd name="T11" fmla="*/ 61 h 121"/>
                    <a:gd name="T12" fmla="*/ 0 w 88"/>
                    <a:gd name="T13" fmla="*/ 81 h 121"/>
                    <a:gd name="T14" fmla="*/ 3 w 88"/>
                    <a:gd name="T15" fmla="*/ 101 h 121"/>
                    <a:gd name="T16" fmla="*/ 13 w 88"/>
                    <a:gd name="T17" fmla="*/ 121 h 121"/>
                    <a:gd name="T18" fmla="*/ 88 w 88"/>
                    <a:gd name="T19" fmla="*/ 107 h 121"/>
                    <a:gd name="T20" fmla="*/ 29 w 88"/>
                    <a:gd name="T21" fmla="*/ 92 h 121"/>
                    <a:gd name="T22" fmla="*/ 27 w 88"/>
                    <a:gd name="T23" fmla="*/ 84 h 121"/>
                    <a:gd name="T24" fmla="*/ 25 w 88"/>
                    <a:gd name="T25" fmla="*/ 62 h 121"/>
                    <a:gd name="T26" fmla="*/ 29 w 88"/>
                    <a:gd name="T27" fmla="*/ 33 h 121"/>
                    <a:gd name="T28" fmla="*/ 43 w 88"/>
                    <a:gd name="T29" fmla="*/ 0 h 12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88"/>
                    <a:gd name="T46" fmla="*/ 0 h 121"/>
                    <a:gd name="T47" fmla="*/ 88 w 88"/>
                    <a:gd name="T48" fmla="*/ 121 h 12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88" h="121">
                      <a:moveTo>
                        <a:pt x="43" y="0"/>
                      </a:moveTo>
                      <a:lnTo>
                        <a:pt x="40" y="3"/>
                      </a:lnTo>
                      <a:lnTo>
                        <a:pt x="33" y="12"/>
                      </a:lnTo>
                      <a:lnTo>
                        <a:pt x="23" y="25"/>
                      </a:lnTo>
                      <a:lnTo>
                        <a:pt x="13" y="42"/>
                      </a:lnTo>
                      <a:lnTo>
                        <a:pt x="4" y="61"/>
                      </a:lnTo>
                      <a:lnTo>
                        <a:pt x="0" y="81"/>
                      </a:lnTo>
                      <a:lnTo>
                        <a:pt x="3" y="101"/>
                      </a:lnTo>
                      <a:lnTo>
                        <a:pt x="13" y="121"/>
                      </a:lnTo>
                      <a:lnTo>
                        <a:pt x="88" y="107"/>
                      </a:lnTo>
                      <a:lnTo>
                        <a:pt x="29" y="92"/>
                      </a:lnTo>
                      <a:lnTo>
                        <a:pt x="27" y="84"/>
                      </a:lnTo>
                      <a:lnTo>
                        <a:pt x="25" y="62"/>
                      </a:lnTo>
                      <a:lnTo>
                        <a:pt x="29" y="33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3" name="Freeform 162"/>
                <p:cNvSpPr>
                  <a:spLocks/>
                </p:cNvSpPr>
                <p:nvPr/>
              </p:nvSpPr>
              <p:spPr bwMode="auto">
                <a:xfrm>
                  <a:off x="15223" y="7528"/>
                  <a:ext cx="779" cy="545"/>
                </a:xfrm>
                <a:custGeom>
                  <a:avLst/>
                  <a:gdLst>
                    <a:gd name="T0" fmla="*/ 771 w 779"/>
                    <a:gd name="T1" fmla="*/ 261 h 545"/>
                    <a:gd name="T2" fmla="*/ 752 w 779"/>
                    <a:gd name="T3" fmla="*/ 232 h 545"/>
                    <a:gd name="T4" fmla="*/ 737 w 779"/>
                    <a:gd name="T5" fmla="*/ 218 h 545"/>
                    <a:gd name="T6" fmla="*/ 737 w 779"/>
                    <a:gd name="T7" fmla="*/ 218 h 545"/>
                    <a:gd name="T8" fmla="*/ 769 w 779"/>
                    <a:gd name="T9" fmla="*/ 97 h 545"/>
                    <a:gd name="T10" fmla="*/ 698 w 779"/>
                    <a:gd name="T11" fmla="*/ 113 h 545"/>
                    <a:gd name="T12" fmla="*/ 642 w 779"/>
                    <a:gd name="T13" fmla="*/ 149 h 545"/>
                    <a:gd name="T14" fmla="*/ 600 w 779"/>
                    <a:gd name="T15" fmla="*/ 133 h 545"/>
                    <a:gd name="T16" fmla="*/ 577 w 779"/>
                    <a:gd name="T17" fmla="*/ 126 h 545"/>
                    <a:gd name="T18" fmla="*/ 502 w 779"/>
                    <a:gd name="T19" fmla="*/ 59 h 545"/>
                    <a:gd name="T20" fmla="*/ 524 w 779"/>
                    <a:gd name="T21" fmla="*/ 117 h 545"/>
                    <a:gd name="T22" fmla="*/ 475 w 779"/>
                    <a:gd name="T23" fmla="*/ 108 h 545"/>
                    <a:gd name="T24" fmla="*/ 431 w 779"/>
                    <a:gd name="T25" fmla="*/ 107 h 545"/>
                    <a:gd name="T26" fmla="*/ 322 w 779"/>
                    <a:gd name="T27" fmla="*/ 32 h 545"/>
                    <a:gd name="T28" fmla="*/ 382 w 779"/>
                    <a:gd name="T29" fmla="*/ 121 h 545"/>
                    <a:gd name="T30" fmla="*/ 335 w 779"/>
                    <a:gd name="T31" fmla="*/ 128 h 545"/>
                    <a:gd name="T32" fmla="*/ 284 w 779"/>
                    <a:gd name="T33" fmla="*/ 150 h 545"/>
                    <a:gd name="T34" fmla="*/ 227 w 779"/>
                    <a:gd name="T35" fmla="*/ 84 h 545"/>
                    <a:gd name="T36" fmla="*/ 212 w 779"/>
                    <a:gd name="T37" fmla="*/ 141 h 545"/>
                    <a:gd name="T38" fmla="*/ 192 w 779"/>
                    <a:gd name="T39" fmla="*/ 196 h 545"/>
                    <a:gd name="T40" fmla="*/ 146 w 779"/>
                    <a:gd name="T41" fmla="*/ 226 h 545"/>
                    <a:gd name="T42" fmla="*/ 124 w 779"/>
                    <a:gd name="T43" fmla="*/ 242 h 545"/>
                    <a:gd name="T44" fmla="*/ 42 w 779"/>
                    <a:gd name="T45" fmla="*/ 289 h 545"/>
                    <a:gd name="T46" fmla="*/ 105 w 779"/>
                    <a:gd name="T47" fmla="*/ 294 h 545"/>
                    <a:gd name="T48" fmla="*/ 81 w 779"/>
                    <a:gd name="T49" fmla="*/ 327 h 545"/>
                    <a:gd name="T50" fmla="*/ 67 w 779"/>
                    <a:gd name="T51" fmla="*/ 361 h 545"/>
                    <a:gd name="T52" fmla="*/ 130 w 779"/>
                    <a:gd name="T53" fmla="*/ 371 h 545"/>
                    <a:gd name="T54" fmla="*/ 147 w 779"/>
                    <a:gd name="T55" fmla="*/ 327 h 545"/>
                    <a:gd name="T56" fmla="*/ 185 w 779"/>
                    <a:gd name="T57" fmla="*/ 285 h 545"/>
                    <a:gd name="T58" fmla="*/ 240 w 779"/>
                    <a:gd name="T59" fmla="*/ 248 h 545"/>
                    <a:gd name="T60" fmla="*/ 309 w 779"/>
                    <a:gd name="T61" fmla="*/ 218 h 545"/>
                    <a:gd name="T62" fmla="*/ 388 w 779"/>
                    <a:gd name="T63" fmla="*/ 197 h 545"/>
                    <a:gd name="T64" fmla="*/ 457 w 779"/>
                    <a:gd name="T65" fmla="*/ 190 h 545"/>
                    <a:gd name="T66" fmla="*/ 522 w 779"/>
                    <a:gd name="T67" fmla="*/ 192 h 545"/>
                    <a:gd name="T68" fmla="*/ 580 w 779"/>
                    <a:gd name="T69" fmla="*/ 202 h 545"/>
                    <a:gd name="T70" fmla="*/ 629 w 779"/>
                    <a:gd name="T71" fmla="*/ 219 h 545"/>
                    <a:gd name="T72" fmla="*/ 667 w 779"/>
                    <a:gd name="T73" fmla="*/ 243 h 545"/>
                    <a:gd name="T74" fmla="*/ 685 w 779"/>
                    <a:gd name="T75" fmla="*/ 264 h 545"/>
                    <a:gd name="T76" fmla="*/ 694 w 779"/>
                    <a:gd name="T77" fmla="*/ 281 h 545"/>
                    <a:gd name="T78" fmla="*/ 700 w 779"/>
                    <a:gd name="T79" fmla="*/ 298 h 545"/>
                    <a:gd name="T80" fmla="*/ 695 w 779"/>
                    <a:gd name="T81" fmla="*/ 345 h 545"/>
                    <a:gd name="T82" fmla="*/ 665 w 779"/>
                    <a:gd name="T83" fmla="*/ 391 h 545"/>
                    <a:gd name="T84" fmla="*/ 616 w 779"/>
                    <a:gd name="T85" fmla="*/ 432 h 545"/>
                    <a:gd name="T86" fmla="*/ 550 w 779"/>
                    <a:gd name="T87" fmla="*/ 468 h 545"/>
                    <a:gd name="T88" fmla="*/ 470 w 779"/>
                    <a:gd name="T89" fmla="*/ 494 h 545"/>
                    <a:gd name="T90" fmla="*/ 387 w 779"/>
                    <a:gd name="T91" fmla="*/ 505 h 545"/>
                    <a:gd name="T92" fmla="*/ 310 w 779"/>
                    <a:gd name="T93" fmla="*/ 505 h 545"/>
                    <a:gd name="T94" fmla="*/ 244 w 779"/>
                    <a:gd name="T95" fmla="*/ 494 h 545"/>
                    <a:gd name="T96" fmla="*/ 189 w 779"/>
                    <a:gd name="T97" fmla="*/ 471 h 545"/>
                    <a:gd name="T98" fmla="*/ 150 w 779"/>
                    <a:gd name="T99" fmla="*/ 440 h 545"/>
                    <a:gd name="T100" fmla="*/ 62 w 779"/>
                    <a:gd name="T101" fmla="*/ 399 h 545"/>
                    <a:gd name="T102" fmla="*/ 64 w 779"/>
                    <a:gd name="T103" fmla="*/ 406 h 545"/>
                    <a:gd name="T104" fmla="*/ 78 w 779"/>
                    <a:gd name="T105" fmla="*/ 446 h 545"/>
                    <a:gd name="T106" fmla="*/ 123 w 779"/>
                    <a:gd name="T107" fmla="*/ 492 h 545"/>
                    <a:gd name="T108" fmla="*/ 192 w 779"/>
                    <a:gd name="T109" fmla="*/ 524 h 545"/>
                    <a:gd name="T110" fmla="*/ 280 w 779"/>
                    <a:gd name="T111" fmla="*/ 542 h 545"/>
                    <a:gd name="T112" fmla="*/ 381 w 779"/>
                    <a:gd name="T113" fmla="*/ 544 h 545"/>
                    <a:gd name="T114" fmla="*/ 489 w 779"/>
                    <a:gd name="T115" fmla="*/ 528 h 545"/>
                    <a:gd name="T116" fmla="*/ 590 w 779"/>
                    <a:gd name="T117" fmla="*/ 496 h 545"/>
                    <a:gd name="T118" fmla="*/ 672 w 779"/>
                    <a:gd name="T119" fmla="*/ 453 h 545"/>
                    <a:gd name="T120" fmla="*/ 734 w 779"/>
                    <a:gd name="T121" fmla="*/ 400 h 545"/>
                    <a:gd name="T122" fmla="*/ 771 w 779"/>
                    <a:gd name="T123" fmla="*/ 344 h 545"/>
                    <a:gd name="T124" fmla="*/ 778 w 779"/>
                    <a:gd name="T125" fmla="*/ 285 h 54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779"/>
                    <a:gd name="T190" fmla="*/ 0 h 545"/>
                    <a:gd name="T191" fmla="*/ 779 w 779"/>
                    <a:gd name="T192" fmla="*/ 545 h 545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779" h="545">
                      <a:moveTo>
                        <a:pt x="778" y="285"/>
                      </a:moveTo>
                      <a:lnTo>
                        <a:pt x="775" y="272"/>
                      </a:lnTo>
                      <a:lnTo>
                        <a:pt x="771" y="261"/>
                      </a:lnTo>
                      <a:lnTo>
                        <a:pt x="763" y="249"/>
                      </a:lnTo>
                      <a:lnTo>
                        <a:pt x="756" y="238"/>
                      </a:lnTo>
                      <a:lnTo>
                        <a:pt x="752" y="232"/>
                      </a:lnTo>
                      <a:lnTo>
                        <a:pt x="747" y="228"/>
                      </a:lnTo>
                      <a:lnTo>
                        <a:pt x="743" y="223"/>
                      </a:lnTo>
                      <a:lnTo>
                        <a:pt x="737" y="218"/>
                      </a:lnTo>
                      <a:lnTo>
                        <a:pt x="737" y="216"/>
                      </a:lnTo>
                      <a:lnTo>
                        <a:pt x="713" y="183"/>
                      </a:lnTo>
                      <a:lnTo>
                        <a:pt x="769" y="97"/>
                      </a:lnTo>
                      <a:lnTo>
                        <a:pt x="701" y="26"/>
                      </a:lnTo>
                      <a:lnTo>
                        <a:pt x="657" y="80"/>
                      </a:lnTo>
                      <a:lnTo>
                        <a:pt x="698" y="113"/>
                      </a:lnTo>
                      <a:lnTo>
                        <a:pt x="664" y="160"/>
                      </a:lnTo>
                      <a:lnTo>
                        <a:pt x="655" y="154"/>
                      </a:lnTo>
                      <a:lnTo>
                        <a:pt x="642" y="149"/>
                      </a:lnTo>
                      <a:lnTo>
                        <a:pt x="628" y="143"/>
                      </a:lnTo>
                      <a:lnTo>
                        <a:pt x="613" y="137"/>
                      </a:lnTo>
                      <a:lnTo>
                        <a:pt x="600" y="133"/>
                      </a:lnTo>
                      <a:lnTo>
                        <a:pt x="589" y="128"/>
                      </a:lnTo>
                      <a:lnTo>
                        <a:pt x="580" y="127"/>
                      </a:lnTo>
                      <a:lnTo>
                        <a:pt x="577" y="126"/>
                      </a:lnTo>
                      <a:lnTo>
                        <a:pt x="605" y="31"/>
                      </a:lnTo>
                      <a:lnTo>
                        <a:pt x="519" y="0"/>
                      </a:lnTo>
                      <a:lnTo>
                        <a:pt x="502" y="59"/>
                      </a:lnTo>
                      <a:lnTo>
                        <a:pt x="550" y="67"/>
                      </a:lnTo>
                      <a:lnTo>
                        <a:pt x="531" y="123"/>
                      </a:lnTo>
                      <a:lnTo>
                        <a:pt x="524" y="117"/>
                      </a:lnTo>
                      <a:lnTo>
                        <a:pt x="511" y="114"/>
                      </a:lnTo>
                      <a:lnTo>
                        <a:pt x="494" y="111"/>
                      </a:lnTo>
                      <a:lnTo>
                        <a:pt x="475" y="108"/>
                      </a:lnTo>
                      <a:lnTo>
                        <a:pt x="457" y="108"/>
                      </a:lnTo>
                      <a:lnTo>
                        <a:pt x="442" y="107"/>
                      </a:lnTo>
                      <a:lnTo>
                        <a:pt x="431" y="107"/>
                      </a:lnTo>
                      <a:lnTo>
                        <a:pt x="427" y="107"/>
                      </a:lnTo>
                      <a:lnTo>
                        <a:pt x="431" y="31"/>
                      </a:lnTo>
                      <a:lnTo>
                        <a:pt x="322" y="32"/>
                      </a:lnTo>
                      <a:lnTo>
                        <a:pt x="326" y="87"/>
                      </a:lnTo>
                      <a:lnTo>
                        <a:pt x="380" y="78"/>
                      </a:lnTo>
                      <a:lnTo>
                        <a:pt x="382" y="121"/>
                      </a:lnTo>
                      <a:lnTo>
                        <a:pt x="369" y="121"/>
                      </a:lnTo>
                      <a:lnTo>
                        <a:pt x="354" y="124"/>
                      </a:lnTo>
                      <a:lnTo>
                        <a:pt x="335" y="128"/>
                      </a:lnTo>
                      <a:lnTo>
                        <a:pt x="316" y="136"/>
                      </a:lnTo>
                      <a:lnTo>
                        <a:pt x="299" y="143"/>
                      </a:lnTo>
                      <a:lnTo>
                        <a:pt x="284" y="150"/>
                      </a:lnTo>
                      <a:lnTo>
                        <a:pt x="274" y="154"/>
                      </a:lnTo>
                      <a:lnTo>
                        <a:pt x="270" y="156"/>
                      </a:lnTo>
                      <a:lnTo>
                        <a:pt x="227" y="84"/>
                      </a:lnTo>
                      <a:lnTo>
                        <a:pt x="142" y="113"/>
                      </a:lnTo>
                      <a:lnTo>
                        <a:pt x="159" y="164"/>
                      </a:lnTo>
                      <a:lnTo>
                        <a:pt x="212" y="141"/>
                      </a:lnTo>
                      <a:lnTo>
                        <a:pt x="224" y="183"/>
                      </a:lnTo>
                      <a:lnTo>
                        <a:pt x="208" y="189"/>
                      </a:lnTo>
                      <a:lnTo>
                        <a:pt x="192" y="196"/>
                      </a:lnTo>
                      <a:lnTo>
                        <a:pt x="175" y="206"/>
                      </a:lnTo>
                      <a:lnTo>
                        <a:pt x="159" y="216"/>
                      </a:lnTo>
                      <a:lnTo>
                        <a:pt x="146" y="226"/>
                      </a:lnTo>
                      <a:lnTo>
                        <a:pt x="134" y="235"/>
                      </a:lnTo>
                      <a:lnTo>
                        <a:pt x="127" y="241"/>
                      </a:lnTo>
                      <a:lnTo>
                        <a:pt x="124" y="242"/>
                      </a:lnTo>
                      <a:lnTo>
                        <a:pt x="41" y="212"/>
                      </a:lnTo>
                      <a:lnTo>
                        <a:pt x="0" y="256"/>
                      </a:lnTo>
                      <a:lnTo>
                        <a:pt x="42" y="289"/>
                      </a:lnTo>
                      <a:lnTo>
                        <a:pt x="75" y="256"/>
                      </a:lnTo>
                      <a:lnTo>
                        <a:pt x="116" y="284"/>
                      </a:lnTo>
                      <a:lnTo>
                        <a:pt x="105" y="294"/>
                      </a:lnTo>
                      <a:lnTo>
                        <a:pt x="97" y="305"/>
                      </a:lnTo>
                      <a:lnTo>
                        <a:pt x="88" y="315"/>
                      </a:lnTo>
                      <a:lnTo>
                        <a:pt x="81" y="327"/>
                      </a:lnTo>
                      <a:lnTo>
                        <a:pt x="75" y="338"/>
                      </a:lnTo>
                      <a:lnTo>
                        <a:pt x="71" y="350"/>
                      </a:lnTo>
                      <a:lnTo>
                        <a:pt x="67" y="361"/>
                      </a:lnTo>
                      <a:lnTo>
                        <a:pt x="64" y="373"/>
                      </a:lnTo>
                      <a:lnTo>
                        <a:pt x="129" y="387"/>
                      </a:lnTo>
                      <a:lnTo>
                        <a:pt x="130" y="371"/>
                      </a:lnTo>
                      <a:lnTo>
                        <a:pt x="133" y="357"/>
                      </a:lnTo>
                      <a:lnTo>
                        <a:pt x="139" y="343"/>
                      </a:lnTo>
                      <a:lnTo>
                        <a:pt x="147" y="327"/>
                      </a:lnTo>
                      <a:lnTo>
                        <a:pt x="157" y="312"/>
                      </a:lnTo>
                      <a:lnTo>
                        <a:pt x="170" y="298"/>
                      </a:lnTo>
                      <a:lnTo>
                        <a:pt x="185" y="285"/>
                      </a:lnTo>
                      <a:lnTo>
                        <a:pt x="201" y="272"/>
                      </a:lnTo>
                      <a:lnTo>
                        <a:pt x="219" y="259"/>
                      </a:lnTo>
                      <a:lnTo>
                        <a:pt x="240" y="248"/>
                      </a:lnTo>
                      <a:lnTo>
                        <a:pt x="261" y="236"/>
                      </a:lnTo>
                      <a:lnTo>
                        <a:pt x="284" y="226"/>
                      </a:lnTo>
                      <a:lnTo>
                        <a:pt x="309" y="218"/>
                      </a:lnTo>
                      <a:lnTo>
                        <a:pt x="333" y="210"/>
                      </a:lnTo>
                      <a:lnTo>
                        <a:pt x="361" y="203"/>
                      </a:lnTo>
                      <a:lnTo>
                        <a:pt x="388" y="197"/>
                      </a:lnTo>
                      <a:lnTo>
                        <a:pt x="411" y="195"/>
                      </a:lnTo>
                      <a:lnTo>
                        <a:pt x="436" y="192"/>
                      </a:lnTo>
                      <a:lnTo>
                        <a:pt x="457" y="190"/>
                      </a:lnTo>
                      <a:lnTo>
                        <a:pt x="481" y="190"/>
                      </a:lnTo>
                      <a:lnTo>
                        <a:pt x="502" y="190"/>
                      </a:lnTo>
                      <a:lnTo>
                        <a:pt x="522" y="192"/>
                      </a:lnTo>
                      <a:lnTo>
                        <a:pt x="543" y="195"/>
                      </a:lnTo>
                      <a:lnTo>
                        <a:pt x="563" y="197"/>
                      </a:lnTo>
                      <a:lnTo>
                        <a:pt x="580" y="202"/>
                      </a:lnTo>
                      <a:lnTo>
                        <a:pt x="597" y="206"/>
                      </a:lnTo>
                      <a:lnTo>
                        <a:pt x="615" y="213"/>
                      </a:lnTo>
                      <a:lnTo>
                        <a:pt x="629" y="219"/>
                      </a:lnTo>
                      <a:lnTo>
                        <a:pt x="644" y="226"/>
                      </a:lnTo>
                      <a:lnTo>
                        <a:pt x="657" y="235"/>
                      </a:lnTo>
                      <a:lnTo>
                        <a:pt x="667" y="243"/>
                      </a:lnTo>
                      <a:lnTo>
                        <a:pt x="677" y="253"/>
                      </a:lnTo>
                      <a:lnTo>
                        <a:pt x="681" y="259"/>
                      </a:lnTo>
                      <a:lnTo>
                        <a:pt x="685" y="264"/>
                      </a:lnTo>
                      <a:lnTo>
                        <a:pt x="690" y="269"/>
                      </a:lnTo>
                      <a:lnTo>
                        <a:pt x="693" y="275"/>
                      </a:lnTo>
                      <a:lnTo>
                        <a:pt x="694" y="281"/>
                      </a:lnTo>
                      <a:lnTo>
                        <a:pt x="697" y="287"/>
                      </a:lnTo>
                      <a:lnTo>
                        <a:pt x="698" y="292"/>
                      </a:lnTo>
                      <a:lnTo>
                        <a:pt x="700" y="298"/>
                      </a:lnTo>
                      <a:lnTo>
                        <a:pt x="701" y="314"/>
                      </a:lnTo>
                      <a:lnTo>
                        <a:pt x="700" y="330"/>
                      </a:lnTo>
                      <a:lnTo>
                        <a:pt x="695" y="345"/>
                      </a:lnTo>
                      <a:lnTo>
                        <a:pt x="688" y="361"/>
                      </a:lnTo>
                      <a:lnTo>
                        <a:pt x="678" y="376"/>
                      </a:lnTo>
                      <a:lnTo>
                        <a:pt x="665" y="391"/>
                      </a:lnTo>
                      <a:lnTo>
                        <a:pt x="652" y="406"/>
                      </a:lnTo>
                      <a:lnTo>
                        <a:pt x="635" y="419"/>
                      </a:lnTo>
                      <a:lnTo>
                        <a:pt x="616" y="432"/>
                      </a:lnTo>
                      <a:lnTo>
                        <a:pt x="596" y="445"/>
                      </a:lnTo>
                      <a:lnTo>
                        <a:pt x="574" y="456"/>
                      </a:lnTo>
                      <a:lnTo>
                        <a:pt x="550" y="468"/>
                      </a:lnTo>
                      <a:lnTo>
                        <a:pt x="525" y="478"/>
                      </a:lnTo>
                      <a:lnTo>
                        <a:pt x="498" y="486"/>
                      </a:lnTo>
                      <a:lnTo>
                        <a:pt x="470" y="494"/>
                      </a:lnTo>
                      <a:lnTo>
                        <a:pt x="442" y="499"/>
                      </a:lnTo>
                      <a:lnTo>
                        <a:pt x="414" y="504"/>
                      </a:lnTo>
                      <a:lnTo>
                        <a:pt x="387" y="505"/>
                      </a:lnTo>
                      <a:lnTo>
                        <a:pt x="361" y="506"/>
                      </a:lnTo>
                      <a:lnTo>
                        <a:pt x="336" y="506"/>
                      </a:lnTo>
                      <a:lnTo>
                        <a:pt x="310" y="505"/>
                      </a:lnTo>
                      <a:lnTo>
                        <a:pt x="287" y="502"/>
                      </a:lnTo>
                      <a:lnTo>
                        <a:pt x="264" y="498"/>
                      </a:lnTo>
                      <a:lnTo>
                        <a:pt x="244" y="494"/>
                      </a:lnTo>
                      <a:lnTo>
                        <a:pt x="224" y="486"/>
                      </a:lnTo>
                      <a:lnTo>
                        <a:pt x="205" y="479"/>
                      </a:lnTo>
                      <a:lnTo>
                        <a:pt x="189" y="471"/>
                      </a:lnTo>
                      <a:lnTo>
                        <a:pt x="173" y="462"/>
                      </a:lnTo>
                      <a:lnTo>
                        <a:pt x="160" y="450"/>
                      </a:lnTo>
                      <a:lnTo>
                        <a:pt x="150" y="440"/>
                      </a:lnTo>
                      <a:lnTo>
                        <a:pt x="142" y="427"/>
                      </a:lnTo>
                      <a:lnTo>
                        <a:pt x="134" y="414"/>
                      </a:lnTo>
                      <a:lnTo>
                        <a:pt x="62" y="399"/>
                      </a:lnTo>
                      <a:lnTo>
                        <a:pt x="62" y="402"/>
                      </a:lnTo>
                      <a:lnTo>
                        <a:pt x="64" y="403"/>
                      </a:lnTo>
                      <a:lnTo>
                        <a:pt x="64" y="406"/>
                      </a:lnTo>
                      <a:lnTo>
                        <a:pt x="64" y="409"/>
                      </a:lnTo>
                      <a:lnTo>
                        <a:pt x="69" y="427"/>
                      </a:lnTo>
                      <a:lnTo>
                        <a:pt x="78" y="446"/>
                      </a:lnTo>
                      <a:lnTo>
                        <a:pt x="90" y="462"/>
                      </a:lnTo>
                      <a:lnTo>
                        <a:pt x="105" y="478"/>
                      </a:lnTo>
                      <a:lnTo>
                        <a:pt x="123" y="492"/>
                      </a:lnTo>
                      <a:lnTo>
                        <a:pt x="143" y="504"/>
                      </a:lnTo>
                      <a:lnTo>
                        <a:pt x="166" y="515"/>
                      </a:lnTo>
                      <a:lnTo>
                        <a:pt x="192" y="524"/>
                      </a:lnTo>
                      <a:lnTo>
                        <a:pt x="219" y="532"/>
                      </a:lnTo>
                      <a:lnTo>
                        <a:pt x="248" y="538"/>
                      </a:lnTo>
                      <a:lnTo>
                        <a:pt x="280" y="542"/>
                      </a:lnTo>
                      <a:lnTo>
                        <a:pt x="312" y="545"/>
                      </a:lnTo>
                      <a:lnTo>
                        <a:pt x="346" y="545"/>
                      </a:lnTo>
                      <a:lnTo>
                        <a:pt x="381" y="544"/>
                      </a:lnTo>
                      <a:lnTo>
                        <a:pt x="417" y="541"/>
                      </a:lnTo>
                      <a:lnTo>
                        <a:pt x="453" y="535"/>
                      </a:lnTo>
                      <a:lnTo>
                        <a:pt x="489" y="528"/>
                      </a:lnTo>
                      <a:lnTo>
                        <a:pt x="524" y="519"/>
                      </a:lnTo>
                      <a:lnTo>
                        <a:pt x="558" y="508"/>
                      </a:lnTo>
                      <a:lnTo>
                        <a:pt x="590" y="496"/>
                      </a:lnTo>
                      <a:lnTo>
                        <a:pt x="619" y="483"/>
                      </a:lnTo>
                      <a:lnTo>
                        <a:pt x="648" y="468"/>
                      </a:lnTo>
                      <a:lnTo>
                        <a:pt x="672" y="453"/>
                      </a:lnTo>
                      <a:lnTo>
                        <a:pt x="695" y="436"/>
                      </a:lnTo>
                      <a:lnTo>
                        <a:pt x="717" y="419"/>
                      </a:lnTo>
                      <a:lnTo>
                        <a:pt x="734" y="400"/>
                      </a:lnTo>
                      <a:lnTo>
                        <a:pt x="750" y="381"/>
                      </a:lnTo>
                      <a:lnTo>
                        <a:pt x="762" y="363"/>
                      </a:lnTo>
                      <a:lnTo>
                        <a:pt x="771" y="344"/>
                      </a:lnTo>
                      <a:lnTo>
                        <a:pt x="776" y="324"/>
                      </a:lnTo>
                      <a:lnTo>
                        <a:pt x="779" y="305"/>
                      </a:lnTo>
                      <a:lnTo>
                        <a:pt x="778" y="2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4" name="Freeform 163"/>
                <p:cNvSpPr>
                  <a:spLocks/>
                </p:cNvSpPr>
                <p:nvPr/>
              </p:nvSpPr>
              <p:spPr bwMode="auto">
                <a:xfrm>
                  <a:off x="15285" y="7901"/>
                  <a:ext cx="72" cy="41"/>
                </a:xfrm>
                <a:custGeom>
                  <a:avLst/>
                  <a:gdLst>
                    <a:gd name="T0" fmla="*/ 67 w 72"/>
                    <a:gd name="T1" fmla="*/ 24 h 41"/>
                    <a:gd name="T2" fmla="*/ 67 w 72"/>
                    <a:gd name="T3" fmla="*/ 21 h 41"/>
                    <a:gd name="T4" fmla="*/ 67 w 72"/>
                    <a:gd name="T5" fmla="*/ 18 h 41"/>
                    <a:gd name="T6" fmla="*/ 67 w 72"/>
                    <a:gd name="T7" fmla="*/ 17 h 41"/>
                    <a:gd name="T8" fmla="*/ 67 w 72"/>
                    <a:gd name="T9" fmla="*/ 14 h 41"/>
                    <a:gd name="T10" fmla="*/ 2 w 72"/>
                    <a:gd name="T11" fmla="*/ 0 h 41"/>
                    <a:gd name="T12" fmla="*/ 0 w 72"/>
                    <a:gd name="T13" fmla="*/ 6 h 41"/>
                    <a:gd name="T14" fmla="*/ 0 w 72"/>
                    <a:gd name="T15" fmla="*/ 13 h 41"/>
                    <a:gd name="T16" fmla="*/ 0 w 72"/>
                    <a:gd name="T17" fmla="*/ 18 h 41"/>
                    <a:gd name="T18" fmla="*/ 0 w 72"/>
                    <a:gd name="T19" fmla="*/ 26 h 41"/>
                    <a:gd name="T20" fmla="*/ 72 w 72"/>
                    <a:gd name="T21" fmla="*/ 41 h 41"/>
                    <a:gd name="T22" fmla="*/ 71 w 72"/>
                    <a:gd name="T23" fmla="*/ 37 h 41"/>
                    <a:gd name="T24" fmla="*/ 69 w 72"/>
                    <a:gd name="T25" fmla="*/ 33 h 41"/>
                    <a:gd name="T26" fmla="*/ 68 w 72"/>
                    <a:gd name="T27" fmla="*/ 29 h 41"/>
                    <a:gd name="T28" fmla="*/ 67 w 72"/>
                    <a:gd name="T29" fmla="*/ 24 h 4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72"/>
                    <a:gd name="T46" fmla="*/ 0 h 41"/>
                    <a:gd name="T47" fmla="*/ 72 w 72"/>
                    <a:gd name="T48" fmla="*/ 41 h 4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72" h="41">
                      <a:moveTo>
                        <a:pt x="67" y="24"/>
                      </a:moveTo>
                      <a:lnTo>
                        <a:pt x="67" y="21"/>
                      </a:lnTo>
                      <a:lnTo>
                        <a:pt x="67" y="18"/>
                      </a:lnTo>
                      <a:lnTo>
                        <a:pt x="67" y="17"/>
                      </a:lnTo>
                      <a:lnTo>
                        <a:pt x="67" y="14"/>
                      </a:lnTo>
                      <a:lnTo>
                        <a:pt x="2" y="0"/>
                      </a:ln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0" y="18"/>
                      </a:lnTo>
                      <a:lnTo>
                        <a:pt x="0" y="26"/>
                      </a:lnTo>
                      <a:lnTo>
                        <a:pt x="72" y="41"/>
                      </a:lnTo>
                      <a:lnTo>
                        <a:pt x="71" y="37"/>
                      </a:lnTo>
                      <a:lnTo>
                        <a:pt x="69" y="33"/>
                      </a:lnTo>
                      <a:lnTo>
                        <a:pt x="68" y="29"/>
                      </a:lnTo>
                      <a:lnTo>
                        <a:pt x="67" y="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5" name="Freeform 164"/>
                <p:cNvSpPr>
                  <a:spLocks/>
                </p:cNvSpPr>
                <p:nvPr/>
              </p:nvSpPr>
              <p:spPr bwMode="auto">
                <a:xfrm>
                  <a:off x="15650" y="7758"/>
                  <a:ext cx="88" cy="131"/>
                </a:xfrm>
                <a:custGeom>
                  <a:avLst/>
                  <a:gdLst>
                    <a:gd name="T0" fmla="*/ 35 w 88"/>
                    <a:gd name="T1" fmla="*/ 110 h 131"/>
                    <a:gd name="T2" fmla="*/ 28 w 88"/>
                    <a:gd name="T3" fmla="*/ 105 h 131"/>
                    <a:gd name="T4" fmla="*/ 22 w 88"/>
                    <a:gd name="T5" fmla="*/ 100 h 131"/>
                    <a:gd name="T6" fmla="*/ 17 w 88"/>
                    <a:gd name="T7" fmla="*/ 91 h 131"/>
                    <a:gd name="T8" fmla="*/ 16 w 88"/>
                    <a:gd name="T9" fmla="*/ 80 h 131"/>
                    <a:gd name="T10" fmla="*/ 16 w 88"/>
                    <a:gd name="T11" fmla="*/ 75 h 131"/>
                    <a:gd name="T12" fmla="*/ 16 w 88"/>
                    <a:gd name="T13" fmla="*/ 71 h 131"/>
                    <a:gd name="T14" fmla="*/ 16 w 88"/>
                    <a:gd name="T15" fmla="*/ 67 h 131"/>
                    <a:gd name="T16" fmla="*/ 17 w 88"/>
                    <a:gd name="T17" fmla="*/ 62 h 131"/>
                    <a:gd name="T18" fmla="*/ 17 w 88"/>
                    <a:gd name="T19" fmla="*/ 62 h 131"/>
                    <a:gd name="T20" fmla="*/ 17 w 88"/>
                    <a:gd name="T21" fmla="*/ 62 h 131"/>
                    <a:gd name="T22" fmla="*/ 17 w 88"/>
                    <a:gd name="T23" fmla="*/ 62 h 131"/>
                    <a:gd name="T24" fmla="*/ 17 w 88"/>
                    <a:gd name="T25" fmla="*/ 61 h 131"/>
                    <a:gd name="T26" fmla="*/ 23 w 88"/>
                    <a:gd name="T27" fmla="*/ 45 h 131"/>
                    <a:gd name="T28" fmla="*/ 32 w 88"/>
                    <a:gd name="T29" fmla="*/ 34 h 131"/>
                    <a:gd name="T30" fmla="*/ 42 w 88"/>
                    <a:gd name="T31" fmla="*/ 26 h 131"/>
                    <a:gd name="T32" fmla="*/ 54 w 88"/>
                    <a:gd name="T33" fmla="*/ 26 h 131"/>
                    <a:gd name="T34" fmla="*/ 62 w 88"/>
                    <a:gd name="T35" fmla="*/ 31 h 131"/>
                    <a:gd name="T36" fmla="*/ 68 w 88"/>
                    <a:gd name="T37" fmla="*/ 41 h 131"/>
                    <a:gd name="T38" fmla="*/ 71 w 88"/>
                    <a:gd name="T39" fmla="*/ 54 h 131"/>
                    <a:gd name="T40" fmla="*/ 71 w 88"/>
                    <a:gd name="T41" fmla="*/ 68 h 131"/>
                    <a:gd name="T42" fmla="*/ 87 w 88"/>
                    <a:gd name="T43" fmla="*/ 72 h 131"/>
                    <a:gd name="T44" fmla="*/ 88 w 88"/>
                    <a:gd name="T45" fmla="*/ 46 h 131"/>
                    <a:gd name="T46" fmla="*/ 84 w 88"/>
                    <a:gd name="T47" fmla="*/ 25 h 131"/>
                    <a:gd name="T48" fmla="*/ 74 w 88"/>
                    <a:gd name="T49" fmla="*/ 9 h 131"/>
                    <a:gd name="T50" fmla="*/ 59 w 88"/>
                    <a:gd name="T51" fmla="*/ 0 h 131"/>
                    <a:gd name="T52" fmla="*/ 51 w 88"/>
                    <a:gd name="T53" fmla="*/ 0 h 131"/>
                    <a:gd name="T54" fmla="*/ 42 w 88"/>
                    <a:gd name="T55" fmla="*/ 2 h 131"/>
                    <a:gd name="T56" fmla="*/ 33 w 88"/>
                    <a:gd name="T57" fmla="*/ 6 h 131"/>
                    <a:gd name="T58" fmla="*/ 26 w 88"/>
                    <a:gd name="T59" fmla="*/ 13 h 131"/>
                    <a:gd name="T60" fmla="*/ 19 w 88"/>
                    <a:gd name="T61" fmla="*/ 22 h 131"/>
                    <a:gd name="T62" fmla="*/ 12 w 88"/>
                    <a:gd name="T63" fmla="*/ 32 h 131"/>
                    <a:gd name="T64" fmla="*/ 7 w 88"/>
                    <a:gd name="T65" fmla="*/ 44 h 131"/>
                    <a:gd name="T66" fmla="*/ 3 w 88"/>
                    <a:gd name="T67" fmla="*/ 57 h 131"/>
                    <a:gd name="T68" fmla="*/ 3 w 88"/>
                    <a:gd name="T69" fmla="*/ 57 h 131"/>
                    <a:gd name="T70" fmla="*/ 3 w 88"/>
                    <a:gd name="T71" fmla="*/ 57 h 131"/>
                    <a:gd name="T72" fmla="*/ 3 w 88"/>
                    <a:gd name="T73" fmla="*/ 58 h 131"/>
                    <a:gd name="T74" fmla="*/ 3 w 88"/>
                    <a:gd name="T75" fmla="*/ 58 h 131"/>
                    <a:gd name="T76" fmla="*/ 2 w 88"/>
                    <a:gd name="T77" fmla="*/ 62 h 131"/>
                    <a:gd name="T78" fmla="*/ 2 w 88"/>
                    <a:gd name="T79" fmla="*/ 67 h 131"/>
                    <a:gd name="T80" fmla="*/ 2 w 88"/>
                    <a:gd name="T81" fmla="*/ 72 h 131"/>
                    <a:gd name="T82" fmla="*/ 0 w 88"/>
                    <a:gd name="T83" fmla="*/ 77 h 131"/>
                    <a:gd name="T84" fmla="*/ 2 w 88"/>
                    <a:gd name="T85" fmla="*/ 97 h 131"/>
                    <a:gd name="T86" fmla="*/ 9 w 88"/>
                    <a:gd name="T87" fmla="*/ 113 h 131"/>
                    <a:gd name="T88" fmla="*/ 17 w 88"/>
                    <a:gd name="T89" fmla="*/ 124 h 131"/>
                    <a:gd name="T90" fmla="*/ 29 w 88"/>
                    <a:gd name="T91" fmla="*/ 131 h 131"/>
                    <a:gd name="T92" fmla="*/ 36 w 88"/>
                    <a:gd name="T93" fmla="*/ 131 h 131"/>
                    <a:gd name="T94" fmla="*/ 43 w 88"/>
                    <a:gd name="T95" fmla="*/ 131 h 131"/>
                    <a:gd name="T96" fmla="*/ 49 w 88"/>
                    <a:gd name="T97" fmla="*/ 128 h 131"/>
                    <a:gd name="T98" fmla="*/ 56 w 88"/>
                    <a:gd name="T99" fmla="*/ 124 h 131"/>
                    <a:gd name="T100" fmla="*/ 62 w 88"/>
                    <a:gd name="T101" fmla="*/ 118 h 131"/>
                    <a:gd name="T102" fmla="*/ 68 w 88"/>
                    <a:gd name="T103" fmla="*/ 111 h 131"/>
                    <a:gd name="T104" fmla="*/ 74 w 88"/>
                    <a:gd name="T105" fmla="*/ 104 h 131"/>
                    <a:gd name="T106" fmla="*/ 78 w 88"/>
                    <a:gd name="T107" fmla="*/ 95 h 131"/>
                    <a:gd name="T108" fmla="*/ 64 w 88"/>
                    <a:gd name="T109" fmla="*/ 92 h 131"/>
                    <a:gd name="T110" fmla="*/ 56 w 88"/>
                    <a:gd name="T111" fmla="*/ 101 h 131"/>
                    <a:gd name="T112" fmla="*/ 49 w 88"/>
                    <a:gd name="T113" fmla="*/ 107 h 131"/>
                    <a:gd name="T114" fmla="*/ 42 w 88"/>
                    <a:gd name="T115" fmla="*/ 110 h 131"/>
                    <a:gd name="T116" fmla="*/ 35 w 88"/>
                    <a:gd name="T117" fmla="*/ 110 h 13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88"/>
                    <a:gd name="T178" fmla="*/ 0 h 131"/>
                    <a:gd name="T179" fmla="*/ 88 w 88"/>
                    <a:gd name="T180" fmla="*/ 131 h 13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88" h="131">
                      <a:moveTo>
                        <a:pt x="35" y="110"/>
                      </a:moveTo>
                      <a:lnTo>
                        <a:pt x="28" y="105"/>
                      </a:lnTo>
                      <a:lnTo>
                        <a:pt x="22" y="100"/>
                      </a:lnTo>
                      <a:lnTo>
                        <a:pt x="17" y="91"/>
                      </a:lnTo>
                      <a:lnTo>
                        <a:pt x="16" y="80"/>
                      </a:lnTo>
                      <a:lnTo>
                        <a:pt x="16" y="75"/>
                      </a:lnTo>
                      <a:lnTo>
                        <a:pt x="16" y="71"/>
                      </a:lnTo>
                      <a:lnTo>
                        <a:pt x="16" y="67"/>
                      </a:lnTo>
                      <a:lnTo>
                        <a:pt x="17" y="62"/>
                      </a:lnTo>
                      <a:lnTo>
                        <a:pt x="17" y="61"/>
                      </a:lnTo>
                      <a:lnTo>
                        <a:pt x="23" y="45"/>
                      </a:lnTo>
                      <a:lnTo>
                        <a:pt x="32" y="34"/>
                      </a:lnTo>
                      <a:lnTo>
                        <a:pt x="42" y="26"/>
                      </a:lnTo>
                      <a:lnTo>
                        <a:pt x="54" y="26"/>
                      </a:lnTo>
                      <a:lnTo>
                        <a:pt x="62" y="31"/>
                      </a:lnTo>
                      <a:lnTo>
                        <a:pt x="68" y="41"/>
                      </a:lnTo>
                      <a:lnTo>
                        <a:pt x="71" y="54"/>
                      </a:lnTo>
                      <a:lnTo>
                        <a:pt x="71" y="68"/>
                      </a:lnTo>
                      <a:lnTo>
                        <a:pt x="87" y="72"/>
                      </a:lnTo>
                      <a:lnTo>
                        <a:pt x="88" y="46"/>
                      </a:lnTo>
                      <a:lnTo>
                        <a:pt x="84" y="25"/>
                      </a:lnTo>
                      <a:lnTo>
                        <a:pt x="74" y="9"/>
                      </a:lnTo>
                      <a:lnTo>
                        <a:pt x="59" y="0"/>
                      </a:lnTo>
                      <a:lnTo>
                        <a:pt x="51" y="0"/>
                      </a:lnTo>
                      <a:lnTo>
                        <a:pt x="42" y="2"/>
                      </a:lnTo>
                      <a:lnTo>
                        <a:pt x="33" y="6"/>
                      </a:lnTo>
                      <a:lnTo>
                        <a:pt x="26" y="13"/>
                      </a:lnTo>
                      <a:lnTo>
                        <a:pt x="19" y="22"/>
                      </a:lnTo>
                      <a:lnTo>
                        <a:pt x="12" y="32"/>
                      </a:lnTo>
                      <a:lnTo>
                        <a:pt x="7" y="44"/>
                      </a:lnTo>
                      <a:lnTo>
                        <a:pt x="3" y="57"/>
                      </a:lnTo>
                      <a:lnTo>
                        <a:pt x="3" y="58"/>
                      </a:lnTo>
                      <a:lnTo>
                        <a:pt x="2" y="62"/>
                      </a:lnTo>
                      <a:lnTo>
                        <a:pt x="2" y="67"/>
                      </a:lnTo>
                      <a:lnTo>
                        <a:pt x="2" y="72"/>
                      </a:lnTo>
                      <a:lnTo>
                        <a:pt x="0" y="77"/>
                      </a:lnTo>
                      <a:lnTo>
                        <a:pt x="2" y="97"/>
                      </a:lnTo>
                      <a:lnTo>
                        <a:pt x="9" y="113"/>
                      </a:lnTo>
                      <a:lnTo>
                        <a:pt x="17" y="124"/>
                      </a:lnTo>
                      <a:lnTo>
                        <a:pt x="29" y="131"/>
                      </a:lnTo>
                      <a:lnTo>
                        <a:pt x="36" y="131"/>
                      </a:lnTo>
                      <a:lnTo>
                        <a:pt x="43" y="131"/>
                      </a:lnTo>
                      <a:lnTo>
                        <a:pt x="49" y="128"/>
                      </a:lnTo>
                      <a:lnTo>
                        <a:pt x="56" y="124"/>
                      </a:lnTo>
                      <a:lnTo>
                        <a:pt x="62" y="118"/>
                      </a:lnTo>
                      <a:lnTo>
                        <a:pt x="68" y="111"/>
                      </a:lnTo>
                      <a:lnTo>
                        <a:pt x="74" y="104"/>
                      </a:lnTo>
                      <a:lnTo>
                        <a:pt x="78" y="95"/>
                      </a:lnTo>
                      <a:lnTo>
                        <a:pt x="64" y="92"/>
                      </a:lnTo>
                      <a:lnTo>
                        <a:pt x="56" y="101"/>
                      </a:lnTo>
                      <a:lnTo>
                        <a:pt x="49" y="107"/>
                      </a:lnTo>
                      <a:lnTo>
                        <a:pt x="42" y="110"/>
                      </a:lnTo>
                      <a:lnTo>
                        <a:pt x="35" y="1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6" name="Freeform 165"/>
                <p:cNvSpPr>
                  <a:spLocks/>
                </p:cNvSpPr>
                <p:nvPr/>
              </p:nvSpPr>
              <p:spPr bwMode="auto">
                <a:xfrm>
                  <a:off x="15714" y="7826"/>
                  <a:ext cx="23" cy="27"/>
                </a:xfrm>
                <a:custGeom>
                  <a:avLst/>
                  <a:gdLst>
                    <a:gd name="T0" fmla="*/ 23 w 23"/>
                    <a:gd name="T1" fmla="*/ 4 h 27"/>
                    <a:gd name="T2" fmla="*/ 7 w 23"/>
                    <a:gd name="T3" fmla="*/ 0 h 27"/>
                    <a:gd name="T4" fmla="*/ 7 w 23"/>
                    <a:gd name="T5" fmla="*/ 1 h 27"/>
                    <a:gd name="T6" fmla="*/ 7 w 23"/>
                    <a:gd name="T7" fmla="*/ 3 h 27"/>
                    <a:gd name="T8" fmla="*/ 7 w 23"/>
                    <a:gd name="T9" fmla="*/ 4 h 27"/>
                    <a:gd name="T10" fmla="*/ 7 w 23"/>
                    <a:gd name="T11" fmla="*/ 6 h 27"/>
                    <a:gd name="T12" fmla="*/ 5 w 23"/>
                    <a:gd name="T13" fmla="*/ 12 h 27"/>
                    <a:gd name="T14" fmla="*/ 4 w 23"/>
                    <a:gd name="T15" fmla="*/ 16 h 27"/>
                    <a:gd name="T16" fmla="*/ 1 w 23"/>
                    <a:gd name="T17" fmla="*/ 20 h 27"/>
                    <a:gd name="T18" fmla="*/ 0 w 23"/>
                    <a:gd name="T19" fmla="*/ 24 h 27"/>
                    <a:gd name="T20" fmla="*/ 14 w 23"/>
                    <a:gd name="T21" fmla="*/ 27 h 27"/>
                    <a:gd name="T22" fmla="*/ 16 w 23"/>
                    <a:gd name="T23" fmla="*/ 23 h 27"/>
                    <a:gd name="T24" fmla="*/ 18 w 23"/>
                    <a:gd name="T25" fmla="*/ 17 h 27"/>
                    <a:gd name="T26" fmla="*/ 20 w 23"/>
                    <a:gd name="T27" fmla="*/ 13 h 27"/>
                    <a:gd name="T28" fmla="*/ 21 w 23"/>
                    <a:gd name="T29" fmla="*/ 7 h 27"/>
                    <a:gd name="T30" fmla="*/ 21 w 23"/>
                    <a:gd name="T31" fmla="*/ 6 h 27"/>
                    <a:gd name="T32" fmla="*/ 23 w 23"/>
                    <a:gd name="T33" fmla="*/ 6 h 27"/>
                    <a:gd name="T34" fmla="*/ 23 w 23"/>
                    <a:gd name="T35" fmla="*/ 6 h 27"/>
                    <a:gd name="T36" fmla="*/ 23 w 23"/>
                    <a:gd name="T37" fmla="*/ 4 h 2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3"/>
                    <a:gd name="T58" fmla="*/ 0 h 27"/>
                    <a:gd name="T59" fmla="*/ 23 w 23"/>
                    <a:gd name="T60" fmla="*/ 27 h 27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3" h="27">
                      <a:moveTo>
                        <a:pt x="23" y="4"/>
                      </a:moveTo>
                      <a:lnTo>
                        <a:pt x="7" y="0"/>
                      </a:lnTo>
                      <a:lnTo>
                        <a:pt x="7" y="1"/>
                      </a:lnTo>
                      <a:lnTo>
                        <a:pt x="7" y="3"/>
                      </a:lnTo>
                      <a:lnTo>
                        <a:pt x="7" y="4"/>
                      </a:lnTo>
                      <a:lnTo>
                        <a:pt x="7" y="6"/>
                      </a:lnTo>
                      <a:lnTo>
                        <a:pt x="5" y="12"/>
                      </a:lnTo>
                      <a:lnTo>
                        <a:pt x="4" y="16"/>
                      </a:lnTo>
                      <a:lnTo>
                        <a:pt x="1" y="20"/>
                      </a:lnTo>
                      <a:lnTo>
                        <a:pt x="0" y="24"/>
                      </a:lnTo>
                      <a:lnTo>
                        <a:pt x="14" y="27"/>
                      </a:lnTo>
                      <a:lnTo>
                        <a:pt x="16" y="23"/>
                      </a:lnTo>
                      <a:lnTo>
                        <a:pt x="18" y="17"/>
                      </a:lnTo>
                      <a:lnTo>
                        <a:pt x="20" y="13"/>
                      </a:lnTo>
                      <a:lnTo>
                        <a:pt x="21" y="7"/>
                      </a:lnTo>
                      <a:lnTo>
                        <a:pt x="21" y="6"/>
                      </a:lnTo>
                      <a:lnTo>
                        <a:pt x="23" y="6"/>
                      </a:lnTo>
                      <a:lnTo>
                        <a:pt x="23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7" name="Freeform 166"/>
                <p:cNvSpPr>
                  <a:spLocks/>
                </p:cNvSpPr>
                <p:nvPr/>
              </p:nvSpPr>
              <p:spPr bwMode="auto">
                <a:xfrm>
                  <a:off x="15621" y="7866"/>
                  <a:ext cx="224" cy="138"/>
                </a:xfrm>
                <a:custGeom>
                  <a:avLst/>
                  <a:gdLst>
                    <a:gd name="T0" fmla="*/ 0 w 224"/>
                    <a:gd name="T1" fmla="*/ 74 h 138"/>
                    <a:gd name="T2" fmla="*/ 224 w 224"/>
                    <a:gd name="T3" fmla="*/ 0 h 138"/>
                    <a:gd name="T4" fmla="*/ 217 w 224"/>
                    <a:gd name="T5" fmla="*/ 10 h 138"/>
                    <a:gd name="T6" fmla="*/ 195 w 224"/>
                    <a:gd name="T7" fmla="*/ 38 h 138"/>
                    <a:gd name="T8" fmla="*/ 165 w 224"/>
                    <a:gd name="T9" fmla="*/ 71 h 138"/>
                    <a:gd name="T10" fmla="*/ 129 w 224"/>
                    <a:gd name="T11" fmla="*/ 104 h 138"/>
                    <a:gd name="T12" fmla="*/ 91 w 224"/>
                    <a:gd name="T13" fmla="*/ 130 h 138"/>
                    <a:gd name="T14" fmla="*/ 54 w 224"/>
                    <a:gd name="T15" fmla="*/ 138 h 138"/>
                    <a:gd name="T16" fmla="*/ 23 w 224"/>
                    <a:gd name="T17" fmla="*/ 122 h 138"/>
                    <a:gd name="T18" fmla="*/ 0 w 224"/>
                    <a:gd name="T19" fmla="*/ 74 h 1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24"/>
                    <a:gd name="T31" fmla="*/ 0 h 138"/>
                    <a:gd name="T32" fmla="*/ 224 w 224"/>
                    <a:gd name="T33" fmla="*/ 138 h 13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24" h="138">
                      <a:moveTo>
                        <a:pt x="0" y="74"/>
                      </a:moveTo>
                      <a:lnTo>
                        <a:pt x="224" y="0"/>
                      </a:lnTo>
                      <a:lnTo>
                        <a:pt x="217" y="10"/>
                      </a:lnTo>
                      <a:lnTo>
                        <a:pt x="195" y="38"/>
                      </a:lnTo>
                      <a:lnTo>
                        <a:pt x="165" y="71"/>
                      </a:lnTo>
                      <a:lnTo>
                        <a:pt x="129" y="104"/>
                      </a:lnTo>
                      <a:lnTo>
                        <a:pt x="91" y="130"/>
                      </a:lnTo>
                      <a:lnTo>
                        <a:pt x="54" y="138"/>
                      </a:lnTo>
                      <a:lnTo>
                        <a:pt x="23" y="122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8" name="Freeform 167"/>
                <p:cNvSpPr>
                  <a:spLocks/>
                </p:cNvSpPr>
                <p:nvPr/>
              </p:nvSpPr>
              <p:spPr bwMode="auto">
                <a:xfrm>
                  <a:off x="15721" y="7912"/>
                  <a:ext cx="60" cy="59"/>
                </a:xfrm>
                <a:custGeom>
                  <a:avLst/>
                  <a:gdLst>
                    <a:gd name="T0" fmla="*/ 60 w 60"/>
                    <a:gd name="T1" fmla="*/ 5 h 59"/>
                    <a:gd name="T2" fmla="*/ 55 w 60"/>
                    <a:gd name="T3" fmla="*/ 5 h 59"/>
                    <a:gd name="T4" fmla="*/ 43 w 60"/>
                    <a:gd name="T5" fmla="*/ 7 h 59"/>
                    <a:gd name="T6" fmla="*/ 32 w 60"/>
                    <a:gd name="T7" fmla="*/ 16 h 59"/>
                    <a:gd name="T8" fmla="*/ 24 w 60"/>
                    <a:gd name="T9" fmla="*/ 33 h 59"/>
                    <a:gd name="T10" fmla="*/ 21 w 60"/>
                    <a:gd name="T11" fmla="*/ 32 h 59"/>
                    <a:gd name="T12" fmla="*/ 19 w 60"/>
                    <a:gd name="T13" fmla="*/ 25 h 59"/>
                    <a:gd name="T14" fmla="*/ 21 w 60"/>
                    <a:gd name="T15" fmla="*/ 15 h 59"/>
                    <a:gd name="T16" fmla="*/ 34 w 60"/>
                    <a:gd name="T17" fmla="*/ 0 h 59"/>
                    <a:gd name="T18" fmla="*/ 32 w 60"/>
                    <a:gd name="T19" fmla="*/ 2 h 59"/>
                    <a:gd name="T20" fmla="*/ 26 w 60"/>
                    <a:gd name="T21" fmla="*/ 5 h 59"/>
                    <a:gd name="T22" fmla="*/ 19 w 60"/>
                    <a:gd name="T23" fmla="*/ 9 h 59"/>
                    <a:gd name="T24" fmla="*/ 10 w 60"/>
                    <a:gd name="T25" fmla="*/ 16 h 59"/>
                    <a:gd name="T26" fmla="*/ 4 w 60"/>
                    <a:gd name="T27" fmla="*/ 25 h 59"/>
                    <a:gd name="T28" fmla="*/ 0 w 60"/>
                    <a:gd name="T29" fmla="*/ 35 h 59"/>
                    <a:gd name="T30" fmla="*/ 0 w 60"/>
                    <a:gd name="T31" fmla="*/ 46 h 59"/>
                    <a:gd name="T32" fmla="*/ 7 w 60"/>
                    <a:gd name="T33" fmla="*/ 59 h 59"/>
                    <a:gd name="T34" fmla="*/ 9 w 60"/>
                    <a:gd name="T35" fmla="*/ 59 h 59"/>
                    <a:gd name="T36" fmla="*/ 11 w 60"/>
                    <a:gd name="T37" fmla="*/ 58 h 59"/>
                    <a:gd name="T38" fmla="*/ 17 w 60"/>
                    <a:gd name="T39" fmla="*/ 56 h 59"/>
                    <a:gd name="T40" fmla="*/ 23 w 60"/>
                    <a:gd name="T41" fmla="*/ 52 h 59"/>
                    <a:gd name="T42" fmla="*/ 32 w 60"/>
                    <a:gd name="T43" fmla="*/ 45 h 59"/>
                    <a:gd name="T44" fmla="*/ 40 w 60"/>
                    <a:gd name="T45" fmla="*/ 36 h 59"/>
                    <a:gd name="T46" fmla="*/ 50 w 60"/>
                    <a:gd name="T47" fmla="*/ 22 h 59"/>
                    <a:gd name="T48" fmla="*/ 60 w 60"/>
                    <a:gd name="T49" fmla="*/ 5 h 5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0"/>
                    <a:gd name="T76" fmla="*/ 0 h 59"/>
                    <a:gd name="T77" fmla="*/ 60 w 60"/>
                    <a:gd name="T78" fmla="*/ 59 h 5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0" h="59">
                      <a:moveTo>
                        <a:pt x="60" y="5"/>
                      </a:moveTo>
                      <a:lnTo>
                        <a:pt x="55" y="5"/>
                      </a:lnTo>
                      <a:lnTo>
                        <a:pt x="43" y="7"/>
                      </a:lnTo>
                      <a:lnTo>
                        <a:pt x="32" y="16"/>
                      </a:lnTo>
                      <a:lnTo>
                        <a:pt x="24" y="33"/>
                      </a:lnTo>
                      <a:lnTo>
                        <a:pt x="21" y="32"/>
                      </a:lnTo>
                      <a:lnTo>
                        <a:pt x="19" y="25"/>
                      </a:lnTo>
                      <a:lnTo>
                        <a:pt x="21" y="15"/>
                      </a:lnTo>
                      <a:lnTo>
                        <a:pt x="34" y="0"/>
                      </a:lnTo>
                      <a:lnTo>
                        <a:pt x="32" y="2"/>
                      </a:lnTo>
                      <a:lnTo>
                        <a:pt x="26" y="5"/>
                      </a:lnTo>
                      <a:lnTo>
                        <a:pt x="19" y="9"/>
                      </a:lnTo>
                      <a:lnTo>
                        <a:pt x="10" y="16"/>
                      </a:lnTo>
                      <a:lnTo>
                        <a:pt x="4" y="25"/>
                      </a:lnTo>
                      <a:lnTo>
                        <a:pt x="0" y="35"/>
                      </a:lnTo>
                      <a:lnTo>
                        <a:pt x="0" y="46"/>
                      </a:lnTo>
                      <a:lnTo>
                        <a:pt x="7" y="59"/>
                      </a:lnTo>
                      <a:lnTo>
                        <a:pt x="9" y="59"/>
                      </a:lnTo>
                      <a:lnTo>
                        <a:pt x="11" y="58"/>
                      </a:lnTo>
                      <a:lnTo>
                        <a:pt x="17" y="56"/>
                      </a:lnTo>
                      <a:lnTo>
                        <a:pt x="23" y="52"/>
                      </a:lnTo>
                      <a:lnTo>
                        <a:pt x="32" y="45"/>
                      </a:lnTo>
                      <a:lnTo>
                        <a:pt x="40" y="36"/>
                      </a:lnTo>
                      <a:lnTo>
                        <a:pt x="50" y="22"/>
                      </a:lnTo>
                      <a:lnTo>
                        <a:pt x="6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39" name="Freeform 168"/>
                <p:cNvSpPr>
                  <a:spLocks/>
                </p:cNvSpPr>
                <p:nvPr/>
              </p:nvSpPr>
              <p:spPr bwMode="auto">
                <a:xfrm>
                  <a:off x="15408" y="8079"/>
                  <a:ext cx="336" cy="29"/>
                </a:xfrm>
                <a:custGeom>
                  <a:avLst/>
                  <a:gdLst>
                    <a:gd name="T0" fmla="*/ 20 w 336"/>
                    <a:gd name="T1" fmla="*/ 0 h 29"/>
                    <a:gd name="T2" fmla="*/ 0 w 336"/>
                    <a:gd name="T3" fmla="*/ 26 h 29"/>
                    <a:gd name="T4" fmla="*/ 332 w 336"/>
                    <a:gd name="T5" fmla="*/ 29 h 29"/>
                    <a:gd name="T6" fmla="*/ 336 w 336"/>
                    <a:gd name="T7" fmla="*/ 4 h 29"/>
                    <a:gd name="T8" fmla="*/ 20 w 336"/>
                    <a:gd name="T9" fmla="*/ 0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36"/>
                    <a:gd name="T16" fmla="*/ 0 h 29"/>
                    <a:gd name="T17" fmla="*/ 336 w 336"/>
                    <a:gd name="T18" fmla="*/ 29 h 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36" h="29">
                      <a:moveTo>
                        <a:pt x="20" y="0"/>
                      </a:moveTo>
                      <a:lnTo>
                        <a:pt x="0" y="26"/>
                      </a:lnTo>
                      <a:lnTo>
                        <a:pt x="332" y="29"/>
                      </a:lnTo>
                      <a:lnTo>
                        <a:pt x="336" y="4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FC0A1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0" name="Freeform 169"/>
                <p:cNvSpPr>
                  <a:spLocks/>
                </p:cNvSpPr>
                <p:nvPr/>
              </p:nvSpPr>
              <p:spPr bwMode="auto">
                <a:xfrm>
                  <a:off x="14433" y="7642"/>
                  <a:ext cx="528" cy="710"/>
                </a:xfrm>
                <a:custGeom>
                  <a:avLst/>
                  <a:gdLst>
                    <a:gd name="T0" fmla="*/ 343 w 528"/>
                    <a:gd name="T1" fmla="*/ 390 h 710"/>
                    <a:gd name="T2" fmla="*/ 528 w 528"/>
                    <a:gd name="T3" fmla="*/ 710 h 710"/>
                    <a:gd name="T4" fmla="*/ 43 w 528"/>
                    <a:gd name="T5" fmla="*/ 699 h 710"/>
                    <a:gd name="T6" fmla="*/ 50 w 528"/>
                    <a:gd name="T7" fmla="*/ 690 h 710"/>
                    <a:gd name="T8" fmla="*/ 69 w 528"/>
                    <a:gd name="T9" fmla="*/ 667 h 710"/>
                    <a:gd name="T10" fmla="*/ 91 w 528"/>
                    <a:gd name="T11" fmla="*/ 630 h 710"/>
                    <a:gd name="T12" fmla="*/ 108 w 528"/>
                    <a:gd name="T13" fmla="*/ 581 h 710"/>
                    <a:gd name="T14" fmla="*/ 116 w 528"/>
                    <a:gd name="T15" fmla="*/ 522 h 710"/>
                    <a:gd name="T16" fmla="*/ 106 w 528"/>
                    <a:gd name="T17" fmla="*/ 456 h 710"/>
                    <a:gd name="T18" fmla="*/ 72 w 528"/>
                    <a:gd name="T19" fmla="*/ 384 h 710"/>
                    <a:gd name="T20" fmla="*/ 7 w 528"/>
                    <a:gd name="T21" fmla="*/ 308 h 710"/>
                    <a:gd name="T22" fmla="*/ 5 w 528"/>
                    <a:gd name="T23" fmla="*/ 303 h 710"/>
                    <a:gd name="T24" fmla="*/ 4 w 528"/>
                    <a:gd name="T25" fmla="*/ 289 h 710"/>
                    <a:gd name="T26" fmla="*/ 1 w 528"/>
                    <a:gd name="T27" fmla="*/ 269 h 710"/>
                    <a:gd name="T28" fmla="*/ 0 w 528"/>
                    <a:gd name="T29" fmla="*/ 243 h 710"/>
                    <a:gd name="T30" fmla="*/ 0 w 528"/>
                    <a:gd name="T31" fmla="*/ 211 h 710"/>
                    <a:gd name="T32" fmla="*/ 1 w 528"/>
                    <a:gd name="T33" fmla="*/ 178 h 710"/>
                    <a:gd name="T34" fmla="*/ 5 w 528"/>
                    <a:gd name="T35" fmla="*/ 145 h 710"/>
                    <a:gd name="T36" fmla="*/ 14 w 528"/>
                    <a:gd name="T37" fmla="*/ 111 h 710"/>
                    <a:gd name="T38" fmla="*/ 27 w 528"/>
                    <a:gd name="T39" fmla="*/ 79 h 710"/>
                    <a:gd name="T40" fmla="*/ 44 w 528"/>
                    <a:gd name="T41" fmla="*/ 50 h 710"/>
                    <a:gd name="T42" fmla="*/ 69 w 528"/>
                    <a:gd name="T43" fmla="*/ 26 h 710"/>
                    <a:gd name="T44" fmla="*/ 99 w 528"/>
                    <a:gd name="T45" fmla="*/ 9 h 710"/>
                    <a:gd name="T46" fmla="*/ 138 w 528"/>
                    <a:gd name="T47" fmla="*/ 0 h 710"/>
                    <a:gd name="T48" fmla="*/ 186 w 528"/>
                    <a:gd name="T49" fmla="*/ 0 h 710"/>
                    <a:gd name="T50" fmla="*/ 242 w 528"/>
                    <a:gd name="T51" fmla="*/ 12 h 710"/>
                    <a:gd name="T52" fmla="*/ 308 w 528"/>
                    <a:gd name="T53" fmla="*/ 35 h 710"/>
                    <a:gd name="T54" fmla="*/ 313 w 528"/>
                    <a:gd name="T55" fmla="*/ 37 h 710"/>
                    <a:gd name="T56" fmla="*/ 326 w 528"/>
                    <a:gd name="T57" fmla="*/ 46 h 710"/>
                    <a:gd name="T58" fmla="*/ 344 w 528"/>
                    <a:gd name="T59" fmla="*/ 60 h 710"/>
                    <a:gd name="T60" fmla="*/ 369 w 528"/>
                    <a:gd name="T61" fmla="*/ 79 h 710"/>
                    <a:gd name="T62" fmla="*/ 395 w 528"/>
                    <a:gd name="T63" fmla="*/ 101 h 710"/>
                    <a:gd name="T64" fmla="*/ 424 w 528"/>
                    <a:gd name="T65" fmla="*/ 125 h 710"/>
                    <a:gd name="T66" fmla="*/ 450 w 528"/>
                    <a:gd name="T67" fmla="*/ 152 h 710"/>
                    <a:gd name="T68" fmla="*/ 476 w 528"/>
                    <a:gd name="T69" fmla="*/ 181 h 710"/>
                    <a:gd name="T70" fmla="*/ 496 w 528"/>
                    <a:gd name="T71" fmla="*/ 210 h 710"/>
                    <a:gd name="T72" fmla="*/ 512 w 528"/>
                    <a:gd name="T73" fmla="*/ 240 h 710"/>
                    <a:gd name="T74" fmla="*/ 519 w 528"/>
                    <a:gd name="T75" fmla="*/ 269 h 710"/>
                    <a:gd name="T76" fmla="*/ 518 w 528"/>
                    <a:gd name="T77" fmla="*/ 298 h 710"/>
                    <a:gd name="T78" fmla="*/ 505 w 528"/>
                    <a:gd name="T79" fmla="*/ 323 h 710"/>
                    <a:gd name="T80" fmla="*/ 480 w 528"/>
                    <a:gd name="T81" fmla="*/ 346 h 710"/>
                    <a:gd name="T82" fmla="*/ 441 w 528"/>
                    <a:gd name="T83" fmla="*/ 368 h 710"/>
                    <a:gd name="T84" fmla="*/ 385 w 528"/>
                    <a:gd name="T85" fmla="*/ 384 h 710"/>
                    <a:gd name="T86" fmla="*/ 343 w 528"/>
                    <a:gd name="T87" fmla="*/ 390 h 71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528"/>
                    <a:gd name="T133" fmla="*/ 0 h 710"/>
                    <a:gd name="T134" fmla="*/ 528 w 528"/>
                    <a:gd name="T135" fmla="*/ 710 h 71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528" h="710">
                      <a:moveTo>
                        <a:pt x="343" y="390"/>
                      </a:moveTo>
                      <a:lnTo>
                        <a:pt x="528" y="710"/>
                      </a:lnTo>
                      <a:lnTo>
                        <a:pt x="43" y="699"/>
                      </a:lnTo>
                      <a:lnTo>
                        <a:pt x="50" y="690"/>
                      </a:lnTo>
                      <a:lnTo>
                        <a:pt x="69" y="667"/>
                      </a:lnTo>
                      <a:lnTo>
                        <a:pt x="91" y="630"/>
                      </a:lnTo>
                      <a:lnTo>
                        <a:pt x="108" y="581"/>
                      </a:lnTo>
                      <a:lnTo>
                        <a:pt x="116" y="522"/>
                      </a:lnTo>
                      <a:lnTo>
                        <a:pt x="106" y="456"/>
                      </a:lnTo>
                      <a:lnTo>
                        <a:pt x="72" y="384"/>
                      </a:lnTo>
                      <a:lnTo>
                        <a:pt x="7" y="308"/>
                      </a:lnTo>
                      <a:lnTo>
                        <a:pt x="5" y="303"/>
                      </a:lnTo>
                      <a:lnTo>
                        <a:pt x="4" y="289"/>
                      </a:lnTo>
                      <a:lnTo>
                        <a:pt x="1" y="269"/>
                      </a:lnTo>
                      <a:lnTo>
                        <a:pt x="0" y="243"/>
                      </a:lnTo>
                      <a:lnTo>
                        <a:pt x="0" y="211"/>
                      </a:lnTo>
                      <a:lnTo>
                        <a:pt x="1" y="178"/>
                      </a:lnTo>
                      <a:lnTo>
                        <a:pt x="5" y="145"/>
                      </a:lnTo>
                      <a:lnTo>
                        <a:pt x="14" y="111"/>
                      </a:lnTo>
                      <a:lnTo>
                        <a:pt x="27" y="79"/>
                      </a:lnTo>
                      <a:lnTo>
                        <a:pt x="44" y="50"/>
                      </a:lnTo>
                      <a:lnTo>
                        <a:pt x="69" y="26"/>
                      </a:lnTo>
                      <a:lnTo>
                        <a:pt x="99" y="9"/>
                      </a:lnTo>
                      <a:lnTo>
                        <a:pt x="138" y="0"/>
                      </a:lnTo>
                      <a:lnTo>
                        <a:pt x="186" y="0"/>
                      </a:lnTo>
                      <a:lnTo>
                        <a:pt x="242" y="12"/>
                      </a:lnTo>
                      <a:lnTo>
                        <a:pt x="308" y="35"/>
                      </a:lnTo>
                      <a:lnTo>
                        <a:pt x="313" y="37"/>
                      </a:lnTo>
                      <a:lnTo>
                        <a:pt x="326" y="46"/>
                      </a:lnTo>
                      <a:lnTo>
                        <a:pt x="344" y="60"/>
                      </a:lnTo>
                      <a:lnTo>
                        <a:pt x="369" y="79"/>
                      </a:lnTo>
                      <a:lnTo>
                        <a:pt x="395" y="101"/>
                      </a:lnTo>
                      <a:lnTo>
                        <a:pt x="424" y="125"/>
                      </a:lnTo>
                      <a:lnTo>
                        <a:pt x="450" y="152"/>
                      </a:lnTo>
                      <a:lnTo>
                        <a:pt x="476" y="181"/>
                      </a:lnTo>
                      <a:lnTo>
                        <a:pt x="496" y="210"/>
                      </a:lnTo>
                      <a:lnTo>
                        <a:pt x="512" y="240"/>
                      </a:lnTo>
                      <a:lnTo>
                        <a:pt x="519" y="269"/>
                      </a:lnTo>
                      <a:lnTo>
                        <a:pt x="518" y="298"/>
                      </a:lnTo>
                      <a:lnTo>
                        <a:pt x="505" y="323"/>
                      </a:lnTo>
                      <a:lnTo>
                        <a:pt x="480" y="346"/>
                      </a:lnTo>
                      <a:lnTo>
                        <a:pt x="441" y="368"/>
                      </a:lnTo>
                      <a:lnTo>
                        <a:pt x="385" y="384"/>
                      </a:lnTo>
                      <a:lnTo>
                        <a:pt x="343" y="3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1" name="Freeform 170"/>
                <p:cNvSpPr>
                  <a:spLocks/>
                </p:cNvSpPr>
                <p:nvPr/>
              </p:nvSpPr>
              <p:spPr bwMode="auto">
                <a:xfrm>
                  <a:off x="14694" y="7806"/>
                  <a:ext cx="114" cy="125"/>
                </a:xfrm>
                <a:custGeom>
                  <a:avLst/>
                  <a:gdLst>
                    <a:gd name="T0" fmla="*/ 94 w 114"/>
                    <a:gd name="T1" fmla="*/ 0 h 125"/>
                    <a:gd name="T2" fmla="*/ 95 w 114"/>
                    <a:gd name="T3" fmla="*/ 4 h 125"/>
                    <a:gd name="T4" fmla="*/ 99 w 114"/>
                    <a:gd name="T5" fmla="*/ 17 h 125"/>
                    <a:gd name="T6" fmla="*/ 105 w 114"/>
                    <a:gd name="T7" fmla="*/ 36 h 125"/>
                    <a:gd name="T8" fmla="*/ 111 w 114"/>
                    <a:gd name="T9" fmla="*/ 56 h 125"/>
                    <a:gd name="T10" fmla="*/ 114 w 114"/>
                    <a:gd name="T11" fmla="*/ 79 h 125"/>
                    <a:gd name="T12" fmla="*/ 114 w 114"/>
                    <a:gd name="T13" fmla="*/ 99 h 125"/>
                    <a:gd name="T14" fmla="*/ 108 w 114"/>
                    <a:gd name="T15" fmla="*/ 115 h 125"/>
                    <a:gd name="T16" fmla="*/ 96 w 114"/>
                    <a:gd name="T17" fmla="*/ 125 h 125"/>
                    <a:gd name="T18" fmla="*/ 0 w 114"/>
                    <a:gd name="T19" fmla="*/ 96 h 125"/>
                    <a:gd name="T20" fmla="*/ 85 w 114"/>
                    <a:gd name="T21" fmla="*/ 85 h 125"/>
                    <a:gd name="T22" fmla="*/ 94 w 114"/>
                    <a:gd name="T23" fmla="*/ 0 h 12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4"/>
                    <a:gd name="T37" fmla="*/ 0 h 125"/>
                    <a:gd name="T38" fmla="*/ 114 w 114"/>
                    <a:gd name="T39" fmla="*/ 125 h 12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4" h="125">
                      <a:moveTo>
                        <a:pt x="94" y="0"/>
                      </a:moveTo>
                      <a:lnTo>
                        <a:pt x="95" y="4"/>
                      </a:lnTo>
                      <a:lnTo>
                        <a:pt x="99" y="17"/>
                      </a:lnTo>
                      <a:lnTo>
                        <a:pt x="105" y="36"/>
                      </a:lnTo>
                      <a:lnTo>
                        <a:pt x="111" y="56"/>
                      </a:lnTo>
                      <a:lnTo>
                        <a:pt x="114" y="79"/>
                      </a:lnTo>
                      <a:lnTo>
                        <a:pt x="114" y="99"/>
                      </a:lnTo>
                      <a:lnTo>
                        <a:pt x="108" y="115"/>
                      </a:lnTo>
                      <a:lnTo>
                        <a:pt x="96" y="125"/>
                      </a:lnTo>
                      <a:lnTo>
                        <a:pt x="0" y="96"/>
                      </a:lnTo>
                      <a:lnTo>
                        <a:pt x="85" y="85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2" name="Freeform 171"/>
                <p:cNvSpPr>
                  <a:spLocks/>
                </p:cNvSpPr>
                <p:nvPr/>
              </p:nvSpPr>
              <p:spPr bwMode="auto">
                <a:xfrm>
                  <a:off x="14824" y="7822"/>
                  <a:ext cx="40" cy="53"/>
                </a:xfrm>
                <a:custGeom>
                  <a:avLst/>
                  <a:gdLst>
                    <a:gd name="T0" fmla="*/ 0 w 40"/>
                    <a:gd name="T1" fmla="*/ 27 h 53"/>
                    <a:gd name="T2" fmla="*/ 1 w 40"/>
                    <a:gd name="T3" fmla="*/ 37 h 53"/>
                    <a:gd name="T4" fmla="*/ 5 w 40"/>
                    <a:gd name="T5" fmla="*/ 46 h 53"/>
                    <a:gd name="T6" fmla="*/ 11 w 40"/>
                    <a:gd name="T7" fmla="*/ 51 h 53"/>
                    <a:gd name="T8" fmla="*/ 20 w 40"/>
                    <a:gd name="T9" fmla="*/ 53 h 53"/>
                    <a:gd name="T10" fmla="*/ 27 w 40"/>
                    <a:gd name="T11" fmla="*/ 51 h 53"/>
                    <a:gd name="T12" fmla="*/ 34 w 40"/>
                    <a:gd name="T13" fmla="*/ 46 h 53"/>
                    <a:gd name="T14" fmla="*/ 39 w 40"/>
                    <a:gd name="T15" fmla="*/ 37 h 53"/>
                    <a:gd name="T16" fmla="*/ 40 w 40"/>
                    <a:gd name="T17" fmla="*/ 27 h 53"/>
                    <a:gd name="T18" fmla="*/ 39 w 40"/>
                    <a:gd name="T19" fmla="*/ 17 h 53"/>
                    <a:gd name="T20" fmla="*/ 34 w 40"/>
                    <a:gd name="T21" fmla="*/ 8 h 53"/>
                    <a:gd name="T22" fmla="*/ 27 w 40"/>
                    <a:gd name="T23" fmla="*/ 3 h 53"/>
                    <a:gd name="T24" fmla="*/ 20 w 40"/>
                    <a:gd name="T25" fmla="*/ 0 h 53"/>
                    <a:gd name="T26" fmla="*/ 11 w 40"/>
                    <a:gd name="T27" fmla="*/ 3 h 53"/>
                    <a:gd name="T28" fmla="*/ 5 w 40"/>
                    <a:gd name="T29" fmla="*/ 8 h 53"/>
                    <a:gd name="T30" fmla="*/ 1 w 40"/>
                    <a:gd name="T31" fmla="*/ 17 h 53"/>
                    <a:gd name="T32" fmla="*/ 0 w 40"/>
                    <a:gd name="T33" fmla="*/ 27 h 5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0"/>
                    <a:gd name="T52" fmla="*/ 0 h 53"/>
                    <a:gd name="T53" fmla="*/ 40 w 40"/>
                    <a:gd name="T54" fmla="*/ 53 h 5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0" h="53">
                      <a:moveTo>
                        <a:pt x="0" y="27"/>
                      </a:moveTo>
                      <a:lnTo>
                        <a:pt x="1" y="37"/>
                      </a:lnTo>
                      <a:lnTo>
                        <a:pt x="5" y="46"/>
                      </a:lnTo>
                      <a:lnTo>
                        <a:pt x="11" y="51"/>
                      </a:lnTo>
                      <a:lnTo>
                        <a:pt x="20" y="53"/>
                      </a:lnTo>
                      <a:lnTo>
                        <a:pt x="27" y="51"/>
                      </a:lnTo>
                      <a:lnTo>
                        <a:pt x="34" y="46"/>
                      </a:lnTo>
                      <a:lnTo>
                        <a:pt x="39" y="37"/>
                      </a:lnTo>
                      <a:lnTo>
                        <a:pt x="40" y="27"/>
                      </a:lnTo>
                      <a:lnTo>
                        <a:pt x="39" y="17"/>
                      </a:lnTo>
                      <a:lnTo>
                        <a:pt x="34" y="8"/>
                      </a:lnTo>
                      <a:lnTo>
                        <a:pt x="27" y="3"/>
                      </a:lnTo>
                      <a:lnTo>
                        <a:pt x="20" y="0"/>
                      </a:lnTo>
                      <a:lnTo>
                        <a:pt x="11" y="3"/>
                      </a:lnTo>
                      <a:lnTo>
                        <a:pt x="5" y="8"/>
                      </a:lnTo>
                      <a:lnTo>
                        <a:pt x="1" y="1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3" name="Freeform 172"/>
                <p:cNvSpPr>
                  <a:spLocks/>
                </p:cNvSpPr>
                <p:nvPr/>
              </p:nvSpPr>
              <p:spPr bwMode="auto">
                <a:xfrm>
                  <a:off x="14415" y="7968"/>
                  <a:ext cx="576" cy="419"/>
                </a:xfrm>
                <a:custGeom>
                  <a:avLst/>
                  <a:gdLst>
                    <a:gd name="T0" fmla="*/ 370 w 576"/>
                    <a:gd name="T1" fmla="*/ 84 h 419"/>
                    <a:gd name="T2" fmla="*/ 371 w 576"/>
                    <a:gd name="T3" fmla="*/ 82 h 419"/>
                    <a:gd name="T4" fmla="*/ 377 w 576"/>
                    <a:gd name="T5" fmla="*/ 87 h 419"/>
                    <a:gd name="T6" fmla="*/ 387 w 576"/>
                    <a:gd name="T7" fmla="*/ 97 h 419"/>
                    <a:gd name="T8" fmla="*/ 401 w 576"/>
                    <a:gd name="T9" fmla="*/ 111 h 419"/>
                    <a:gd name="T10" fmla="*/ 419 w 576"/>
                    <a:gd name="T11" fmla="*/ 130 h 419"/>
                    <a:gd name="T12" fmla="*/ 439 w 576"/>
                    <a:gd name="T13" fmla="*/ 153 h 419"/>
                    <a:gd name="T14" fmla="*/ 459 w 576"/>
                    <a:gd name="T15" fmla="*/ 177 h 419"/>
                    <a:gd name="T16" fmla="*/ 481 w 576"/>
                    <a:gd name="T17" fmla="*/ 205 h 419"/>
                    <a:gd name="T18" fmla="*/ 501 w 576"/>
                    <a:gd name="T19" fmla="*/ 233 h 419"/>
                    <a:gd name="T20" fmla="*/ 521 w 576"/>
                    <a:gd name="T21" fmla="*/ 262 h 419"/>
                    <a:gd name="T22" fmla="*/ 540 w 576"/>
                    <a:gd name="T23" fmla="*/ 292 h 419"/>
                    <a:gd name="T24" fmla="*/ 554 w 576"/>
                    <a:gd name="T25" fmla="*/ 321 h 419"/>
                    <a:gd name="T26" fmla="*/ 567 w 576"/>
                    <a:gd name="T27" fmla="*/ 348 h 419"/>
                    <a:gd name="T28" fmla="*/ 574 w 576"/>
                    <a:gd name="T29" fmla="*/ 374 h 419"/>
                    <a:gd name="T30" fmla="*/ 576 w 576"/>
                    <a:gd name="T31" fmla="*/ 399 h 419"/>
                    <a:gd name="T32" fmla="*/ 573 w 576"/>
                    <a:gd name="T33" fmla="*/ 419 h 419"/>
                    <a:gd name="T34" fmla="*/ 0 w 576"/>
                    <a:gd name="T35" fmla="*/ 394 h 419"/>
                    <a:gd name="T36" fmla="*/ 3 w 576"/>
                    <a:gd name="T37" fmla="*/ 391 h 419"/>
                    <a:gd name="T38" fmla="*/ 10 w 576"/>
                    <a:gd name="T39" fmla="*/ 384 h 419"/>
                    <a:gd name="T40" fmla="*/ 22 w 576"/>
                    <a:gd name="T41" fmla="*/ 371 h 419"/>
                    <a:gd name="T42" fmla="*/ 36 w 576"/>
                    <a:gd name="T43" fmla="*/ 355 h 419"/>
                    <a:gd name="T44" fmla="*/ 52 w 576"/>
                    <a:gd name="T45" fmla="*/ 335 h 419"/>
                    <a:gd name="T46" fmla="*/ 70 w 576"/>
                    <a:gd name="T47" fmla="*/ 311 h 419"/>
                    <a:gd name="T48" fmla="*/ 85 w 576"/>
                    <a:gd name="T49" fmla="*/ 285 h 419"/>
                    <a:gd name="T50" fmla="*/ 101 w 576"/>
                    <a:gd name="T51" fmla="*/ 256 h 419"/>
                    <a:gd name="T52" fmla="*/ 113 w 576"/>
                    <a:gd name="T53" fmla="*/ 226 h 419"/>
                    <a:gd name="T54" fmla="*/ 121 w 576"/>
                    <a:gd name="T55" fmla="*/ 194 h 419"/>
                    <a:gd name="T56" fmla="*/ 126 w 576"/>
                    <a:gd name="T57" fmla="*/ 161 h 419"/>
                    <a:gd name="T58" fmla="*/ 123 w 576"/>
                    <a:gd name="T59" fmla="*/ 128 h 419"/>
                    <a:gd name="T60" fmla="*/ 114 w 576"/>
                    <a:gd name="T61" fmla="*/ 95 h 419"/>
                    <a:gd name="T62" fmla="*/ 98 w 576"/>
                    <a:gd name="T63" fmla="*/ 62 h 419"/>
                    <a:gd name="T64" fmla="*/ 72 w 576"/>
                    <a:gd name="T65" fmla="*/ 31 h 419"/>
                    <a:gd name="T66" fmla="*/ 36 w 576"/>
                    <a:gd name="T67" fmla="*/ 0 h 419"/>
                    <a:gd name="T68" fmla="*/ 46 w 576"/>
                    <a:gd name="T69" fmla="*/ 8 h 419"/>
                    <a:gd name="T70" fmla="*/ 70 w 576"/>
                    <a:gd name="T71" fmla="*/ 26 h 419"/>
                    <a:gd name="T72" fmla="*/ 100 w 576"/>
                    <a:gd name="T73" fmla="*/ 56 h 419"/>
                    <a:gd name="T74" fmla="*/ 132 w 576"/>
                    <a:gd name="T75" fmla="*/ 97 h 419"/>
                    <a:gd name="T76" fmla="*/ 155 w 576"/>
                    <a:gd name="T77" fmla="*/ 147 h 419"/>
                    <a:gd name="T78" fmla="*/ 163 w 576"/>
                    <a:gd name="T79" fmla="*/ 206 h 419"/>
                    <a:gd name="T80" fmla="*/ 152 w 576"/>
                    <a:gd name="T81" fmla="*/ 272 h 419"/>
                    <a:gd name="T82" fmla="*/ 110 w 576"/>
                    <a:gd name="T83" fmla="*/ 344 h 419"/>
                    <a:gd name="T84" fmla="*/ 521 w 576"/>
                    <a:gd name="T85" fmla="*/ 353 h 419"/>
                    <a:gd name="T86" fmla="*/ 518 w 576"/>
                    <a:gd name="T87" fmla="*/ 348 h 419"/>
                    <a:gd name="T88" fmla="*/ 511 w 576"/>
                    <a:gd name="T89" fmla="*/ 338 h 419"/>
                    <a:gd name="T90" fmla="*/ 498 w 576"/>
                    <a:gd name="T91" fmla="*/ 318 h 419"/>
                    <a:gd name="T92" fmla="*/ 481 w 576"/>
                    <a:gd name="T93" fmla="*/ 291 h 419"/>
                    <a:gd name="T94" fmla="*/ 459 w 576"/>
                    <a:gd name="T95" fmla="*/ 253 h 419"/>
                    <a:gd name="T96" fmla="*/ 433 w 576"/>
                    <a:gd name="T97" fmla="*/ 207 h 419"/>
                    <a:gd name="T98" fmla="*/ 403 w 576"/>
                    <a:gd name="T99" fmla="*/ 151 h 419"/>
                    <a:gd name="T100" fmla="*/ 370 w 576"/>
                    <a:gd name="T101" fmla="*/ 84 h 419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76"/>
                    <a:gd name="T154" fmla="*/ 0 h 419"/>
                    <a:gd name="T155" fmla="*/ 576 w 576"/>
                    <a:gd name="T156" fmla="*/ 419 h 419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76" h="419">
                      <a:moveTo>
                        <a:pt x="370" y="84"/>
                      </a:moveTo>
                      <a:lnTo>
                        <a:pt x="371" y="82"/>
                      </a:lnTo>
                      <a:lnTo>
                        <a:pt x="377" y="87"/>
                      </a:lnTo>
                      <a:lnTo>
                        <a:pt x="387" y="97"/>
                      </a:lnTo>
                      <a:lnTo>
                        <a:pt x="401" y="111"/>
                      </a:lnTo>
                      <a:lnTo>
                        <a:pt x="419" y="130"/>
                      </a:lnTo>
                      <a:lnTo>
                        <a:pt x="439" y="153"/>
                      </a:lnTo>
                      <a:lnTo>
                        <a:pt x="459" y="177"/>
                      </a:lnTo>
                      <a:lnTo>
                        <a:pt x="481" y="205"/>
                      </a:lnTo>
                      <a:lnTo>
                        <a:pt x="501" y="233"/>
                      </a:lnTo>
                      <a:lnTo>
                        <a:pt x="521" y="262"/>
                      </a:lnTo>
                      <a:lnTo>
                        <a:pt x="540" y="292"/>
                      </a:lnTo>
                      <a:lnTo>
                        <a:pt x="554" y="321"/>
                      </a:lnTo>
                      <a:lnTo>
                        <a:pt x="567" y="348"/>
                      </a:lnTo>
                      <a:lnTo>
                        <a:pt x="574" y="374"/>
                      </a:lnTo>
                      <a:lnTo>
                        <a:pt x="576" y="399"/>
                      </a:lnTo>
                      <a:lnTo>
                        <a:pt x="573" y="419"/>
                      </a:lnTo>
                      <a:lnTo>
                        <a:pt x="0" y="394"/>
                      </a:lnTo>
                      <a:lnTo>
                        <a:pt x="3" y="391"/>
                      </a:lnTo>
                      <a:lnTo>
                        <a:pt x="10" y="384"/>
                      </a:lnTo>
                      <a:lnTo>
                        <a:pt x="22" y="371"/>
                      </a:lnTo>
                      <a:lnTo>
                        <a:pt x="36" y="355"/>
                      </a:lnTo>
                      <a:lnTo>
                        <a:pt x="52" y="335"/>
                      </a:lnTo>
                      <a:lnTo>
                        <a:pt x="70" y="311"/>
                      </a:lnTo>
                      <a:lnTo>
                        <a:pt x="85" y="285"/>
                      </a:lnTo>
                      <a:lnTo>
                        <a:pt x="101" y="256"/>
                      </a:lnTo>
                      <a:lnTo>
                        <a:pt x="113" y="226"/>
                      </a:lnTo>
                      <a:lnTo>
                        <a:pt x="121" y="194"/>
                      </a:lnTo>
                      <a:lnTo>
                        <a:pt x="126" y="161"/>
                      </a:lnTo>
                      <a:lnTo>
                        <a:pt x="123" y="128"/>
                      </a:lnTo>
                      <a:lnTo>
                        <a:pt x="114" y="95"/>
                      </a:lnTo>
                      <a:lnTo>
                        <a:pt x="98" y="62"/>
                      </a:lnTo>
                      <a:lnTo>
                        <a:pt x="72" y="31"/>
                      </a:lnTo>
                      <a:lnTo>
                        <a:pt x="36" y="0"/>
                      </a:lnTo>
                      <a:lnTo>
                        <a:pt x="46" y="8"/>
                      </a:lnTo>
                      <a:lnTo>
                        <a:pt x="70" y="26"/>
                      </a:lnTo>
                      <a:lnTo>
                        <a:pt x="100" y="56"/>
                      </a:lnTo>
                      <a:lnTo>
                        <a:pt x="132" y="97"/>
                      </a:lnTo>
                      <a:lnTo>
                        <a:pt x="155" y="147"/>
                      </a:lnTo>
                      <a:lnTo>
                        <a:pt x="163" y="206"/>
                      </a:lnTo>
                      <a:lnTo>
                        <a:pt x="152" y="272"/>
                      </a:lnTo>
                      <a:lnTo>
                        <a:pt x="110" y="344"/>
                      </a:lnTo>
                      <a:lnTo>
                        <a:pt x="521" y="353"/>
                      </a:lnTo>
                      <a:lnTo>
                        <a:pt x="518" y="348"/>
                      </a:lnTo>
                      <a:lnTo>
                        <a:pt x="511" y="338"/>
                      </a:lnTo>
                      <a:lnTo>
                        <a:pt x="498" y="318"/>
                      </a:lnTo>
                      <a:lnTo>
                        <a:pt x="481" y="291"/>
                      </a:lnTo>
                      <a:lnTo>
                        <a:pt x="459" y="253"/>
                      </a:lnTo>
                      <a:lnTo>
                        <a:pt x="433" y="207"/>
                      </a:lnTo>
                      <a:lnTo>
                        <a:pt x="403" y="151"/>
                      </a:lnTo>
                      <a:lnTo>
                        <a:pt x="370" y="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4" name="Freeform 173"/>
                <p:cNvSpPr>
                  <a:spLocks/>
                </p:cNvSpPr>
                <p:nvPr/>
              </p:nvSpPr>
              <p:spPr bwMode="auto">
                <a:xfrm>
                  <a:off x="14358" y="7967"/>
                  <a:ext cx="170" cy="316"/>
                </a:xfrm>
                <a:custGeom>
                  <a:avLst/>
                  <a:gdLst>
                    <a:gd name="T0" fmla="*/ 170 w 170"/>
                    <a:gd name="T1" fmla="*/ 0 h 316"/>
                    <a:gd name="T2" fmla="*/ 0 w 170"/>
                    <a:gd name="T3" fmla="*/ 249 h 316"/>
                    <a:gd name="T4" fmla="*/ 95 w 170"/>
                    <a:gd name="T5" fmla="*/ 316 h 316"/>
                    <a:gd name="T6" fmla="*/ 170 w 170"/>
                    <a:gd name="T7" fmla="*/ 0 h 31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0"/>
                    <a:gd name="T13" fmla="*/ 0 h 316"/>
                    <a:gd name="T14" fmla="*/ 170 w 170"/>
                    <a:gd name="T15" fmla="*/ 316 h 31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0" h="316">
                      <a:moveTo>
                        <a:pt x="170" y="0"/>
                      </a:moveTo>
                      <a:lnTo>
                        <a:pt x="0" y="249"/>
                      </a:lnTo>
                      <a:lnTo>
                        <a:pt x="95" y="316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5" name="Freeform 174"/>
                <p:cNvSpPr>
                  <a:spLocks/>
                </p:cNvSpPr>
                <p:nvPr/>
              </p:nvSpPr>
              <p:spPr bwMode="auto">
                <a:xfrm>
                  <a:off x="14819" y="8022"/>
                  <a:ext cx="241" cy="258"/>
                </a:xfrm>
                <a:custGeom>
                  <a:avLst/>
                  <a:gdLst>
                    <a:gd name="T0" fmla="*/ 0 w 241"/>
                    <a:gd name="T1" fmla="*/ 0 h 258"/>
                    <a:gd name="T2" fmla="*/ 241 w 241"/>
                    <a:gd name="T3" fmla="*/ 197 h 258"/>
                    <a:gd name="T4" fmla="*/ 238 w 241"/>
                    <a:gd name="T5" fmla="*/ 199 h 258"/>
                    <a:gd name="T6" fmla="*/ 231 w 241"/>
                    <a:gd name="T7" fmla="*/ 209 h 258"/>
                    <a:gd name="T8" fmla="*/ 220 w 241"/>
                    <a:gd name="T9" fmla="*/ 221 h 258"/>
                    <a:gd name="T10" fmla="*/ 207 w 241"/>
                    <a:gd name="T11" fmla="*/ 234 h 258"/>
                    <a:gd name="T12" fmla="*/ 192 w 241"/>
                    <a:gd name="T13" fmla="*/ 247 h 258"/>
                    <a:gd name="T14" fmla="*/ 179 w 241"/>
                    <a:gd name="T15" fmla="*/ 255 h 258"/>
                    <a:gd name="T16" fmla="*/ 165 w 241"/>
                    <a:gd name="T17" fmla="*/ 258 h 258"/>
                    <a:gd name="T18" fmla="*/ 155 w 241"/>
                    <a:gd name="T19" fmla="*/ 254 h 258"/>
                    <a:gd name="T20" fmla="*/ 140 w 241"/>
                    <a:gd name="T21" fmla="*/ 237 h 258"/>
                    <a:gd name="T22" fmla="*/ 120 w 241"/>
                    <a:gd name="T23" fmla="*/ 205 h 258"/>
                    <a:gd name="T24" fmla="*/ 94 w 241"/>
                    <a:gd name="T25" fmla="*/ 163 h 258"/>
                    <a:gd name="T26" fmla="*/ 68 w 241"/>
                    <a:gd name="T27" fmla="*/ 117 h 258"/>
                    <a:gd name="T28" fmla="*/ 42 w 241"/>
                    <a:gd name="T29" fmla="*/ 74 h 258"/>
                    <a:gd name="T30" fmla="*/ 20 w 241"/>
                    <a:gd name="T31" fmla="*/ 35 h 258"/>
                    <a:gd name="T32" fmla="*/ 6 w 241"/>
                    <a:gd name="T33" fmla="*/ 10 h 258"/>
                    <a:gd name="T34" fmla="*/ 0 w 241"/>
                    <a:gd name="T35" fmla="*/ 0 h 25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1"/>
                    <a:gd name="T55" fmla="*/ 0 h 258"/>
                    <a:gd name="T56" fmla="*/ 241 w 241"/>
                    <a:gd name="T57" fmla="*/ 258 h 25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1" h="258">
                      <a:moveTo>
                        <a:pt x="0" y="0"/>
                      </a:moveTo>
                      <a:lnTo>
                        <a:pt x="241" y="197"/>
                      </a:lnTo>
                      <a:lnTo>
                        <a:pt x="238" y="199"/>
                      </a:lnTo>
                      <a:lnTo>
                        <a:pt x="231" y="209"/>
                      </a:lnTo>
                      <a:lnTo>
                        <a:pt x="220" y="221"/>
                      </a:lnTo>
                      <a:lnTo>
                        <a:pt x="207" y="234"/>
                      </a:lnTo>
                      <a:lnTo>
                        <a:pt x="192" y="247"/>
                      </a:lnTo>
                      <a:lnTo>
                        <a:pt x="179" y="255"/>
                      </a:lnTo>
                      <a:lnTo>
                        <a:pt x="165" y="258"/>
                      </a:lnTo>
                      <a:lnTo>
                        <a:pt x="155" y="254"/>
                      </a:lnTo>
                      <a:lnTo>
                        <a:pt x="140" y="237"/>
                      </a:lnTo>
                      <a:lnTo>
                        <a:pt x="120" y="205"/>
                      </a:lnTo>
                      <a:lnTo>
                        <a:pt x="94" y="163"/>
                      </a:lnTo>
                      <a:lnTo>
                        <a:pt x="68" y="117"/>
                      </a:lnTo>
                      <a:lnTo>
                        <a:pt x="42" y="74"/>
                      </a:lnTo>
                      <a:lnTo>
                        <a:pt x="20" y="35"/>
                      </a:lnTo>
                      <a:lnTo>
                        <a:pt x="6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6" name="Freeform 175"/>
                <p:cNvSpPr>
                  <a:spLocks/>
                </p:cNvSpPr>
                <p:nvPr/>
              </p:nvSpPr>
              <p:spPr bwMode="auto">
                <a:xfrm>
                  <a:off x="14785" y="8371"/>
                  <a:ext cx="67" cy="178"/>
                </a:xfrm>
                <a:custGeom>
                  <a:avLst/>
                  <a:gdLst>
                    <a:gd name="T0" fmla="*/ 67 w 67"/>
                    <a:gd name="T1" fmla="*/ 0 h 178"/>
                    <a:gd name="T2" fmla="*/ 11 w 67"/>
                    <a:gd name="T3" fmla="*/ 178 h 178"/>
                    <a:gd name="T4" fmla="*/ 0 w 67"/>
                    <a:gd name="T5" fmla="*/ 0 h 178"/>
                    <a:gd name="T6" fmla="*/ 67 w 67"/>
                    <a:gd name="T7" fmla="*/ 0 h 17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7"/>
                    <a:gd name="T13" fmla="*/ 0 h 178"/>
                    <a:gd name="T14" fmla="*/ 67 w 67"/>
                    <a:gd name="T15" fmla="*/ 178 h 17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7" h="178">
                      <a:moveTo>
                        <a:pt x="67" y="0"/>
                      </a:moveTo>
                      <a:lnTo>
                        <a:pt x="11" y="178"/>
                      </a:lnTo>
                      <a:lnTo>
                        <a:pt x="0" y="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7" name="Freeform 176"/>
                <p:cNvSpPr>
                  <a:spLocks/>
                </p:cNvSpPr>
                <p:nvPr/>
              </p:nvSpPr>
              <p:spPr bwMode="auto">
                <a:xfrm>
                  <a:off x="14606" y="8336"/>
                  <a:ext cx="68" cy="157"/>
                </a:xfrm>
                <a:custGeom>
                  <a:avLst/>
                  <a:gdLst>
                    <a:gd name="T0" fmla="*/ 68 w 68"/>
                    <a:gd name="T1" fmla="*/ 0 h 157"/>
                    <a:gd name="T2" fmla="*/ 11 w 68"/>
                    <a:gd name="T3" fmla="*/ 157 h 157"/>
                    <a:gd name="T4" fmla="*/ 0 w 68"/>
                    <a:gd name="T5" fmla="*/ 0 h 157"/>
                    <a:gd name="T6" fmla="*/ 68 w 68"/>
                    <a:gd name="T7" fmla="*/ 0 h 15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8"/>
                    <a:gd name="T13" fmla="*/ 0 h 157"/>
                    <a:gd name="T14" fmla="*/ 68 w 68"/>
                    <a:gd name="T15" fmla="*/ 157 h 15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8" h="157">
                      <a:moveTo>
                        <a:pt x="68" y="0"/>
                      </a:moveTo>
                      <a:lnTo>
                        <a:pt x="11" y="157"/>
                      </a:lnTo>
                      <a:lnTo>
                        <a:pt x="0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8" name="Freeform 177"/>
                <p:cNvSpPr>
                  <a:spLocks/>
                </p:cNvSpPr>
                <p:nvPr/>
              </p:nvSpPr>
              <p:spPr bwMode="auto">
                <a:xfrm>
                  <a:off x="14743" y="8555"/>
                  <a:ext cx="228" cy="85"/>
                </a:xfrm>
                <a:custGeom>
                  <a:avLst/>
                  <a:gdLst>
                    <a:gd name="T0" fmla="*/ 85 w 228"/>
                    <a:gd name="T1" fmla="*/ 0 h 85"/>
                    <a:gd name="T2" fmla="*/ 88 w 228"/>
                    <a:gd name="T3" fmla="*/ 1 h 85"/>
                    <a:gd name="T4" fmla="*/ 96 w 228"/>
                    <a:gd name="T5" fmla="*/ 4 h 85"/>
                    <a:gd name="T6" fmla="*/ 109 w 228"/>
                    <a:gd name="T7" fmla="*/ 10 h 85"/>
                    <a:gd name="T8" fmla="*/ 125 w 228"/>
                    <a:gd name="T9" fmla="*/ 17 h 85"/>
                    <a:gd name="T10" fmla="*/ 144 w 228"/>
                    <a:gd name="T11" fmla="*/ 26 h 85"/>
                    <a:gd name="T12" fmla="*/ 163 w 228"/>
                    <a:gd name="T13" fmla="*/ 34 h 85"/>
                    <a:gd name="T14" fmla="*/ 182 w 228"/>
                    <a:gd name="T15" fmla="*/ 44 h 85"/>
                    <a:gd name="T16" fmla="*/ 197 w 228"/>
                    <a:gd name="T17" fmla="*/ 53 h 85"/>
                    <a:gd name="T18" fmla="*/ 212 w 228"/>
                    <a:gd name="T19" fmla="*/ 62 h 85"/>
                    <a:gd name="T20" fmla="*/ 222 w 228"/>
                    <a:gd name="T21" fmla="*/ 70 h 85"/>
                    <a:gd name="T22" fmla="*/ 228 w 228"/>
                    <a:gd name="T23" fmla="*/ 78 h 85"/>
                    <a:gd name="T24" fmla="*/ 226 w 228"/>
                    <a:gd name="T25" fmla="*/ 82 h 85"/>
                    <a:gd name="T26" fmla="*/ 218 w 228"/>
                    <a:gd name="T27" fmla="*/ 85 h 85"/>
                    <a:gd name="T28" fmla="*/ 200 w 228"/>
                    <a:gd name="T29" fmla="*/ 85 h 85"/>
                    <a:gd name="T30" fmla="*/ 173 w 228"/>
                    <a:gd name="T31" fmla="*/ 82 h 85"/>
                    <a:gd name="T32" fmla="*/ 135 w 228"/>
                    <a:gd name="T33" fmla="*/ 76 h 85"/>
                    <a:gd name="T34" fmla="*/ 0 w 228"/>
                    <a:gd name="T35" fmla="*/ 42 h 85"/>
                    <a:gd name="T36" fmla="*/ 85 w 228"/>
                    <a:gd name="T37" fmla="*/ 0 h 8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28"/>
                    <a:gd name="T58" fmla="*/ 0 h 85"/>
                    <a:gd name="T59" fmla="*/ 228 w 228"/>
                    <a:gd name="T60" fmla="*/ 85 h 8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28" h="85">
                      <a:moveTo>
                        <a:pt x="85" y="0"/>
                      </a:moveTo>
                      <a:lnTo>
                        <a:pt x="88" y="1"/>
                      </a:lnTo>
                      <a:lnTo>
                        <a:pt x="96" y="4"/>
                      </a:lnTo>
                      <a:lnTo>
                        <a:pt x="109" y="10"/>
                      </a:lnTo>
                      <a:lnTo>
                        <a:pt x="125" y="17"/>
                      </a:lnTo>
                      <a:lnTo>
                        <a:pt x="144" y="26"/>
                      </a:lnTo>
                      <a:lnTo>
                        <a:pt x="163" y="34"/>
                      </a:lnTo>
                      <a:lnTo>
                        <a:pt x="182" y="44"/>
                      </a:lnTo>
                      <a:lnTo>
                        <a:pt x="197" y="53"/>
                      </a:lnTo>
                      <a:lnTo>
                        <a:pt x="212" y="62"/>
                      </a:lnTo>
                      <a:lnTo>
                        <a:pt x="222" y="70"/>
                      </a:lnTo>
                      <a:lnTo>
                        <a:pt x="228" y="78"/>
                      </a:lnTo>
                      <a:lnTo>
                        <a:pt x="226" y="82"/>
                      </a:lnTo>
                      <a:lnTo>
                        <a:pt x="218" y="85"/>
                      </a:lnTo>
                      <a:lnTo>
                        <a:pt x="200" y="85"/>
                      </a:lnTo>
                      <a:lnTo>
                        <a:pt x="173" y="82"/>
                      </a:lnTo>
                      <a:lnTo>
                        <a:pt x="135" y="76"/>
                      </a:lnTo>
                      <a:lnTo>
                        <a:pt x="0" y="4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49" name="Freeform 178"/>
                <p:cNvSpPr>
                  <a:spLocks/>
                </p:cNvSpPr>
                <p:nvPr/>
              </p:nvSpPr>
              <p:spPr bwMode="auto">
                <a:xfrm>
                  <a:off x="14472" y="8555"/>
                  <a:ext cx="196" cy="108"/>
                </a:xfrm>
                <a:custGeom>
                  <a:avLst/>
                  <a:gdLst>
                    <a:gd name="T0" fmla="*/ 196 w 196"/>
                    <a:gd name="T1" fmla="*/ 42 h 108"/>
                    <a:gd name="T2" fmla="*/ 191 w 196"/>
                    <a:gd name="T3" fmla="*/ 43 h 108"/>
                    <a:gd name="T4" fmla="*/ 181 w 196"/>
                    <a:gd name="T5" fmla="*/ 49 h 108"/>
                    <a:gd name="T6" fmla="*/ 165 w 196"/>
                    <a:gd name="T7" fmla="*/ 55 h 108"/>
                    <a:gd name="T8" fmla="*/ 145 w 196"/>
                    <a:gd name="T9" fmla="*/ 63 h 108"/>
                    <a:gd name="T10" fmla="*/ 122 w 196"/>
                    <a:gd name="T11" fmla="*/ 73 h 108"/>
                    <a:gd name="T12" fmla="*/ 98 w 196"/>
                    <a:gd name="T13" fmla="*/ 83 h 108"/>
                    <a:gd name="T14" fmla="*/ 75 w 196"/>
                    <a:gd name="T15" fmla="*/ 92 h 108"/>
                    <a:gd name="T16" fmla="*/ 52 w 196"/>
                    <a:gd name="T17" fmla="*/ 99 h 108"/>
                    <a:gd name="T18" fmla="*/ 31 w 196"/>
                    <a:gd name="T19" fmla="*/ 105 h 108"/>
                    <a:gd name="T20" fmla="*/ 15 w 196"/>
                    <a:gd name="T21" fmla="*/ 108 h 108"/>
                    <a:gd name="T22" fmla="*/ 4 w 196"/>
                    <a:gd name="T23" fmla="*/ 108 h 108"/>
                    <a:gd name="T24" fmla="*/ 0 w 196"/>
                    <a:gd name="T25" fmla="*/ 102 h 108"/>
                    <a:gd name="T26" fmla="*/ 4 w 196"/>
                    <a:gd name="T27" fmla="*/ 92 h 108"/>
                    <a:gd name="T28" fmla="*/ 17 w 196"/>
                    <a:gd name="T29" fmla="*/ 76 h 108"/>
                    <a:gd name="T30" fmla="*/ 41 w 196"/>
                    <a:gd name="T31" fmla="*/ 55 h 108"/>
                    <a:gd name="T32" fmla="*/ 77 w 196"/>
                    <a:gd name="T33" fmla="*/ 26 h 108"/>
                    <a:gd name="T34" fmla="*/ 119 w 196"/>
                    <a:gd name="T35" fmla="*/ 0 h 108"/>
                    <a:gd name="T36" fmla="*/ 111 w 196"/>
                    <a:gd name="T37" fmla="*/ 33 h 108"/>
                    <a:gd name="T38" fmla="*/ 196 w 196"/>
                    <a:gd name="T39" fmla="*/ 42 h 10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96"/>
                    <a:gd name="T61" fmla="*/ 0 h 108"/>
                    <a:gd name="T62" fmla="*/ 196 w 196"/>
                    <a:gd name="T63" fmla="*/ 108 h 10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96" h="108">
                      <a:moveTo>
                        <a:pt x="196" y="42"/>
                      </a:moveTo>
                      <a:lnTo>
                        <a:pt x="191" y="43"/>
                      </a:lnTo>
                      <a:lnTo>
                        <a:pt x="181" y="49"/>
                      </a:lnTo>
                      <a:lnTo>
                        <a:pt x="165" y="55"/>
                      </a:lnTo>
                      <a:lnTo>
                        <a:pt x="145" y="63"/>
                      </a:lnTo>
                      <a:lnTo>
                        <a:pt x="122" y="73"/>
                      </a:lnTo>
                      <a:lnTo>
                        <a:pt x="98" y="83"/>
                      </a:lnTo>
                      <a:lnTo>
                        <a:pt x="75" y="92"/>
                      </a:lnTo>
                      <a:lnTo>
                        <a:pt x="52" y="99"/>
                      </a:lnTo>
                      <a:lnTo>
                        <a:pt x="31" y="105"/>
                      </a:lnTo>
                      <a:lnTo>
                        <a:pt x="15" y="108"/>
                      </a:lnTo>
                      <a:lnTo>
                        <a:pt x="4" y="108"/>
                      </a:lnTo>
                      <a:lnTo>
                        <a:pt x="0" y="102"/>
                      </a:lnTo>
                      <a:lnTo>
                        <a:pt x="4" y="92"/>
                      </a:lnTo>
                      <a:lnTo>
                        <a:pt x="17" y="76"/>
                      </a:lnTo>
                      <a:lnTo>
                        <a:pt x="41" y="55"/>
                      </a:lnTo>
                      <a:lnTo>
                        <a:pt x="77" y="26"/>
                      </a:lnTo>
                      <a:lnTo>
                        <a:pt x="119" y="0"/>
                      </a:lnTo>
                      <a:lnTo>
                        <a:pt x="111" y="33"/>
                      </a:lnTo>
                      <a:lnTo>
                        <a:pt x="196" y="4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0" name="Freeform 179"/>
                <p:cNvSpPr>
                  <a:spLocks/>
                </p:cNvSpPr>
                <p:nvPr/>
              </p:nvSpPr>
              <p:spPr bwMode="auto">
                <a:xfrm>
                  <a:off x="14337" y="7592"/>
                  <a:ext cx="753" cy="454"/>
                </a:xfrm>
                <a:custGeom>
                  <a:avLst/>
                  <a:gdLst>
                    <a:gd name="T0" fmla="*/ 130 w 753"/>
                    <a:gd name="T1" fmla="*/ 204 h 454"/>
                    <a:gd name="T2" fmla="*/ 124 w 753"/>
                    <a:gd name="T3" fmla="*/ 274 h 454"/>
                    <a:gd name="T4" fmla="*/ 169 w 753"/>
                    <a:gd name="T5" fmla="*/ 345 h 454"/>
                    <a:gd name="T6" fmla="*/ 241 w 753"/>
                    <a:gd name="T7" fmla="*/ 373 h 454"/>
                    <a:gd name="T8" fmla="*/ 313 w 753"/>
                    <a:gd name="T9" fmla="*/ 392 h 454"/>
                    <a:gd name="T10" fmla="*/ 381 w 753"/>
                    <a:gd name="T11" fmla="*/ 401 h 454"/>
                    <a:gd name="T12" fmla="*/ 453 w 753"/>
                    <a:gd name="T13" fmla="*/ 399 h 454"/>
                    <a:gd name="T14" fmla="*/ 518 w 753"/>
                    <a:gd name="T15" fmla="*/ 378 h 454"/>
                    <a:gd name="T16" fmla="*/ 560 w 753"/>
                    <a:gd name="T17" fmla="*/ 327 h 454"/>
                    <a:gd name="T18" fmla="*/ 560 w 753"/>
                    <a:gd name="T19" fmla="*/ 243 h 454"/>
                    <a:gd name="T20" fmla="*/ 502 w 753"/>
                    <a:gd name="T21" fmla="*/ 172 h 454"/>
                    <a:gd name="T22" fmla="*/ 414 w 753"/>
                    <a:gd name="T23" fmla="*/ 120 h 454"/>
                    <a:gd name="T24" fmla="*/ 324 w 753"/>
                    <a:gd name="T25" fmla="*/ 86 h 454"/>
                    <a:gd name="T26" fmla="*/ 300 w 753"/>
                    <a:gd name="T27" fmla="*/ 79 h 454"/>
                    <a:gd name="T28" fmla="*/ 227 w 753"/>
                    <a:gd name="T29" fmla="*/ 99 h 454"/>
                    <a:gd name="T30" fmla="*/ 150 w 753"/>
                    <a:gd name="T31" fmla="*/ 164 h 454"/>
                    <a:gd name="T32" fmla="*/ 26 w 753"/>
                    <a:gd name="T33" fmla="*/ 123 h 454"/>
                    <a:gd name="T34" fmla="*/ 54 w 753"/>
                    <a:gd name="T35" fmla="*/ 59 h 454"/>
                    <a:gd name="T36" fmla="*/ 111 w 753"/>
                    <a:gd name="T37" fmla="*/ 7 h 454"/>
                    <a:gd name="T38" fmla="*/ 182 w 753"/>
                    <a:gd name="T39" fmla="*/ 1 h 454"/>
                    <a:gd name="T40" fmla="*/ 249 w 753"/>
                    <a:gd name="T41" fmla="*/ 20 h 454"/>
                    <a:gd name="T42" fmla="*/ 322 w 753"/>
                    <a:gd name="T43" fmla="*/ 34 h 454"/>
                    <a:gd name="T44" fmla="*/ 414 w 753"/>
                    <a:gd name="T45" fmla="*/ 54 h 454"/>
                    <a:gd name="T46" fmla="*/ 478 w 753"/>
                    <a:gd name="T47" fmla="*/ 73 h 454"/>
                    <a:gd name="T48" fmla="*/ 515 w 753"/>
                    <a:gd name="T49" fmla="*/ 89 h 454"/>
                    <a:gd name="T50" fmla="*/ 543 w 753"/>
                    <a:gd name="T51" fmla="*/ 116 h 454"/>
                    <a:gd name="T52" fmla="*/ 534 w 753"/>
                    <a:gd name="T53" fmla="*/ 122 h 454"/>
                    <a:gd name="T54" fmla="*/ 507 w 753"/>
                    <a:gd name="T55" fmla="*/ 113 h 454"/>
                    <a:gd name="T56" fmla="*/ 570 w 753"/>
                    <a:gd name="T57" fmla="*/ 152 h 454"/>
                    <a:gd name="T58" fmla="*/ 638 w 753"/>
                    <a:gd name="T59" fmla="*/ 204 h 454"/>
                    <a:gd name="T60" fmla="*/ 726 w 753"/>
                    <a:gd name="T61" fmla="*/ 297 h 454"/>
                    <a:gd name="T62" fmla="*/ 748 w 753"/>
                    <a:gd name="T63" fmla="*/ 395 h 454"/>
                    <a:gd name="T64" fmla="*/ 599 w 753"/>
                    <a:gd name="T65" fmla="*/ 451 h 454"/>
                    <a:gd name="T66" fmla="*/ 605 w 753"/>
                    <a:gd name="T67" fmla="*/ 442 h 454"/>
                    <a:gd name="T68" fmla="*/ 637 w 753"/>
                    <a:gd name="T69" fmla="*/ 382 h 454"/>
                    <a:gd name="T70" fmla="*/ 621 w 753"/>
                    <a:gd name="T71" fmla="*/ 279 h 454"/>
                    <a:gd name="T72" fmla="*/ 482 w 753"/>
                    <a:gd name="T73" fmla="*/ 141 h 454"/>
                    <a:gd name="T74" fmla="*/ 533 w 753"/>
                    <a:gd name="T75" fmla="*/ 182 h 454"/>
                    <a:gd name="T76" fmla="*/ 596 w 753"/>
                    <a:gd name="T77" fmla="*/ 256 h 454"/>
                    <a:gd name="T78" fmla="*/ 622 w 753"/>
                    <a:gd name="T79" fmla="*/ 338 h 454"/>
                    <a:gd name="T80" fmla="*/ 590 w 753"/>
                    <a:gd name="T81" fmla="*/ 412 h 454"/>
                    <a:gd name="T82" fmla="*/ 510 w 753"/>
                    <a:gd name="T83" fmla="*/ 447 h 454"/>
                    <a:gd name="T84" fmla="*/ 420 w 753"/>
                    <a:gd name="T85" fmla="*/ 447 h 454"/>
                    <a:gd name="T86" fmla="*/ 312 w 753"/>
                    <a:gd name="T87" fmla="*/ 427 h 454"/>
                    <a:gd name="T88" fmla="*/ 199 w 753"/>
                    <a:gd name="T89" fmla="*/ 382 h 454"/>
                    <a:gd name="T90" fmla="*/ 212 w 753"/>
                    <a:gd name="T91" fmla="*/ 411 h 454"/>
                    <a:gd name="T92" fmla="*/ 244 w 753"/>
                    <a:gd name="T93" fmla="*/ 441 h 454"/>
                    <a:gd name="T94" fmla="*/ 99 w 753"/>
                    <a:gd name="T95" fmla="*/ 415 h 454"/>
                    <a:gd name="T96" fmla="*/ 2 w 753"/>
                    <a:gd name="T97" fmla="*/ 261 h 454"/>
                    <a:gd name="T98" fmla="*/ 137 w 753"/>
                    <a:gd name="T99" fmla="*/ 185 h 45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753"/>
                    <a:gd name="T151" fmla="*/ 0 h 454"/>
                    <a:gd name="T152" fmla="*/ 753 w 753"/>
                    <a:gd name="T153" fmla="*/ 454 h 45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753" h="454">
                      <a:moveTo>
                        <a:pt x="137" y="185"/>
                      </a:moveTo>
                      <a:lnTo>
                        <a:pt x="135" y="191"/>
                      </a:lnTo>
                      <a:lnTo>
                        <a:pt x="132" y="197"/>
                      </a:lnTo>
                      <a:lnTo>
                        <a:pt x="130" y="204"/>
                      </a:lnTo>
                      <a:lnTo>
                        <a:pt x="127" y="210"/>
                      </a:lnTo>
                      <a:lnTo>
                        <a:pt x="123" y="231"/>
                      </a:lnTo>
                      <a:lnTo>
                        <a:pt x="122" y="253"/>
                      </a:lnTo>
                      <a:lnTo>
                        <a:pt x="124" y="274"/>
                      </a:lnTo>
                      <a:lnTo>
                        <a:pt x="130" y="294"/>
                      </a:lnTo>
                      <a:lnTo>
                        <a:pt x="140" y="315"/>
                      </a:lnTo>
                      <a:lnTo>
                        <a:pt x="153" y="330"/>
                      </a:lnTo>
                      <a:lnTo>
                        <a:pt x="169" y="345"/>
                      </a:lnTo>
                      <a:lnTo>
                        <a:pt x="188" y="355"/>
                      </a:lnTo>
                      <a:lnTo>
                        <a:pt x="205" y="362"/>
                      </a:lnTo>
                      <a:lnTo>
                        <a:pt x="223" y="368"/>
                      </a:lnTo>
                      <a:lnTo>
                        <a:pt x="241" y="373"/>
                      </a:lnTo>
                      <a:lnTo>
                        <a:pt x="259" y="379"/>
                      </a:lnTo>
                      <a:lnTo>
                        <a:pt x="277" y="384"/>
                      </a:lnTo>
                      <a:lnTo>
                        <a:pt x="295" y="388"/>
                      </a:lnTo>
                      <a:lnTo>
                        <a:pt x="313" y="392"/>
                      </a:lnTo>
                      <a:lnTo>
                        <a:pt x="331" y="395"/>
                      </a:lnTo>
                      <a:lnTo>
                        <a:pt x="347" y="398"/>
                      </a:lnTo>
                      <a:lnTo>
                        <a:pt x="363" y="399"/>
                      </a:lnTo>
                      <a:lnTo>
                        <a:pt x="381" y="401"/>
                      </a:lnTo>
                      <a:lnTo>
                        <a:pt x="399" y="402"/>
                      </a:lnTo>
                      <a:lnTo>
                        <a:pt x="417" y="402"/>
                      </a:lnTo>
                      <a:lnTo>
                        <a:pt x="435" y="401"/>
                      </a:lnTo>
                      <a:lnTo>
                        <a:pt x="453" y="399"/>
                      </a:lnTo>
                      <a:lnTo>
                        <a:pt x="471" y="395"/>
                      </a:lnTo>
                      <a:lnTo>
                        <a:pt x="488" y="391"/>
                      </a:lnTo>
                      <a:lnTo>
                        <a:pt x="504" y="385"/>
                      </a:lnTo>
                      <a:lnTo>
                        <a:pt x="518" y="378"/>
                      </a:lnTo>
                      <a:lnTo>
                        <a:pt x="531" y="368"/>
                      </a:lnTo>
                      <a:lnTo>
                        <a:pt x="543" y="358"/>
                      </a:lnTo>
                      <a:lnTo>
                        <a:pt x="553" y="343"/>
                      </a:lnTo>
                      <a:lnTo>
                        <a:pt x="560" y="327"/>
                      </a:lnTo>
                      <a:lnTo>
                        <a:pt x="566" y="310"/>
                      </a:lnTo>
                      <a:lnTo>
                        <a:pt x="569" y="286"/>
                      </a:lnTo>
                      <a:lnTo>
                        <a:pt x="566" y="264"/>
                      </a:lnTo>
                      <a:lnTo>
                        <a:pt x="560" y="243"/>
                      </a:lnTo>
                      <a:lnTo>
                        <a:pt x="550" y="223"/>
                      </a:lnTo>
                      <a:lnTo>
                        <a:pt x="537" y="205"/>
                      </a:lnTo>
                      <a:lnTo>
                        <a:pt x="521" y="188"/>
                      </a:lnTo>
                      <a:lnTo>
                        <a:pt x="502" y="172"/>
                      </a:lnTo>
                      <a:lnTo>
                        <a:pt x="482" y="158"/>
                      </a:lnTo>
                      <a:lnTo>
                        <a:pt x="461" y="145"/>
                      </a:lnTo>
                      <a:lnTo>
                        <a:pt x="438" y="132"/>
                      </a:lnTo>
                      <a:lnTo>
                        <a:pt x="414" y="120"/>
                      </a:lnTo>
                      <a:lnTo>
                        <a:pt x="391" y="110"/>
                      </a:lnTo>
                      <a:lnTo>
                        <a:pt x="367" y="102"/>
                      </a:lnTo>
                      <a:lnTo>
                        <a:pt x="345" y="93"/>
                      </a:lnTo>
                      <a:lnTo>
                        <a:pt x="324" y="86"/>
                      </a:lnTo>
                      <a:lnTo>
                        <a:pt x="305" y="79"/>
                      </a:lnTo>
                      <a:lnTo>
                        <a:pt x="303" y="79"/>
                      </a:lnTo>
                      <a:lnTo>
                        <a:pt x="302" y="79"/>
                      </a:lnTo>
                      <a:lnTo>
                        <a:pt x="300" y="79"/>
                      </a:lnTo>
                      <a:lnTo>
                        <a:pt x="299" y="80"/>
                      </a:lnTo>
                      <a:lnTo>
                        <a:pt x="275" y="83"/>
                      </a:lnTo>
                      <a:lnTo>
                        <a:pt x="250" y="90"/>
                      </a:lnTo>
                      <a:lnTo>
                        <a:pt x="227" y="99"/>
                      </a:lnTo>
                      <a:lnTo>
                        <a:pt x="205" y="112"/>
                      </a:lnTo>
                      <a:lnTo>
                        <a:pt x="185" y="126"/>
                      </a:lnTo>
                      <a:lnTo>
                        <a:pt x="166" y="143"/>
                      </a:lnTo>
                      <a:lnTo>
                        <a:pt x="150" y="164"/>
                      </a:lnTo>
                      <a:lnTo>
                        <a:pt x="137" y="185"/>
                      </a:lnTo>
                      <a:lnTo>
                        <a:pt x="11" y="165"/>
                      </a:lnTo>
                      <a:lnTo>
                        <a:pt x="19" y="142"/>
                      </a:lnTo>
                      <a:lnTo>
                        <a:pt x="26" y="123"/>
                      </a:lnTo>
                      <a:lnTo>
                        <a:pt x="32" y="112"/>
                      </a:lnTo>
                      <a:lnTo>
                        <a:pt x="35" y="108"/>
                      </a:lnTo>
                      <a:lnTo>
                        <a:pt x="44" y="80"/>
                      </a:lnTo>
                      <a:lnTo>
                        <a:pt x="54" y="59"/>
                      </a:lnTo>
                      <a:lnTo>
                        <a:pt x="67" y="40"/>
                      </a:lnTo>
                      <a:lnTo>
                        <a:pt x="80" y="26"/>
                      </a:lnTo>
                      <a:lnTo>
                        <a:pt x="96" y="16"/>
                      </a:lnTo>
                      <a:lnTo>
                        <a:pt x="111" y="7"/>
                      </a:lnTo>
                      <a:lnTo>
                        <a:pt x="129" y="3"/>
                      </a:lnTo>
                      <a:lnTo>
                        <a:pt x="146" y="0"/>
                      </a:lnTo>
                      <a:lnTo>
                        <a:pt x="163" y="0"/>
                      </a:lnTo>
                      <a:lnTo>
                        <a:pt x="182" y="1"/>
                      </a:lnTo>
                      <a:lnTo>
                        <a:pt x="199" y="4"/>
                      </a:lnTo>
                      <a:lnTo>
                        <a:pt x="217" y="8"/>
                      </a:lnTo>
                      <a:lnTo>
                        <a:pt x="233" y="14"/>
                      </a:lnTo>
                      <a:lnTo>
                        <a:pt x="249" y="20"/>
                      </a:lnTo>
                      <a:lnTo>
                        <a:pt x="262" y="26"/>
                      </a:lnTo>
                      <a:lnTo>
                        <a:pt x="275" y="31"/>
                      </a:lnTo>
                      <a:lnTo>
                        <a:pt x="298" y="33"/>
                      </a:lnTo>
                      <a:lnTo>
                        <a:pt x="322" y="34"/>
                      </a:lnTo>
                      <a:lnTo>
                        <a:pt x="345" y="39"/>
                      </a:lnTo>
                      <a:lnTo>
                        <a:pt x="368" y="43"/>
                      </a:lnTo>
                      <a:lnTo>
                        <a:pt x="391" y="49"/>
                      </a:lnTo>
                      <a:lnTo>
                        <a:pt x="414" y="54"/>
                      </a:lnTo>
                      <a:lnTo>
                        <a:pt x="438" y="60"/>
                      </a:lnTo>
                      <a:lnTo>
                        <a:pt x="459" y="67"/>
                      </a:lnTo>
                      <a:lnTo>
                        <a:pt x="469" y="70"/>
                      </a:lnTo>
                      <a:lnTo>
                        <a:pt x="478" y="73"/>
                      </a:lnTo>
                      <a:lnTo>
                        <a:pt x="487" y="76"/>
                      </a:lnTo>
                      <a:lnTo>
                        <a:pt x="497" y="79"/>
                      </a:lnTo>
                      <a:lnTo>
                        <a:pt x="507" y="83"/>
                      </a:lnTo>
                      <a:lnTo>
                        <a:pt x="515" y="89"/>
                      </a:lnTo>
                      <a:lnTo>
                        <a:pt x="524" y="97"/>
                      </a:lnTo>
                      <a:lnTo>
                        <a:pt x="533" y="105"/>
                      </a:lnTo>
                      <a:lnTo>
                        <a:pt x="537" y="108"/>
                      </a:lnTo>
                      <a:lnTo>
                        <a:pt x="543" y="116"/>
                      </a:lnTo>
                      <a:lnTo>
                        <a:pt x="549" y="123"/>
                      </a:lnTo>
                      <a:lnTo>
                        <a:pt x="549" y="126"/>
                      </a:lnTo>
                      <a:lnTo>
                        <a:pt x="541" y="123"/>
                      </a:lnTo>
                      <a:lnTo>
                        <a:pt x="534" y="122"/>
                      </a:lnTo>
                      <a:lnTo>
                        <a:pt x="527" y="119"/>
                      </a:lnTo>
                      <a:lnTo>
                        <a:pt x="521" y="118"/>
                      </a:lnTo>
                      <a:lnTo>
                        <a:pt x="514" y="115"/>
                      </a:lnTo>
                      <a:lnTo>
                        <a:pt x="507" y="113"/>
                      </a:lnTo>
                      <a:lnTo>
                        <a:pt x="500" y="110"/>
                      </a:lnTo>
                      <a:lnTo>
                        <a:pt x="492" y="109"/>
                      </a:lnTo>
                      <a:lnTo>
                        <a:pt x="566" y="149"/>
                      </a:lnTo>
                      <a:lnTo>
                        <a:pt x="570" y="152"/>
                      </a:lnTo>
                      <a:lnTo>
                        <a:pt x="580" y="159"/>
                      </a:lnTo>
                      <a:lnTo>
                        <a:pt x="596" y="171"/>
                      </a:lnTo>
                      <a:lnTo>
                        <a:pt x="616" y="185"/>
                      </a:lnTo>
                      <a:lnTo>
                        <a:pt x="638" y="204"/>
                      </a:lnTo>
                      <a:lnTo>
                        <a:pt x="661" y="225"/>
                      </a:lnTo>
                      <a:lnTo>
                        <a:pt x="686" y="248"/>
                      </a:lnTo>
                      <a:lnTo>
                        <a:pt x="707" y="271"/>
                      </a:lnTo>
                      <a:lnTo>
                        <a:pt x="726" y="297"/>
                      </a:lnTo>
                      <a:lnTo>
                        <a:pt x="742" y="323"/>
                      </a:lnTo>
                      <a:lnTo>
                        <a:pt x="751" y="348"/>
                      </a:lnTo>
                      <a:lnTo>
                        <a:pt x="753" y="372"/>
                      </a:lnTo>
                      <a:lnTo>
                        <a:pt x="748" y="395"/>
                      </a:lnTo>
                      <a:lnTo>
                        <a:pt x="732" y="417"/>
                      </a:lnTo>
                      <a:lnTo>
                        <a:pt x="706" y="435"/>
                      </a:lnTo>
                      <a:lnTo>
                        <a:pt x="667" y="451"/>
                      </a:lnTo>
                      <a:lnTo>
                        <a:pt x="599" y="451"/>
                      </a:lnTo>
                      <a:lnTo>
                        <a:pt x="595" y="454"/>
                      </a:lnTo>
                      <a:lnTo>
                        <a:pt x="598" y="450"/>
                      </a:lnTo>
                      <a:lnTo>
                        <a:pt x="605" y="442"/>
                      </a:lnTo>
                      <a:lnTo>
                        <a:pt x="614" y="432"/>
                      </a:lnTo>
                      <a:lnTo>
                        <a:pt x="622" y="418"/>
                      </a:lnTo>
                      <a:lnTo>
                        <a:pt x="631" y="402"/>
                      </a:lnTo>
                      <a:lnTo>
                        <a:pt x="637" y="382"/>
                      </a:lnTo>
                      <a:lnTo>
                        <a:pt x="641" y="361"/>
                      </a:lnTo>
                      <a:lnTo>
                        <a:pt x="639" y="335"/>
                      </a:lnTo>
                      <a:lnTo>
                        <a:pt x="634" y="307"/>
                      </a:lnTo>
                      <a:lnTo>
                        <a:pt x="621" y="279"/>
                      </a:lnTo>
                      <a:lnTo>
                        <a:pt x="601" y="247"/>
                      </a:lnTo>
                      <a:lnTo>
                        <a:pt x="572" y="214"/>
                      </a:lnTo>
                      <a:lnTo>
                        <a:pt x="533" y="178"/>
                      </a:lnTo>
                      <a:lnTo>
                        <a:pt x="482" y="141"/>
                      </a:lnTo>
                      <a:lnTo>
                        <a:pt x="475" y="138"/>
                      </a:lnTo>
                      <a:lnTo>
                        <a:pt x="495" y="152"/>
                      </a:lnTo>
                      <a:lnTo>
                        <a:pt x="514" y="166"/>
                      </a:lnTo>
                      <a:lnTo>
                        <a:pt x="533" y="182"/>
                      </a:lnTo>
                      <a:lnTo>
                        <a:pt x="550" y="200"/>
                      </a:lnTo>
                      <a:lnTo>
                        <a:pt x="567" y="217"/>
                      </a:lnTo>
                      <a:lnTo>
                        <a:pt x="582" y="235"/>
                      </a:lnTo>
                      <a:lnTo>
                        <a:pt x="596" y="256"/>
                      </a:lnTo>
                      <a:lnTo>
                        <a:pt x="608" y="276"/>
                      </a:lnTo>
                      <a:lnTo>
                        <a:pt x="616" y="296"/>
                      </a:lnTo>
                      <a:lnTo>
                        <a:pt x="621" y="316"/>
                      </a:lnTo>
                      <a:lnTo>
                        <a:pt x="622" y="338"/>
                      </a:lnTo>
                      <a:lnTo>
                        <a:pt x="619" y="358"/>
                      </a:lnTo>
                      <a:lnTo>
                        <a:pt x="614" y="378"/>
                      </a:lnTo>
                      <a:lnTo>
                        <a:pt x="603" y="396"/>
                      </a:lnTo>
                      <a:lnTo>
                        <a:pt x="590" y="412"/>
                      </a:lnTo>
                      <a:lnTo>
                        <a:pt x="573" y="425"/>
                      </a:lnTo>
                      <a:lnTo>
                        <a:pt x="553" y="435"/>
                      </a:lnTo>
                      <a:lnTo>
                        <a:pt x="533" y="442"/>
                      </a:lnTo>
                      <a:lnTo>
                        <a:pt x="510" y="447"/>
                      </a:lnTo>
                      <a:lnTo>
                        <a:pt x="488" y="448"/>
                      </a:lnTo>
                      <a:lnTo>
                        <a:pt x="465" y="450"/>
                      </a:lnTo>
                      <a:lnTo>
                        <a:pt x="442" y="448"/>
                      </a:lnTo>
                      <a:lnTo>
                        <a:pt x="420" y="447"/>
                      </a:lnTo>
                      <a:lnTo>
                        <a:pt x="399" y="444"/>
                      </a:lnTo>
                      <a:lnTo>
                        <a:pt x="370" y="440"/>
                      </a:lnTo>
                      <a:lnTo>
                        <a:pt x="341" y="434"/>
                      </a:lnTo>
                      <a:lnTo>
                        <a:pt x="312" y="427"/>
                      </a:lnTo>
                      <a:lnTo>
                        <a:pt x="283" y="418"/>
                      </a:lnTo>
                      <a:lnTo>
                        <a:pt x="254" y="408"/>
                      </a:lnTo>
                      <a:lnTo>
                        <a:pt x="225" y="396"/>
                      </a:lnTo>
                      <a:lnTo>
                        <a:pt x="199" y="382"/>
                      </a:lnTo>
                      <a:lnTo>
                        <a:pt x="174" y="366"/>
                      </a:lnTo>
                      <a:lnTo>
                        <a:pt x="187" y="382"/>
                      </a:lnTo>
                      <a:lnTo>
                        <a:pt x="199" y="398"/>
                      </a:lnTo>
                      <a:lnTo>
                        <a:pt x="212" y="411"/>
                      </a:lnTo>
                      <a:lnTo>
                        <a:pt x="223" y="421"/>
                      </a:lnTo>
                      <a:lnTo>
                        <a:pt x="233" y="431"/>
                      </a:lnTo>
                      <a:lnTo>
                        <a:pt x="240" y="437"/>
                      </a:lnTo>
                      <a:lnTo>
                        <a:pt x="244" y="441"/>
                      </a:lnTo>
                      <a:lnTo>
                        <a:pt x="246" y="442"/>
                      </a:lnTo>
                      <a:lnTo>
                        <a:pt x="120" y="376"/>
                      </a:lnTo>
                      <a:lnTo>
                        <a:pt x="153" y="451"/>
                      </a:lnTo>
                      <a:lnTo>
                        <a:pt x="99" y="415"/>
                      </a:lnTo>
                      <a:lnTo>
                        <a:pt x="57" y="376"/>
                      </a:lnTo>
                      <a:lnTo>
                        <a:pt x="29" y="338"/>
                      </a:lnTo>
                      <a:lnTo>
                        <a:pt x="11" y="299"/>
                      </a:lnTo>
                      <a:lnTo>
                        <a:pt x="2" y="261"/>
                      </a:lnTo>
                      <a:lnTo>
                        <a:pt x="0" y="225"/>
                      </a:lnTo>
                      <a:lnTo>
                        <a:pt x="3" y="194"/>
                      </a:lnTo>
                      <a:lnTo>
                        <a:pt x="11" y="165"/>
                      </a:lnTo>
                      <a:lnTo>
                        <a:pt x="137" y="1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1" name="Freeform 180"/>
                <p:cNvSpPr>
                  <a:spLocks/>
                </p:cNvSpPr>
                <p:nvPr/>
              </p:nvSpPr>
              <p:spPr bwMode="auto">
                <a:xfrm>
                  <a:off x="14620" y="7743"/>
                  <a:ext cx="85" cy="100"/>
                </a:xfrm>
                <a:custGeom>
                  <a:avLst/>
                  <a:gdLst>
                    <a:gd name="T0" fmla="*/ 32 w 85"/>
                    <a:gd name="T1" fmla="*/ 73 h 100"/>
                    <a:gd name="T2" fmla="*/ 0 w 85"/>
                    <a:gd name="T3" fmla="*/ 69 h 100"/>
                    <a:gd name="T4" fmla="*/ 30 w 85"/>
                    <a:gd name="T5" fmla="*/ 60 h 100"/>
                    <a:gd name="T6" fmla="*/ 30 w 85"/>
                    <a:gd name="T7" fmla="*/ 59 h 100"/>
                    <a:gd name="T8" fmla="*/ 30 w 85"/>
                    <a:gd name="T9" fmla="*/ 59 h 100"/>
                    <a:gd name="T10" fmla="*/ 30 w 85"/>
                    <a:gd name="T11" fmla="*/ 57 h 100"/>
                    <a:gd name="T12" fmla="*/ 30 w 85"/>
                    <a:gd name="T13" fmla="*/ 57 h 100"/>
                    <a:gd name="T14" fmla="*/ 30 w 85"/>
                    <a:gd name="T15" fmla="*/ 56 h 100"/>
                    <a:gd name="T16" fmla="*/ 32 w 85"/>
                    <a:gd name="T17" fmla="*/ 53 h 100"/>
                    <a:gd name="T18" fmla="*/ 32 w 85"/>
                    <a:gd name="T19" fmla="*/ 51 h 100"/>
                    <a:gd name="T20" fmla="*/ 32 w 85"/>
                    <a:gd name="T21" fmla="*/ 50 h 100"/>
                    <a:gd name="T22" fmla="*/ 7 w 85"/>
                    <a:gd name="T23" fmla="*/ 28 h 100"/>
                    <a:gd name="T24" fmla="*/ 41 w 85"/>
                    <a:gd name="T25" fmla="*/ 27 h 100"/>
                    <a:gd name="T26" fmla="*/ 41 w 85"/>
                    <a:gd name="T27" fmla="*/ 27 h 100"/>
                    <a:gd name="T28" fmla="*/ 41 w 85"/>
                    <a:gd name="T29" fmla="*/ 27 h 100"/>
                    <a:gd name="T30" fmla="*/ 41 w 85"/>
                    <a:gd name="T31" fmla="*/ 27 h 100"/>
                    <a:gd name="T32" fmla="*/ 41 w 85"/>
                    <a:gd name="T33" fmla="*/ 27 h 100"/>
                    <a:gd name="T34" fmla="*/ 25 w 85"/>
                    <a:gd name="T35" fmla="*/ 0 h 100"/>
                    <a:gd name="T36" fmla="*/ 61 w 85"/>
                    <a:gd name="T37" fmla="*/ 15 h 100"/>
                    <a:gd name="T38" fmla="*/ 71 w 85"/>
                    <a:gd name="T39" fmla="*/ 20 h 100"/>
                    <a:gd name="T40" fmla="*/ 80 w 85"/>
                    <a:gd name="T41" fmla="*/ 28 h 100"/>
                    <a:gd name="T42" fmla="*/ 84 w 85"/>
                    <a:gd name="T43" fmla="*/ 43 h 100"/>
                    <a:gd name="T44" fmla="*/ 85 w 85"/>
                    <a:gd name="T45" fmla="*/ 59 h 100"/>
                    <a:gd name="T46" fmla="*/ 82 w 85"/>
                    <a:gd name="T47" fmla="*/ 76 h 100"/>
                    <a:gd name="T48" fmla="*/ 75 w 85"/>
                    <a:gd name="T49" fmla="*/ 89 h 100"/>
                    <a:gd name="T50" fmla="*/ 67 w 85"/>
                    <a:gd name="T51" fmla="*/ 97 h 100"/>
                    <a:gd name="T52" fmla="*/ 56 w 85"/>
                    <a:gd name="T53" fmla="*/ 100 h 100"/>
                    <a:gd name="T54" fmla="*/ 52 w 85"/>
                    <a:gd name="T55" fmla="*/ 99 h 100"/>
                    <a:gd name="T56" fmla="*/ 48 w 85"/>
                    <a:gd name="T57" fmla="*/ 97 h 100"/>
                    <a:gd name="T58" fmla="*/ 43 w 85"/>
                    <a:gd name="T59" fmla="*/ 95 h 100"/>
                    <a:gd name="T60" fmla="*/ 41 w 85"/>
                    <a:gd name="T61" fmla="*/ 92 h 100"/>
                    <a:gd name="T62" fmla="*/ 46 w 85"/>
                    <a:gd name="T63" fmla="*/ 82 h 100"/>
                    <a:gd name="T64" fmla="*/ 49 w 85"/>
                    <a:gd name="T65" fmla="*/ 83 h 100"/>
                    <a:gd name="T66" fmla="*/ 51 w 85"/>
                    <a:gd name="T67" fmla="*/ 86 h 100"/>
                    <a:gd name="T68" fmla="*/ 54 w 85"/>
                    <a:gd name="T69" fmla="*/ 87 h 100"/>
                    <a:gd name="T70" fmla="*/ 56 w 85"/>
                    <a:gd name="T71" fmla="*/ 87 h 100"/>
                    <a:gd name="T72" fmla="*/ 64 w 85"/>
                    <a:gd name="T73" fmla="*/ 84 h 100"/>
                    <a:gd name="T74" fmla="*/ 71 w 85"/>
                    <a:gd name="T75" fmla="*/ 79 h 100"/>
                    <a:gd name="T76" fmla="*/ 75 w 85"/>
                    <a:gd name="T77" fmla="*/ 70 h 100"/>
                    <a:gd name="T78" fmla="*/ 77 w 85"/>
                    <a:gd name="T79" fmla="*/ 59 h 100"/>
                    <a:gd name="T80" fmla="*/ 77 w 85"/>
                    <a:gd name="T81" fmla="*/ 47 h 100"/>
                    <a:gd name="T82" fmla="*/ 72 w 85"/>
                    <a:gd name="T83" fmla="*/ 37 h 100"/>
                    <a:gd name="T84" fmla="*/ 67 w 85"/>
                    <a:gd name="T85" fmla="*/ 31 h 100"/>
                    <a:gd name="T86" fmla="*/ 59 w 85"/>
                    <a:gd name="T87" fmla="*/ 28 h 100"/>
                    <a:gd name="T88" fmla="*/ 52 w 85"/>
                    <a:gd name="T89" fmla="*/ 31 h 100"/>
                    <a:gd name="T90" fmla="*/ 45 w 85"/>
                    <a:gd name="T91" fmla="*/ 37 h 100"/>
                    <a:gd name="T92" fmla="*/ 41 w 85"/>
                    <a:gd name="T93" fmla="*/ 46 h 100"/>
                    <a:gd name="T94" fmla="*/ 39 w 85"/>
                    <a:gd name="T95" fmla="*/ 57 h 100"/>
                    <a:gd name="T96" fmla="*/ 39 w 85"/>
                    <a:gd name="T97" fmla="*/ 64 h 100"/>
                    <a:gd name="T98" fmla="*/ 41 w 85"/>
                    <a:gd name="T99" fmla="*/ 72 h 100"/>
                    <a:gd name="T100" fmla="*/ 43 w 85"/>
                    <a:gd name="T101" fmla="*/ 77 h 100"/>
                    <a:gd name="T102" fmla="*/ 46 w 85"/>
                    <a:gd name="T103" fmla="*/ 82 h 100"/>
                    <a:gd name="T104" fmla="*/ 41 w 85"/>
                    <a:gd name="T105" fmla="*/ 92 h 100"/>
                    <a:gd name="T106" fmla="*/ 38 w 85"/>
                    <a:gd name="T107" fmla="*/ 87 h 100"/>
                    <a:gd name="T108" fmla="*/ 35 w 85"/>
                    <a:gd name="T109" fmla="*/ 83 h 100"/>
                    <a:gd name="T110" fmla="*/ 33 w 85"/>
                    <a:gd name="T111" fmla="*/ 79 h 100"/>
                    <a:gd name="T112" fmla="*/ 32 w 85"/>
                    <a:gd name="T113" fmla="*/ 73 h 10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5"/>
                    <a:gd name="T172" fmla="*/ 0 h 100"/>
                    <a:gd name="T173" fmla="*/ 85 w 85"/>
                    <a:gd name="T174" fmla="*/ 100 h 10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5" h="100">
                      <a:moveTo>
                        <a:pt x="32" y="73"/>
                      </a:moveTo>
                      <a:lnTo>
                        <a:pt x="0" y="69"/>
                      </a:lnTo>
                      <a:lnTo>
                        <a:pt x="30" y="60"/>
                      </a:lnTo>
                      <a:lnTo>
                        <a:pt x="30" y="59"/>
                      </a:lnTo>
                      <a:lnTo>
                        <a:pt x="30" y="57"/>
                      </a:lnTo>
                      <a:lnTo>
                        <a:pt x="30" y="56"/>
                      </a:lnTo>
                      <a:lnTo>
                        <a:pt x="32" y="53"/>
                      </a:lnTo>
                      <a:lnTo>
                        <a:pt x="32" y="51"/>
                      </a:lnTo>
                      <a:lnTo>
                        <a:pt x="32" y="50"/>
                      </a:lnTo>
                      <a:lnTo>
                        <a:pt x="7" y="28"/>
                      </a:lnTo>
                      <a:lnTo>
                        <a:pt x="41" y="27"/>
                      </a:lnTo>
                      <a:lnTo>
                        <a:pt x="25" y="0"/>
                      </a:lnTo>
                      <a:lnTo>
                        <a:pt x="61" y="15"/>
                      </a:lnTo>
                      <a:lnTo>
                        <a:pt x="71" y="20"/>
                      </a:lnTo>
                      <a:lnTo>
                        <a:pt x="80" y="28"/>
                      </a:lnTo>
                      <a:lnTo>
                        <a:pt x="84" y="43"/>
                      </a:lnTo>
                      <a:lnTo>
                        <a:pt x="85" y="59"/>
                      </a:lnTo>
                      <a:lnTo>
                        <a:pt x="82" y="76"/>
                      </a:lnTo>
                      <a:lnTo>
                        <a:pt x="75" y="89"/>
                      </a:lnTo>
                      <a:lnTo>
                        <a:pt x="67" y="97"/>
                      </a:lnTo>
                      <a:lnTo>
                        <a:pt x="56" y="100"/>
                      </a:lnTo>
                      <a:lnTo>
                        <a:pt x="52" y="99"/>
                      </a:lnTo>
                      <a:lnTo>
                        <a:pt x="48" y="97"/>
                      </a:lnTo>
                      <a:lnTo>
                        <a:pt x="43" y="95"/>
                      </a:lnTo>
                      <a:lnTo>
                        <a:pt x="41" y="92"/>
                      </a:lnTo>
                      <a:lnTo>
                        <a:pt x="46" y="82"/>
                      </a:lnTo>
                      <a:lnTo>
                        <a:pt x="49" y="83"/>
                      </a:lnTo>
                      <a:lnTo>
                        <a:pt x="51" y="86"/>
                      </a:lnTo>
                      <a:lnTo>
                        <a:pt x="54" y="87"/>
                      </a:lnTo>
                      <a:lnTo>
                        <a:pt x="56" y="87"/>
                      </a:lnTo>
                      <a:lnTo>
                        <a:pt x="64" y="84"/>
                      </a:lnTo>
                      <a:lnTo>
                        <a:pt x="71" y="79"/>
                      </a:lnTo>
                      <a:lnTo>
                        <a:pt x="75" y="70"/>
                      </a:lnTo>
                      <a:lnTo>
                        <a:pt x="77" y="59"/>
                      </a:lnTo>
                      <a:lnTo>
                        <a:pt x="77" y="47"/>
                      </a:lnTo>
                      <a:lnTo>
                        <a:pt x="72" y="37"/>
                      </a:lnTo>
                      <a:lnTo>
                        <a:pt x="67" y="31"/>
                      </a:lnTo>
                      <a:lnTo>
                        <a:pt x="59" y="28"/>
                      </a:lnTo>
                      <a:lnTo>
                        <a:pt x="52" y="31"/>
                      </a:lnTo>
                      <a:lnTo>
                        <a:pt x="45" y="37"/>
                      </a:lnTo>
                      <a:lnTo>
                        <a:pt x="41" y="46"/>
                      </a:lnTo>
                      <a:lnTo>
                        <a:pt x="39" y="57"/>
                      </a:lnTo>
                      <a:lnTo>
                        <a:pt x="39" y="64"/>
                      </a:lnTo>
                      <a:lnTo>
                        <a:pt x="41" y="72"/>
                      </a:lnTo>
                      <a:lnTo>
                        <a:pt x="43" y="77"/>
                      </a:lnTo>
                      <a:lnTo>
                        <a:pt x="46" y="82"/>
                      </a:lnTo>
                      <a:lnTo>
                        <a:pt x="41" y="92"/>
                      </a:lnTo>
                      <a:lnTo>
                        <a:pt x="38" y="87"/>
                      </a:lnTo>
                      <a:lnTo>
                        <a:pt x="35" y="83"/>
                      </a:lnTo>
                      <a:lnTo>
                        <a:pt x="33" y="79"/>
                      </a:lnTo>
                      <a:lnTo>
                        <a:pt x="32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2" name="Freeform 181"/>
                <p:cNvSpPr>
                  <a:spLocks/>
                </p:cNvSpPr>
                <p:nvPr/>
              </p:nvSpPr>
              <p:spPr bwMode="auto">
                <a:xfrm>
                  <a:off x="14526" y="7796"/>
                  <a:ext cx="171" cy="141"/>
                </a:xfrm>
                <a:custGeom>
                  <a:avLst/>
                  <a:gdLst>
                    <a:gd name="T0" fmla="*/ 171 w 171"/>
                    <a:gd name="T1" fmla="*/ 134 h 141"/>
                    <a:gd name="T2" fmla="*/ 10 w 171"/>
                    <a:gd name="T3" fmla="*/ 0 h 141"/>
                    <a:gd name="T4" fmla="*/ 9 w 171"/>
                    <a:gd name="T5" fmla="*/ 1 h 141"/>
                    <a:gd name="T6" fmla="*/ 8 w 171"/>
                    <a:gd name="T7" fmla="*/ 7 h 141"/>
                    <a:gd name="T8" fmla="*/ 6 w 171"/>
                    <a:gd name="T9" fmla="*/ 16 h 141"/>
                    <a:gd name="T10" fmla="*/ 3 w 171"/>
                    <a:gd name="T11" fmla="*/ 27 h 141"/>
                    <a:gd name="T12" fmla="*/ 2 w 171"/>
                    <a:gd name="T13" fmla="*/ 40 h 141"/>
                    <a:gd name="T14" fmla="*/ 0 w 171"/>
                    <a:gd name="T15" fmla="*/ 54 h 141"/>
                    <a:gd name="T16" fmla="*/ 0 w 171"/>
                    <a:gd name="T17" fmla="*/ 69 h 141"/>
                    <a:gd name="T18" fmla="*/ 5 w 171"/>
                    <a:gd name="T19" fmla="*/ 83 h 141"/>
                    <a:gd name="T20" fmla="*/ 9 w 171"/>
                    <a:gd name="T21" fmla="*/ 98 h 141"/>
                    <a:gd name="T22" fmla="*/ 19 w 171"/>
                    <a:gd name="T23" fmla="*/ 111 h 141"/>
                    <a:gd name="T24" fmla="*/ 31 w 171"/>
                    <a:gd name="T25" fmla="*/ 122 h 141"/>
                    <a:gd name="T26" fmla="*/ 48 w 171"/>
                    <a:gd name="T27" fmla="*/ 132 h 141"/>
                    <a:gd name="T28" fmla="*/ 70 w 171"/>
                    <a:gd name="T29" fmla="*/ 138 h 141"/>
                    <a:gd name="T30" fmla="*/ 97 w 171"/>
                    <a:gd name="T31" fmla="*/ 141 h 141"/>
                    <a:gd name="T32" fmla="*/ 130 w 171"/>
                    <a:gd name="T33" fmla="*/ 139 h 141"/>
                    <a:gd name="T34" fmla="*/ 171 w 171"/>
                    <a:gd name="T35" fmla="*/ 134 h 14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71"/>
                    <a:gd name="T55" fmla="*/ 0 h 141"/>
                    <a:gd name="T56" fmla="*/ 171 w 171"/>
                    <a:gd name="T57" fmla="*/ 141 h 14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71" h="141">
                      <a:moveTo>
                        <a:pt x="171" y="134"/>
                      </a:moveTo>
                      <a:lnTo>
                        <a:pt x="10" y="0"/>
                      </a:lnTo>
                      <a:lnTo>
                        <a:pt x="9" y="1"/>
                      </a:lnTo>
                      <a:lnTo>
                        <a:pt x="8" y="7"/>
                      </a:lnTo>
                      <a:lnTo>
                        <a:pt x="6" y="16"/>
                      </a:lnTo>
                      <a:lnTo>
                        <a:pt x="3" y="27"/>
                      </a:lnTo>
                      <a:lnTo>
                        <a:pt x="2" y="40"/>
                      </a:lnTo>
                      <a:lnTo>
                        <a:pt x="0" y="54"/>
                      </a:lnTo>
                      <a:lnTo>
                        <a:pt x="0" y="69"/>
                      </a:lnTo>
                      <a:lnTo>
                        <a:pt x="5" y="83"/>
                      </a:lnTo>
                      <a:lnTo>
                        <a:pt x="9" y="98"/>
                      </a:lnTo>
                      <a:lnTo>
                        <a:pt x="19" y="111"/>
                      </a:lnTo>
                      <a:lnTo>
                        <a:pt x="31" y="122"/>
                      </a:lnTo>
                      <a:lnTo>
                        <a:pt x="48" y="132"/>
                      </a:lnTo>
                      <a:lnTo>
                        <a:pt x="70" y="138"/>
                      </a:lnTo>
                      <a:lnTo>
                        <a:pt x="97" y="141"/>
                      </a:lnTo>
                      <a:lnTo>
                        <a:pt x="130" y="139"/>
                      </a:lnTo>
                      <a:lnTo>
                        <a:pt x="171" y="13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3" name="Freeform 182"/>
                <p:cNvSpPr>
                  <a:spLocks/>
                </p:cNvSpPr>
                <p:nvPr/>
              </p:nvSpPr>
              <p:spPr bwMode="auto">
                <a:xfrm>
                  <a:off x="14545" y="7861"/>
                  <a:ext cx="55" cy="63"/>
                </a:xfrm>
                <a:custGeom>
                  <a:avLst/>
                  <a:gdLst>
                    <a:gd name="T0" fmla="*/ 0 w 55"/>
                    <a:gd name="T1" fmla="*/ 0 h 63"/>
                    <a:gd name="T2" fmla="*/ 6 w 55"/>
                    <a:gd name="T3" fmla="*/ 1 h 63"/>
                    <a:gd name="T4" fmla="*/ 16 w 55"/>
                    <a:gd name="T5" fmla="*/ 5 h 63"/>
                    <a:gd name="T6" fmla="*/ 28 w 55"/>
                    <a:gd name="T7" fmla="*/ 17 h 63"/>
                    <a:gd name="T8" fmla="*/ 32 w 55"/>
                    <a:gd name="T9" fmla="*/ 35 h 63"/>
                    <a:gd name="T10" fmla="*/ 35 w 55"/>
                    <a:gd name="T11" fmla="*/ 34 h 63"/>
                    <a:gd name="T12" fmla="*/ 38 w 55"/>
                    <a:gd name="T13" fmla="*/ 28 h 63"/>
                    <a:gd name="T14" fmla="*/ 38 w 55"/>
                    <a:gd name="T15" fmla="*/ 18 h 63"/>
                    <a:gd name="T16" fmla="*/ 26 w 55"/>
                    <a:gd name="T17" fmla="*/ 1 h 63"/>
                    <a:gd name="T18" fmla="*/ 28 w 55"/>
                    <a:gd name="T19" fmla="*/ 2 h 63"/>
                    <a:gd name="T20" fmla="*/ 33 w 55"/>
                    <a:gd name="T21" fmla="*/ 5 h 63"/>
                    <a:gd name="T22" fmla="*/ 41 w 55"/>
                    <a:gd name="T23" fmla="*/ 12 h 63"/>
                    <a:gd name="T24" fmla="*/ 48 w 55"/>
                    <a:gd name="T25" fmla="*/ 20 h 63"/>
                    <a:gd name="T26" fmla="*/ 52 w 55"/>
                    <a:gd name="T27" fmla="*/ 28 h 63"/>
                    <a:gd name="T28" fmla="*/ 55 w 55"/>
                    <a:gd name="T29" fmla="*/ 40 h 63"/>
                    <a:gd name="T30" fmla="*/ 52 w 55"/>
                    <a:gd name="T31" fmla="*/ 51 h 63"/>
                    <a:gd name="T32" fmla="*/ 43 w 55"/>
                    <a:gd name="T33" fmla="*/ 63 h 63"/>
                    <a:gd name="T34" fmla="*/ 42 w 55"/>
                    <a:gd name="T35" fmla="*/ 63 h 63"/>
                    <a:gd name="T36" fmla="*/ 39 w 55"/>
                    <a:gd name="T37" fmla="*/ 61 h 63"/>
                    <a:gd name="T38" fmla="*/ 35 w 55"/>
                    <a:gd name="T39" fmla="*/ 58 h 63"/>
                    <a:gd name="T40" fmla="*/ 29 w 55"/>
                    <a:gd name="T41" fmla="*/ 53 h 63"/>
                    <a:gd name="T42" fmla="*/ 22 w 55"/>
                    <a:gd name="T43" fmla="*/ 46 h 63"/>
                    <a:gd name="T44" fmla="*/ 15 w 55"/>
                    <a:gd name="T45" fmla="*/ 34 h 63"/>
                    <a:gd name="T46" fmla="*/ 7 w 55"/>
                    <a:gd name="T47" fmla="*/ 20 h 63"/>
                    <a:gd name="T48" fmla="*/ 0 w 55"/>
                    <a:gd name="T49" fmla="*/ 0 h 6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5"/>
                    <a:gd name="T76" fmla="*/ 0 h 63"/>
                    <a:gd name="T77" fmla="*/ 55 w 55"/>
                    <a:gd name="T78" fmla="*/ 63 h 6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5" h="63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16" y="5"/>
                      </a:lnTo>
                      <a:lnTo>
                        <a:pt x="28" y="17"/>
                      </a:lnTo>
                      <a:lnTo>
                        <a:pt x="32" y="35"/>
                      </a:lnTo>
                      <a:lnTo>
                        <a:pt x="35" y="34"/>
                      </a:lnTo>
                      <a:lnTo>
                        <a:pt x="38" y="28"/>
                      </a:lnTo>
                      <a:lnTo>
                        <a:pt x="38" y="18"/>
                      </a:lnTo>
                      <a:lnTo>
                        <a:pt x="26" y="1"/>
                      </a:lnTo>
                      <a:lnTo>
                        <a:pt x="28" y="2"/>
                      </a:lnTo>
                      <a:lnTo>
                        <a:pt x="33" y="5"/>
                      </a:lnTo>
                      <a:lnTo>
                        <a:pt x="41" y="12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55" y="40"/>
                      </a:lnTo>
                      <a:lnTo>
                        <a:pt x="52" y="51"/>
                      </a:lnTo>
                      <a:lnTo>
                        <a:pt x="43" y="63"/>
                      </a:lnTo>
                      <a:lnTo>
                        <a:pt x="42" y="63"/>
                      </a:lnTo>
                      <a:lnTo>
                        <a:pt x="39" y="61"/>
                      </a:lnTo>
                      <a:lnTo>
                        <a:pt x="35" y="58"/>
                      </a:lnTo>
                      <a:lnTo>
                        <a:pt x="29" y="53"/>
                      </a:lnTo>
                      <a:lnTo>
                        <a:pt x="22" y="46"/>
                      </a:lnTo>
                      <a:lnTo>
                        <a:pt x="15" y="34"/>
                      </a:lnTo>
                      <a:lnTo>
                        <a:pt x="7" y="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4" name="Freeform 183"/>
                <p:cNvSpPr>
                  <a:spLocks/>
                </p:cNvSpPr>
                <p:nvPr/>
              </p:nvSpPr>
              <p:spPr bwMode="auto">
                <a:xfrm>
                  <a:off x="16312" y="7767"/>
                  <a:ext cx="119" cy="217"/>
                </a:xfrm>
                <a:custGeom>
                  <a:avLst/>
                  <a:gdLst>
                    <a:gd name="T0" fmla="*/ 32 w 119"/>
                    <a:gd name="T1" fmla="*/ 0 h 217"/>
                    <a:gd name="T2" fmla="*/ 119 w 119"/>
                    <a:gd name="T3" fmla="*/ 122 h 217"/>
                    <a:gd name="T4" fmla="*/ 84 w 119"/>
                    <a:gd name="T5" fmla="*/ 217 h 217"/>
                    <a:gd name="T6" fmla="*/ 0 w 119"/>
                    <a:gd name="T7" fmla="*/ 43 h 217"/>
                    <a:gd name="T8" fmla="*/ 32 w 119"/>
                    <a:gd name="T9" fmla="*/ 0 h 2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"/>
                    <a:gd name="T16" fmla="*/ 0 h 217"/>
                    <a:gd name="T17" fmla="*/ 119 w 119"/>
                    <a:gd name="T18" fmla="*/ 217 h 2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" h="217">
                      <a:moveTo>
                        <a:pt x="32" y="0"/>
                      </a:moveTo>
                      <a:lnTo>
                        <a:pt x="119" y="122"/>
                      </a:lnTo>
                      <a:lnTo>
                        <a:pt x="84" y="217"/>
                      </a:lnTo>
                      <a:lnTo>
                        <a:pt x="0" y="43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55" name="Freeform 184"/>
                <p:cNvSpPr>
                  <a:spLocks/>
                </p:cNvSpPr>
                <p:nvPr/>
              </p:nvSpPr>
              <p:spPr bwMode="auto">
                <a:xfrm>
                  <a:off x="16335" y="7806"/>
                  <a:ext cx="70" cy="126"/>
                </a:xfrm>
                <a:custGeom>
                  <a:avLst/>
                  <a:gdLst>
                    <a:gd name="T0" fmla="*/ 9 w 70"/>
                    <a:gd name="T1" fmla="*/ 4 h 126"/>
                    <a:gd name="T2" fmla="*/ 70 w 70"/>
                    <a:gd name="T3" fmla="*/ 88 h 126"/>
                    <a:gd name="T4" fmla="*/ 61 w 70"/>
                    <a:gd name="T5" fmla="*/ 126 h 126"/>
                    <a:gd name="T6" fmla="*/ 0 w 70"/>
                    <a:gd name="T7" fmla="*/ 0 h 126"/>
                    <a:gd name="T8" fmla="*/ 9 w 70"/>
                    <a:gd name="T9" fmla="*/ 4 h 1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126"/>
                    <a:gd name="T17" fmla="*/ 70 w 70"/>
                    <a:gd name="T18" fmla="*/ 126 h 1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126">
                      <a:moveTo>
                        <a:pt x="9" y="4"/>
                      </a:moveTo>
                      <a:lnTo>
                        <a:pt x="70" y="88"/>
                      </a:lnTo>
                      <a:lnTo>
                        <a:pt x="61" y="126"/>
                      </a:lnTo>
                      <a:lnTo>
                        <a:pt x="0" y="0"/>
                      </a:ln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</p:grpSp>
        </p:grpSp>
      </p:grpSp>
      <p:sp>
        <p:nvSpPr>
          <p:cNvPr id="12299" name="Text Box 236"/>
          <p:cNvSpPr txBox="1">
            <a:spLocks noChangeArrowheads="1"/>
          </p:cNvSpPr>
          <p:nvPr/>
        </p:nvSpPr>
        <p:spPr bwMode="auto">
          <a:xfrm>
            <a:off x="827088" y="1341438"/>
            <a:ext cx="1657350" cy="2233612"/>
          </a:xfrm>
          <a:prstGeom prst="rect">
            <a:avLst/>
          </a:prstGeom>
          <a:solidFill>
            <a:srgbClr val="FFFF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s-MX" sz="1600"/>
          </a:p>
          <a:p>
            <a:endParaRPr lang="es-MX" sz="1600"/>
          </a:p>
          <a:p>
            <a:endParaRPr lang="es-MX" sz="1600"/>
          </a:p>
          <a:p>
            <a:endParaRPr lang="es-MX" sz="1600"/>
          </a:p>
          <a:p>
            <a:endParaRPr lang="es-MX" sz="1600"/>
          </a:p>
          <a:p>
            <a:endParaRPr lang="es-MX" sz="1600"/>
          </a:p>
          <a:p>
            <a:pPr algn="ctr"/>
            <a:r>
              <a:rPr lang="es-MX" sz="1600"/>
              <a:t>Autoridades Municipales</a:t>
            </a:r>
            <a:endParaRPr lang="es-MX" sz="1200"/>
          </a:p>
        </p:txBody>
      </p:sp>
      <p:pic>
        <p:nvPicPr>
          <p:cNvPr id="12300" name="Picture 238" descr="MCj030136400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16013" y="1550988"/>
            <a:ext cx="1439862" cy="941387"/>
          </a:xfrm>
          <a:noFill/>
          <a:ln>
            <a:miter lim="800000"/>
            <a:headEnd/>
            <a:tailEnd/>
          </a:ln>
        </p:spPr>
      </p:pic>
      <p:pic>
        <p:nvPicPr>
          <p:cNvPr id="12301" name="Picture 240" descr="j0156449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605338" y="4005263"/>
            <a:ext cx="1322387" cy="1368425"/>
          </a:xfrm>
          <a:noFill/>
          <a:ln>
            <a:miter lim="800000"/>
            <a:headEnd/>
            <a:tailEnd/>
          </a:ln>
        </p:spPr>
      </p:pic>
      <p:sp>
        <p:nvSpPr>
          <p:cNvPr id="178" name="177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180" name="179 Imagen" descr="C:\Documents and Settings\Rodriguezb\Configuración local\Temp\notes29331C\~8946890.jpg"/>
          <p:cNvPicPr/>
          <p:nvPr/>
        </p:nvPicPr>
        <p:blipFill>
          <a:blip r:embed="rId9" r:link="rId10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  <p:sp>
        <p:nvSpPr>
          <p:cNvPr id="181" name="Text Box 5"/>
          <p:cNvSpPr txBox="1">
            <a:spLocks noChangeArrowheads="1"/>
          </p:cNvSpPr>
          <p:nvPr/>
        </p:nvSpPr>
        <p:spPr bwMode="auto">
          <a:xfrm>
            <a:off x="714348" y="885750"/>
            <a:ext cx="80645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000" b="1" dirty="0" smtClean="0"/>
              <a:t>EL CONSEJO </a:t>
            </a:r>
            <a:r>
              <a:rPr lang="es-MX" sz="2000" b="1" dirty="0"/>
              <a:t>MUNICIPAL </a:t>
            </a:r>
            <a:r>
              <a:rPr lang="es-MX" sz="2000" b="1" dirty="0" smtClean="0"/>
              <a:t>ESTA INTEGRADO POR:</a:t>
            </a:r>
            <a:endParaRPr lang="es-MX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5980140" y="3141663"/>
            <a:ext cx="2592388" cy="3095625"/>
            <a:chOff x="3696" y="1979"/>
            <a:chExt cx="1633" cy="1950"/>
          </a:xfrm>
        </p:grpSpPr>
        <p:sp>
          <p:nvSpPr>
            <p:cNvPr id="13353" name="Rectangle 12"/>
            <p:cNvSpPr>
              <a:spLocks noChangeArrowheads="1"/>
            </p:cNvSpPr>
            <p:nvPr/>
          </p:nvSpPr>
          <p:spPr bwMode="auto">
            <a:xfrm>
              <a:off x="3696" y="1979"/>
              <a:ext cx="1633" cy="195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MX" sz="1600" b="1"/>
                <a:t>Y 6 Grupos de Trabajo</a:t>
              </a:r>
            </a:p>
            <a:p>
              <a:endParaRPr lang="es-MX" sz="1600"/>
            </a:p>
            <a:p>
              <a:endParaRPr lang="es-MX" sz="1600"/>
            </a:p>
            <a:p>
              <a:endParaRPr lang="es-MX" sz="1000"/>
            </a:p>
            <a:p>
              <a:endParaRPr lang="es-MX" sz="1000"/>
            </a:p>
            <a:p>
              <a:endParaRPr lang="es-MX" sz="1000"/>
            </a:p>
            <a:p>
              <a:endParaRPr lang="es-MX" sz="1000"/>
            </a:p>
            <a:p>
              <a:endParaRPr lang="es-MX"/>
            </a:p>
            <a:p>
              <a:r>
                <a:rPr lang="es-MX"/>
                <a:t>Se integran con los consejeros, conforme a la normatividad y las encomiendas del Consejo</a:t>
              </a:r>
            </a:p>
          </p:txBody>
        </p:sp>
        <p:pic>
          <p:nvPicPr>
            <p:cNvPr id="13354" name="Picture 13" descr="j034345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095" y="2165"/>
              <a:ext cx="811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5" name="Rectangle 15"/>
          <p:cNvSpPr>
            <a:spLocks noChangeArrowheads="1"/>
          </p:cNvSpPr>
          <p:nvPr/>
        </p:nvSpPr>
        <p:spPr bwMode="auto">
          <a:xfrm>
            <a:off x="539750" y="3141663"/>
            <a:ext cx="2232025" cy="3095625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MX" b="1" dirty="0"/>
              <a:t>Un Consejero Presidente</a:t>
            </a: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pPr algn="ctr"/>
            <a:endParaRPr lang="es-MX" dirty="0"/>
          </a:p>
          <a:p>
            <a:pPr algn="ctr"/>
            <a:r>
              <a:rPr lang="es-MX" dirty="0"/>
              <a:t>Se elige por mayoría de votos de entre los integrantes del consejo</a:t>
            </a:r>
          </a:p>
          <a:p>
            <a:pPr algn="ctr"/>
            <a:endParaRPr lang="es-MX" sz="800" dirty="0"/>
          </a:p>
        </p:txBody>
      </p: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1428728" y="928670"/>
            <a:ext cx="1655763" cy="2225675"/>
            <a:chOff x="612" y="300"/>
            <a:chExt cx="1043" cy="1402"/>
          </a:xfrm>
        </p:grpSpPr>
        <p:pic>
          <p:nvPicPr>
            <p:cNvPr id="13324" name="Picture 19" descr="j022991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2" y="795"/>
              <a:ext cx="683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20"/>
            <p:cNvGrpSpPr>
              <a:grpSpLocks/>
            </p:cNvGrpSpPr>
            <p:nvPr/>
          </p:nvGrpSpPr>
          <p:grpSpPr bwMode="auto">
            <a:xfrm>
              <a:off x="612" y="300"/>
              <a:ext cx="635" cy="590"/>
              <a:chOff x="10827" y="2541"/>
              <a:chExt cx="1958" cy="1379"/>
            </a:xfrm>
          </p:grpSpPr>
          <p:sp>
            <p:nvSpPr>
              <p:cNvPr id="13326" name="Freeform 21"/>
              <p:cNvSpPr>
                <a:spLocks/>
              </p:cNvSpPr>
              <p:nvPr/>
            </p:nvSpPr>
            <p:spPr bwMode="auto">
              <a:xfrm>
                <a:off x="10827" y="2541"/>
                <a:ext cx="1958" cy="1379"/>
              </a:xfrm>
              <a:custGeom>
                <a:avLst/>
                <a:gdLst>
                  <a:gd name="T0" fmla="*/ 319 w 1958"/>
                  <a:gd name="T1" fmla="*/ 43 h 1379"/>
                  <a:gd name="T2" fmla="*/ 310 w 1958"/>
                  <a:gd name="T3" fmla="*/ 48 h 1379"/>
                  <a:gd name="T4" fmla="*/ 296 w 1958"/>
                  <a:gd name="T5" fmla="*/ 55 h 1379"/>
                  <a:gd name="T6" fmla="*/ 285 w 1958"/>
                  <a:gd name="T7" fmla="*/ 62 h 1379"/>
                  <a:gd name="T8" fmla="*/ 272 w 1958"/>
                  <a:gd name="T9" fmla="*/ 68 h 1379"/>
                  <a:gd name="T10" fmla="*/ 257 w 1958"/>
                  <a:gd name="T11" fmla="*/ 76 h 1379"/>
                  <a:gd name="T12" fmla="*/ 243 w 1958"/>
                  <a:gd name="T13" fmla="*/ 83 h 1379"/>
                  <a:gd name="T14" fmla="*/ 229 w 1958"/>
                  <a:gd name="T15" fmla="*/ 93 h 1379"/>
                  <a:gd name="T16" fmla="*/ 213 w 1958"/>
                  <a:gd name="T17" fmla="*/ 102 h 1379"/>
                  <a:gd name="T18" fmla="*/ 197 w 1958"/>
                  <a:gd name="T19" fmla="*/ 112 h 1379"/>
                  <a:gd name="T20" fmla="*/ 181 w 1958"/>
                  <a:gd name="T21" fmla="*/ 120 h 1379"/>
                  <a:gd name="T22" fmla="*/ 167 w 1958"/>
                  <a:gd name="T23" fmla="*/ 129 h 1379"/>
                  <a:gd name="T24" fmla="*/ 152 w 1958"/>
                  <a:gd name="T25" fmla="*/ 137 h 1379"/>
                  <a:gd name="T26" fmla="*/ 139 w 1958"/>
                  <a:gd name="T27" fmla="*/ 145 h 1379"/>
                  <a:gd name="T28" fmla="*/ 127 w 1958"/>
                  <a:gd name="T29" fmla="*/ 153 h 1379"/>
                  <a:gd name="T30" fmla="*/ 116 w 1958"/>
                  <a:gd name="T31" fmla="*/ 161 h 1379"/>
                  <a:gd name="T32" fmla="*/ 99 w 1958"/>
                  <a:gd name="T33" fmla="*/ 172 h 1379"/>
                  <a:gd name="T34" fmla="*/ 94 w 1958"/>
                  <a:gd name="T35" fmla="*/ 180 h 1379"/>
                  <a:gd name="T36" fmla="*/ 88 w 1958"/>
                  <a:gd name="T37" fmla="*/ 188 h 1379"/>
                  <a:gd name="T38" fmla="*/ 81 w 1958"/>
                  <a:gd name="T39" fmla="*/ 205 h 1379"/>
                  <a:gd name="T40" fmla="*/ 75 w 1958"/>
                  <a:gd name="T41" fmla="*/ 216 h 1379"/>
                  <a:gd name="T42" fmla="*/ 70 w 1958"/>
                  <a:gd name="T43" fmla="*/ 229 h 1379"/>
                  <a:gd name="T44" fmla="*/ 64 w 1958"/>
                  <a:gd name="T45" fmla="*/ 242 h 1379"/>
                  <a:gd name="T46" fmla="*/ 58 w 1958"/>
                  <a:gd name="T47" fmla="*/ 257 h 1379"/>
                  <a:gd name="T48" fmla="*/ 50 w 1958"/>
                  <a:gd name="T49" fmla="*/ 272 h 1379"/>
                  <a:gd name="T50" fmla="*/ 44 w 1958"/>
                  <a:gd name="T51" fmla="*/ 287 h 1379"/>
                  <a:gd name="T52" fmla="*/ 37 w 1958"/>
                  <a:gd name="T53" fmla="*/ 302 h 1379"/>
                  <a:gd name="T54" fmla="*/ 29 w 1958"/>
                  <a:gd name="T55" fmla="*/ 317 h 1379"/>
                  <a:gd name="T56" fmla="*/ 23 w 1958"/>
                  <a:gd name="T57" fmla="*/ 331 h 1379"/>
                  <a:gd name="T58" fmla="*/ 16 w 1958"/>
                  <a:gd name="T59" fmla="*/ 345 h 1379"/>
                  <a:gd name="T60" fmla="*/ 11 w 1958"/>
                  <a:gd name="T61" fmla="*/ 358 h 1379"/>
                  <a:gd name="T62" fmla="*/ 5 w 1958"/>
                  <a:gd name="T63" fmla="*/ 372 h 1379"/>
                  <a:gd name="T64" fmla="*/ 0 w 1958"/>
                  <a:gd name="T65" fmla="*/ 390 h 1379"/>
                  <a:gd name="T66" fmla="*/ 0 w 1958"/>
                  <a:gd name="T67" fmla="*/ 402 h 1379"/>
                  <a:gd name="T68" fmla="*/ 5 w 1958"/>
                  <a:gd name="T69" fmla="*/ 650 h 1379"/>
                  <a:gd name="T70" fmla="*/ 709 w 1958"/>
                  <a:gd name="T71" fmla="*/ 1010 h 1379"/>
                  <a:gd name="T72" fmla="*/ 1404 w 1958"/>
                  <a:gd name="T73" fmla="*/ 900 h 1379"/>
                  <a:gd name="T74" fmla="*/ 1623 w 1958"/>
                  <a:gd name="T75" fmla="*/ 1047 h 1379"/>
                  <a:gd name="T76" fmla="*/ 1723 w 1958"/>
                  <a:gd name="T77" fmla="*/ 1230 h 1379"/>
                  <a:gd name="T78" fmla="*/ 1958 w 1958"/>
                  <a:gd name="T79" fmla="*/ 1329 h 1379"/>
                  <a:gd name="T80" fmla="*/ 1887 w 1958"/>
                  <a:gd name="T81" fmla="*/ 1127 h 1379"/>
                  <a:gd name="T82" fmla="*/ 1820 w 1958"/>
                  <a:gd name="T83" fmla="*/ 941 h 1379"/>
                  <a:gd name="T84" fmla="*/ 1844 w 1958"/>
                  <a:gd name="T85" fmla="*/ 724 h 1379"/>
                  <a:gd name="T86" fmla="*/ 1883 w 1958"/>
                  <a:gd name="T87" fmla="*/ 279 h 1379"/>
                  <a:gd name="T88" fmla="*/ 1415 w 1958"/>
                  <a:gd name="T89" fmla="*/ 156 h 1379"/>
                  <a:gd name="T90" fmla="*/ 965 w 1958"/>
                  <a:gd name="T91" fmla="*/ 103 h 1379"/>
                  <a:gd name="T92" fmla="*/ 589 w 1958"/>
                  <a:gd name="T93" fmla="*/ 0 h 137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958"/>
                  <a:gd name="T142" fmla="*/ 0 h 1379"/>
                  <a:gd name="T143" fmla="*/ 1958 w 1958"/>
                  <a:gd name="T144" fmla="*/ 1379 h 137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958" h="1379">
                    <a:moveTo>
                      <a:pt x="589" y="0"/>
                    </a:moveTo>
                    <a:lnTo>
                      <a:pt x="320" y="43"/>
                    </a:lnTo>
                    <a:lnTo>
                      <a:pt x="319" y="43"/>
                    </a:lnTo>
                    <a:lnTo>
                      <a:pt x="316" y="44"/>
                    </a:lnTo>
                    <a:lnTo>
                      <a:pt x="313" y="45"/>
                    </a:lnTo>
                    <a:lnTo>
                      <a:pt x="310" y="48"/>
                    </a:lnTo>
                    <a:lnTo>
                      <a:pt x="304" y="50"/>
                    </a:lnTo>
                    <a:lnTo>
                      <a:pt x="299" y="54"/>
                    </a:lnTo>
                    <a:lnTo>
                      <a:pt x="296" y="55"/>
                    </a:lnTo>
                    <a:lnTo>
                      <a:pt x="292" y="57"/>
                    </a:lnTo>
                    <a:lnTo>
                      <a:pt x="288" y="60"/>
                    </a:lnTo>
                    <a:lnTo>
                      <a:pt x="285" y="62"/>
                    </a:lnTo>
                    <a:lnTo>
                      <a:pt x="280" y="64"/>
                    </a:lnTo>
                    <a:lnTo>
                      <a:pt x="276" y="66"/>
                    </a:lnTo>
                    <a:lnTo>
                      <a:pt x="272" y="68"/>
                    </a:lnTo>
                    <a:lnTo>
                      <a:pt x="267" y="70"/>
                    </a:lnTo>
                    <a:lnTo>
                      <a:pt x="263" y="73"/>
                    </a:lnTo>
                    <a:lnTo>
                      <a:pt x="257" y="76"/>
                    </a:lnTo>
                    <a:lnTo>
                      <a:pt x="253" y="79"/>
                    </a:lnTo>
                    <a:lnTo>
                      <a:pt x="249" y="82"/>
                    </a:lnTo>
                    <a:lnTo>
                      <a:pt x="243" y="83"/>
                    </a:lnTo>
                    <a:lnTo>
                      <a:pt x="239" y="87"/>
                    </a:lnTo>
                    <a:lnTo>
                      <a:pt x="233" y="90"/>
                    </a:lnTo>
                    <a:lnTo>
                      <a:pt x="229" y="93"/>
                    </a:lnTo>
                    <a:lnTo>
                      <a:pt x="224" y="95"/>
                    </a:lnTo>
                    <a:lnTo>
                      <a:pt x="218" y="99"/>
                    </a:lnTo>
                    <a:lnTo>
                      <a:pt x="213" y="102"/>
                    </a:lnTo>
                    <a:lnTo>
                      <a:pt x="208" y="105"/>
                    </a:lnTo>
                    <a:lnTo>
                      <a:pt x="203" y="108"/>
                    </a:lnTo>
                    <a:lnTo>
                      <a:pt x="197" y="112"/>
                    </a:lnTo>
                    <a:lnTo>
                      <a:pt x="192" y="114"/>
                    </a:lnTo>
                    <a:lnTo>
                      <a:pt x="187" y="117"/>
                    </a:lnTo>
                    <a:lnTo>
                      <a:pt x="181" y="120"/>
                    </a:lnTo>
                    <a:lnTo>
                      <a:pt x="177" y="124"/>
                    </a:lnTo>
                    <a:lnTo>
                      <a:pt x="171" y="126"/>
                    </a:lnTo>
                    <a:lnTo>
                      <a:pt x="167" y="129"/>
                    </a:lnTo>
                    <a:lnTo>
                      <a:pt x="161" y="131"/>
                    </a:lnTo>
                    <a:lnTo>
                      <a:pt x="157" y="135"/>
                    </a:lnTo>
                    <a:lnTo>
                      <a:pt x="152" y="137"/>
                    </a:lnTo>
                    <a:lnTo>
                      <a:pt x="147" y="140"/>
                    </a:lnTo>
                    <a:lnTo>
                      <a:pt x="143" y="143"/>
                    </a:lnTo>
                    <a:lnTo>
                      <a:pt x="139" y="145"/>
                    </a:lnTo>
                    <a:lnTo>
                      <a:pt x="135" y="148"/>
                    </a:lnTo>
                    <a:lnTo>
                      <a:pt x="131" y="152"/>
                    </a:lnTo>
                    <a:lnTo>
                      <a:pt x="127" y="153"/>
                    </a:lnTo>
                    <a:lnTo>
                      <a:pt x="122" y="156"/>
                    </a:lnTo>
                    <a:lnTo>
                      <a:pt x="119" y="158"/>
                    </a:lnTo>
                    <a:lnTo>
                      <a:pt x="116" y="161"/>
                    </a:lnTo>
                    <a:lnTo>
                      <a:pt x="109" y="165"/>
                    </a:lnTo>
                    <a:lnTo>
                      <a:pt x="104" y="169"/>
                    </a:lnTo>
                    <a:lnTo>
                      <a:pt x="99" y="172"/>
                    </a:lnTo>
                    <a:lnTo>
                      <a:pt x="97" y="175"/>
                    </a:lnTo>
                    <a:lnTo>
                      <a:pt x="94" y="177"/>
                    </a:lnTo>
                    <a:lnTo>
                      <a:pt x="94" y="180"/>
                    </a:lnTo>
                    <a:lnTo>
                      <a:pt x="92" y="181"/>
                    </a:lnTo>
                    <a:lnTo>
                      <a:pt x="91" y="183"/>
                    </a:lnTo>
                    <a:lnTo>
                      <a:pt x="88" y="188"/>
                    </a:lnTo>
                    <a:lnTo>
                      <a:pt x="87" y="193"/>
                    </a:lnTo>
                    <a:lnTo>
                      <a:pt x="84" y="198"/>
                    </a:lnTo>
                    <a:lnTo>
                      <a:pt x="81" y="205"/>
                    </a:lnTo>
                    <a:lnTo>
                      <a:pt x="79" y="208"/>
                    </a:lnTo>
                    <a:lnTo>
                      <a:pt x="77" y="213"/>
                    </a:lnTo>
                    <a:lnTo>
                      <a:pt x="75" y="216"/>
                    </a:lnTo>
                    <a:lnTo>
                      <a:pt x="74" y="222"/>
                    </a:lnTo>
                    <a:lnTo>
                      <a:pt x="72" y="225"/>
                    </a:lnTo>
                    <a:lnTo>
                      <a:pt x="70" y="229"/>
                    </a:lnTo>
                    <a:lnTo>
                      <a:pt x="68" y="232"/>
                    </a:lnTo>
                    <a:lnTo>
                      <a:pt x="65" y="238"/>
                    </a:lnTo>
                    <a:lnTo>
                      <a:pt x="64" y="242"/>
                    </a:lnTo>
                    <a:lnTo>
                      <a:pt x="62" y="248"/>
                    </a:lnTo>
                    <a:lnTo>
                      <a:pt x="60" y="252"/>
                    </a:lnTo>
                    <a:lnTo>
                      <a:pt x="58" y="257"/>
                    </a:lnTo>
                    <a:lnTo>
                      <a:pt x="56" y="262"/>
                    </a:lnTo>
                    <a:lnTo>
                      <a:pt x="52" y="267"/>
                    </a:lnTo>
                    <a:lnTo>
                      <a:pt x="50" y="272"/>
                    </a:lnTo>
                    <a:lnTo>
                      <a:pt x="49" y="277"/>
                    </a:lnTo>
                    <a:lnTo>
                      <a:pt x="46" y="281"/>
                    </a:lnTo>
                    <a:lnTo>
                      <a:pt x="44" y="287"/>
                    </a:lnTo>
                    <a:lnTo>
                      <a:pt x="41" y="292"/>
                    </a:lnTo>
                    <a:lnTo>
                      <a:pt x="39" y="298"/>
                    </a:lnTo>
                    <a:lnTo>
                      <a:pt x="37" y="302"/>
                    </a:lnTo>
                    <a:lnTo>
                      <a:pt x="34" y="307"/>
                    </a:lnTo>
                    <a:lnTo>
                      <a:pt x="32" y="312"/>
                    </a:lnTo>
                    <a:lnTo>
                      <a:pt x="29" y="317"/>
                    </a:lnTo>
                    <a:lnTo>
                      <a:pt x="27" y="322"/>
                    </a:lnTo>
                    <a:lnTo>
                      <a:pt x="25" y="327"/>
                    </a:lnTo>
                    <a:lnTo>
                      <a:pt x="23" y="331"/>
                    </a:lnTo>
                    <a:lnTo>
                      <a:pt x="21" y="337"/>
                    </a:lnTo>
                    <a:lnTo>
                      <a:pt x="19" y="341"/>
                    </a:lnTo>
                    <a:lnTo>
                      <a:pt x="16" y="345"/>
                    </a:lnTo>
                    <a:lnTo>
                      <a:pt x="14" y="350"/>
                    </a:lnTo>
                    <a:lnTo>
                      <a:pt x="13" y="355"/>
                    </a:lnTo>
                    <a:lnTo>
                      <a:pt x="11" y="358"/>
                    </a:lnTo>
                    <a:lnTo>
                      <a:pt x="9" y="363"/>
                    </a:lnTo>
                    <a:lnTo>
                      <a:pt x="7" y="366"/>
                    </a:lnTo>
                    <a:lnTo>
                      <a:pt x="5" y="372"/>
                    </a:lnTo>
                    <a:lnTo>
                      <a:pt x="1" y="378"/>
                    </a:lnTo>
                    <a:lnTo>
                      <a:pt x="0" y="385"/>
                    </a:lnTo>
                    <a:lnTo>
                      <a:pt x="0" y="390"/>
                    </a:lnTo>
                    <a:lnTo>
                      <a:pt x="0" y="395"/>
                    </a:lnTo>
                    <a:lnTo>
                      <a:pt x="0" y="399"/>
                    </a:lnTo>
                    <a:lnTo>
                      <a:pt x="0" y="402"/>
                    </a:lnTo>
                    <a:lnTo>
                      <a:pt x="0" y="403"/>
                    </a:lnTo>
                    <a:lnTo>
                      <a:pt x="0" y="405"/>
                    </a:lnTo>
                    <a:lnTo>
                      <a:pt x="5" y="650"/>
                    </a:lnTo>
                    <a:lnTo>
                      <a:pt x="123" y="834"/>
                    </a:lnTo>
                    <a:lnTo>
                      <a:pt x="401" y="977"/>
                    </a:lnTo>
                    <a:lnTo>
                      <a:pt x="709" y="1010"/>
                    </a:lnTo>
                    <a:lnTo>
                      <a:pt x="957" y="913"/>
                    </a:lnTo>
                    <a:lnTo>
                      <a:pt x="1121" y="950"/>
                    </a:lnTo>
                    <a:lnTo>
                      <a:pt x="1404" y="900"/>
                    </a:lnTo>
                    <a:lnTo>
                      <a:pt x="1443" y="996"/>
                    </a:lnTo>
                    <a:lnTo>
                      <a:pt x="1565" y="1042"/>
                    </a:lnTo>
                    <a:lnTo>
                      <a:pt x="1623" y="1047"/>
                    </a:lnTo>
                    <a:lnTo>
                      <a:pt x="1587" y="1124"/>
                    </a:lnTo>
                    <a:lnTo>
                      <a:pt x="1640" y="1210"/>
                    </a:lnTo>
                    <a:lnTo>
                      <a:pt x="1723" y="1230"/>
                    </a:lnTo>
                    <a:lnTo>
                      <a:pt x="1743" y="1325"/>
                    </a:lnTo>
                    <a:lnTo>
                      <a:pt x="1867" y="1379"/>
                    </a:lnTo>
                    <a:lnTo>
                      <a:pt x="1958" y="1329"/>
                    </a:lnTo>
                    <a:lnTo>
                      <a:pt x="1943" y="1234"/>
                    </a:lnTo>
                    <a:lnTo>
                      <a:pt x="1859" y="1188"/>
                    </a:lnTo>
                    <a:lnTo>
                      <a:pt x="1887" y="1127"/>
                    </a:lnTo>
                    <a:lnTo>
                      <a:pt x="1853" y="1023"/>
                    </a:lnTo>
                    <a:lnTo>
                      <a:pt x="1767" y="1007"/>
                    </a:lnTo>
                    <a:lnTo>
                      <a:pt x="1820" y="941"/>
                    </a:lnTo>
                    <a:lnTo>
                      <a:pt x="1783" y="837"/>
                    </a:lnTo>
                    <a:lnTo>
                      <a:pt x="1723" y="809"/>
                    </a:lnTo>
                    <a:lnTo>
                      <a:pt x="1844" y="724"/>
                    </a:lnTo>
                    <a:lnTo>
                      <a:pt x="1936" y="606"/>
                    </a:lnTo>
                    <a:lnTo>
                      <a:pt x="1947" y="452"/>
                    </a:lnTo>
                    <a:lnTo>
                      <a:pt x="1883" y="279"/>
                    </a:lnTo>
                    <a:lnTo>
                      <a:pt x="1742" y="178"/>
                    </a:lnTo>
                    <a:lnTo>
                      <a:pt x="1516" y="127"/>
                    </a:lnTo>
                    <a:lnTo>
                      <a:pt x="1415" y="156"/>
                    </a:lnTo>
                    <a:lnTo>
                      <a:pt x="1276" y="87"/>
                    </a:lnTo>
                    <a:lnTo>
                      <a:pt x="1073" y="64"/>
                    </a:lnTo>
                    <a:lnTo>
                      <a:pt x="965" y="103"/>
                    </a:lnTo>
                    <a:lnTo>
                      <a:pt x="833" y="26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C2D9F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5" name="Group 22"/>
              <p:cNvGrpSpPr>
                <a:grpSpLocks/>
              </p:cNvGrpSpPr>
              <p:nvPr/>
            </p:nvGrpSpPr>
            <p:grpSpPr bwMode="auto">
              <a:xfrm>
                <a:off x="10854" y="2572"/>
                <a:ext cx="1894" cy="1293"/>
                <a:chOff x="10854" y="2572"/>
                <a:chExt cx="1894" cy="1293"/>
              </a:xfrm>
            </p:grpSpPr>
            <p:sp>
              <p:nvSpPr>
                <p:cNvPr id="13328" name="Freeform 23"/>
                <p:cNvSpPr>
                  <a:spLocks/>
                </p:cNvSpPr>
                <p:nvPr/>
              </p:nvSpPr>
              <p:spPr bwMode="auto">
                <a:xfrm>
                  <a:off x="10854" y="2572"/>
                  <a:ext cx="1894" cy="937"/>
                </a:xfrm>
                <a:custGeom>
                  <a:avLst/>
                  <a:gdLst>
                    <a:gd name="T0" fmla="*/ 970 w 1894"/>
                    <a:gd name="T1" fmla="*/ 861 h 937"/>
                    <a:gd name="T2" fmla="*/ 1032 w 1894"/>
                    <a:gd name="T3" fmla="*/ 873 h 937"/>
                    <a:gd name="T4" fmla="*/ 1097 w 1894"/>
                    <a:gd name="T5" fmla="*/ 880 h 937"/>
                    <a:gd name="T6" fmla="*/ 1159 w 1894"/>
                    <a:gd name="T7" fmla="*/ 879 h 937"/>
                    <a:gd name="T8" fmla="*/ 1216 w 1894"/>
                    <a:gd name="T9" fmla="*/ 872 h 937"/>
                    <a:gd name="T10" fmla="*/ 1271 w 1894"/>
                    <a:gd name="T11" fmla="*/ 859 h 937"/>
                    <a:gd name="T12" fmla="*/ 1324 w 1894"/>
                    <a:gd name="T13" fmla="*/ 842 h 937"/>
                    <a:gd name="T14" fmla="*/ 1373 w 1894"/>
                    <a:gd name="T15" fmla="*/ 820 h 937"/>
                    <a:gd name="T16" fmla="*/ 1420 w 1894"/>
                    <a:gd name="T17" fmla="*/ 794 h 937"/>
                    <a:gd name="T18" fmla="*/ 1469 w 1894"/>
                    <a:gd name="T19" fmla="*/ 775 h 937"/>
                    <a:gd name="T20" fmla="*/ 1549 w 1894"/>
                    <a:gd name="T21" fmla="*/ 774 h 937"/>
                    <a:gd name="T22" fmla="*/ 1643 w 1894"/>
                    <a:gd name="T23" fmla="*/ 755 h 937"/>
                    <a:gd name="T24" fmla="*/ 1727 w 1894"/>
                    <a:gd name="T25" fmla="*/ 718 h 937"/>
                    <a:gd name="T26" fmla="*/ 1797 w 1894"/>
                    <a:gd name="T27" fmla="*/ 666 h 937"/>
                    <a:gd name="T28" fmla="*/ 1849 w 1894"/>
                    <a:gd name="T29" fmla="*/ 601 h 937"/>
                    <a:gd name="T30" fmla="*/ 1883 w 1894"/>
                    <a:gd name="T31" fmla="*/ 529 h 937"/>
                    <a:gd name="T32" fmla="*/ 1893 w 1894"/>
                    <a:gd name="T33" fmla="*/ 449 h 937"/>
                    <a:gd name="T34" fmla="*/ 1878 w 1894"/>
                    <a:gd name="T35" fmla="*/ 370 h 937"/>
                    <a:gd name="T36" fmla="*/ 1840 w 1894"/>
                    <a:gd name="T37" fmla="*/ 297 h 937"/>
                    <a:gd name="T38" fmla="*/ 1784 w 1894"/>
                    <a:gd name="T39" fmla="*/ 237 h 937"/>
                    <a:gd name="T40" fmla="*/ 1711 w 1894"/>
                    <a:gd name="T41" fmla="*/ 187 h 937"/>
                    <a:gd name="T42" fmla="*/ 1625 w 1894"/>
                    <a:gd name="T43" fmla="*/ 154 h 937"/>
                    <a:gd name="T44" fmla="*/ 1530 w 1894"/>
                    <a:gd name="T45" fmla="*/ 138 h 937"/>
                    <a:gd name="T46" fmla="*/ 1464 w 1894"/>
                    <a:gd name="T47" fmla="*/ 138 h 937"/>
                    <a:gd name="T48" fmla="*/ 1397 w 1894"/>
                    <a:gd name="T49" fmla="*/ 149 h 937"/>
                    <a:gd name="T50" fmla="*/ 1356 w 1894"/>
                    <a:gd name="T51" fmla="*/ 134 h 937"/>
                    <a:gd name="T52" fmla="*/ 1316 w 1894"/>
                    <a:gd name="T53" fmla="*/ 117 h 937"/>
                    <a:gd name="T54" fmla="*/ 1273 w 1894"/>
                    <a:gd name="T55" fmla="*/ 104 h 937"/>
                    <a:gd name="T56" fmla="*/ 1231 w 1894"/>
                    <a:gd name="T57" fmla="*/ 93 h 937"/>
                    <a:gd name="T58" fmla="*/ 1186 w 1894"/>
                    <a:gd name="T59" fmla="*/ 87 h 937"/>
                    <a:gd name="T60" fmla="*/ 1139 w 1894"/>
                    <a:gd name="T61" fmla="*/ 84 h 937"/>
                    <a:gd name="T62" fmla="*/ 1088 w 1894"/>
                    <a:gd name="T63" fmla="*/ 84 h 937"/>
                    <a:gd name="T64" fmla="*/ 1033 w 1894"/>
                    <a:gd name="T65" fmla="*/ 88 h 937"/>
                    <a:gd name="T66" fmla="*/ 979 w 1894"/>
                    <a:gd name="T67" fmla="*/ 98 h 937"/>
                    <a:gd name="T68" fmla="*/ 929 w 1894"/>
                    <a:gd name="T69" fmla="*/ 99 h 937"/>
                    <a:gd name="T70" fmla="*/ 880 w 1894"/>
                    <a:gd name="T71" fmla="*/ 71 h 937"/>
                    <a:gd name="T72" fmla="*/ 826 w 1894"/>
                    <a:gd name="T73" fmla="*/ 46 h 937"/>
                    <a:gd name="T74" fmla="*/ 769 w 1894"/>
                    <a:gd name="T75" fmla="*/ 27 h 937"/>
                    <a:gd name="T76" fmla="*/ 709 w 1894"/>
                    <a:gd name="T77" fmla="*/ 12 h 937"/>
                    <a:gd name="T78" fmla="*/ 647 w 1894"/>
                    <a:gd name="T79" fmla="*/ 4 h 937"/>
                    <a:gd name="T80" fmla="*/ 583 w 1894"/>
                    <a:gd name="T81" fmla="*/ 0 h 937"/>
                    <a:gd name="T82" fmla="*/ 446 w 1894"/>
                    <a:gd name="T83" fmla="*/ 11 h 937"/>
                    <a:gd name="T84" fmla="*/ 313 w 1894"/>
                    <a:gd name="T85" fmla="*/ 51 h 937"/>
                    <a:gd name="T86" fmla="*/ 199 w 1894"/>
                    <a:gd name="T87" fmla="*/ 114 h 937"/>
                    <a:gd name="T88" fmla="*/ 106 w 1894"/>
                    <a:gd name="T89" fmla="*/ 197 h 937"/>
                    <a:gd name="T90" fmla="*/ 38 w 1894"/>
                    <a:gd name="T91" fmla="*/ 296 h 937"/>
                    <a:gd name="T92" fmla="*/ 4 w 1894"/>
                    <a:gd name="T93" fmla="*/ 409 h 937"/>
                    <a:gd name="T94" fmla="*/ 4 w 1894"/>
                    <a:gd name="T95" fmla="*/ 528 h 937"/>
                    <a:gd name="T96" fmla="*/ 38 w 1894"/>
                    <a:gd name="T97" fmla="*/ 639 h 937"/>
                    <a:gd name="T98" fmla="*/ 106 w 1894"/>
                    <a:gd name="T99" fmla="*/ 738 h 937"/>
                    <a:gd name="T100" fmla="*/ 199 w 1894"/>
                    <a:gd name="T101" fmla="*/ 822 h 937"/>
                    <a:gd name="T102" fmla="*/ 313 w 1894"/>
                    <a:gd name="T103" fmla="*/ 885 h 937"/>
                    <a:gd name="T104" fmla="*/ 446 w 1894"/>
                    <a:gd name="T105" fmla="*/ 924 h 937"/>
                    <a:gd name="T106" fmla="*/ 583 w 1894"/>
                    <a:gd name="T107" fmla="*/ 936 h 937"/>
                    <a:gd name="T108" fmla="*/ 641 w 1894"/>
                    <a:gd name="T109" fmla="*/ 933 h 937"/>
                    <a:gd name="T110" fmla="*/ 697 w 1894"/>
                    <a:gd name="T111" fmla="*/ 924 h 937"/>
                    <a:gd name="T112" fmla="*/ 753 w 1894"/>
                    <a:gd name="T113" fmla="*/ 913 h 937"/>
                    <a:gd name="T114" fmla="*/ 805 w 1894"/>
                    <a:gd name="T115" fmla="*/ 896 h 937"/>
                    <a:gd name="T116" fmla="*/ 857 w 1894"/>
                    <a:gd name="T117" fmla="*/ 876 h 937"/>
                    <a:gd name="T118" fmla="*/ 905 w 1894"/>
                    <a:gd name="T119" fmla="*/ 854 h 937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894"/>
                    <a:gd name="T181" fmla="*/ 0 h 937"/>
                    <a:gd name="T182" fmla="*/ 1894 w 1894"/>
                    <a:gd name="T183" fmla="*/ 937 h 937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894" h="937">
                      <a:moveTo>
                        <a:pt x="919" y="846"/>
                      </a:moveTo>
                      <a:lnTo>
                        <a:pt x="924" y="847"/>
                      </a:lnTo>
                      <a:lnTo>
                        <a:pt x="930" y="849"/>
                      </a:lnTo>
                      <a:lnTo>
                        <a:pt x="935" y="851"/>
                      </a:lnTo>
                      <a:lnTo>
                        <a:pt x="941" y="854"/>
                      </a:lnTo>
                      <a:lnTo>
                        <a:pt x="947" y="855"/>
                      </a:lnTo>
                      <a:lnTo>
                        <a:pt x="953" y="857"/>
                      </a:lnTo>
                      <a:lnTo>
                        <a:pt x="959" y="858"/>
                      </a:lnTo>
                      <a:lnTo>
                        <a:pt x="965" y="860"/>
                      </a:lnTo>
                      <a:lnTo>
                        <a:pt x="970" y="861"/>
                      </a:lnTo>
                      <a:lnTo>
                        <a:pt x="977" y="862"/>
                      </a:lnTo>
                      <a:lnTo>
                        <a:pt x="982" y="863"/>
                      </a:lnTo>
                      <a:lnTo>
                        <a:pt x="989" y="866"/>
                      </a:lnTo>
                      <a:lnTo>
                        <a:pt x="994" y="867"/>
                      </a:lnTo>
                      <a:lnTo>
                        <a:pt x="1001" y="869"/>
                      </a:lnTo>
                      <a:lnTo>
                        <a:pt x="1007" y="869"/>
                      </a:lnTo>
                      <a:lnTo>
                        <a:pt x="1014" y="871"/>
                      </a:lnTo>
                      <a:lnTo>
                        <a:pt x="1020" y="872"/>
                      </a:lnTo>
                      <a:lnTo>
                        <a:pt x="1026" y="873"/>
                      </a:lnTo>
                      <a:lnTo>
                        <a:pt x="1032" y="873"/>
                      </a:lnTo>
                      <a:lnTo>
                        <a:pt x="1039" y="875"/>
                      </a:lnTo>
                      <a:lnTo>
                        <a:pt x="1044" y="875"/>
                      </a:lnTo>
                      <a:lnTo>
                        <a:pt x="1051" y="876"/>
                      </a:lnTo>
                      <a:lnTo>
                        <a:pt x="1057" y="876"/>
                      </a:lnTo>
                      <a:lnTo>
                        <a:pt x="1065" y="879"/>
                      </a:lnTo>
                      <a:lnTo>
                        <a:pt x="1070" y="879"/>
                      </a:lnTo>
                      <a:lnTo>
                        <a:pt x="1077" y="879"/>
                      </a:lnTo>
                      <a:lnTo>
                        <a:pt x="1084" y="879"/>
                      </a:lnTo>
                      <a:lnTo>
                        <a:pt x="1090" y="880"/>
                      </a:lnTo>
                      <a:lnTo>
                        <a:pt x="1097" y="880"/>
                      </a:lnTo>
                      <a:lnTo>
                        <a:pt x="1103" y="880"/>
                      </a:lnTo>
                      <a:lnTo>
                        <a:pt x="1110" y="880"/>
                      </a:lnTo>
                      <a:lnTo>
                        <a:pt x="1117" y="881"/>
                      </a:lnTo>
                      <a:lnTo>
                        <a:pt x="1123" y="880"/>
                      </a:lnTo>
                      <a:lnTo>
                        <a:pt x="1129" y="880"/>
                      </a:lnTo>
                      <a:lnTo>
                        <a:pt x="1135" y="880"/>
                      </a:lnTo>
                      <a:lnTo>
                        <a:pt x="1141" y="880"/>
                      </a:lnTo>
                      <a:lnTo>
                        <a:pt x="1147" y="880"/>
                      </a:lnTo>
                      <a:lnTo>
                        <a:pt x="1152" y="880"/>
                      </a:lnTo>
                      <a:lnTo>
                        <a:pt x="1159" y="879"/>
                      </a:lnTo>
                      <a:lnTo>
                        <a:pt x="1164" y="879"/>
                      </a:lnTo>
                      <a:lnTo>
                        <a:pt x="1170" y="878"/>
                      </a:lnTo>
                      <a:lnTo>
                        <a:pt x="1176" y="878"/>
                      </a:lnTo>
                      <a:lnTo>
                        <a:pt x="1182" y="876"/>
                      </a:lnTo>
                      <a:lnTo>
                        <a:pt x="1187" y="876"/>
                      </a:lnTo>
                      <a:lnTo>
                        <a:pt x="1193" y="875"/>
                      </a:lnTo>
                      <a:lnTo>
                        <a:pt x="1199" y="874"/>
                      </a:lnTo>
                      <a:lnTo>
                        <a:pt x="1205" y="873"/>
                      </a:lnTo>
                      <a:lnTo>
                        <a:pt x="1211" y="873"/>
                      </a:lnTo>
                      <a:lnTo>
                        <a:pt x="1216" y="872"/>
                      </a:lnTo>
                      <a:lnTo>
                        <a:pt x="1222" y="870"/>
                      </a:lnTo>
                      <a:lnTo>
                        <a:pt x="1228" y="869"/>
                      </a:lnTo>
                      <a:lnTo>
                        <a:pt x="1233" y="869"/>
                      </a:lnTo>
                      <a:lnTo>
                        <a:pt x="1238" y="867"/>
                      </a:lnTo>
                      <a:lnTo>
                        <a:pt x="1244" y="866"/>
                      </a:lnTo>
                      <a:lnTo>
                        <a:pt x="1249" y="865"/>
                      </a:lnTo>
                      <a:lnTo>
                        <a:pt x="1255" y="863"/>
                      </a:lnTo>
                      <a:lnTo>
                        <a:pt x="1260" y="862"/>
                      </a:lnTo>
                      <a:lnTo>
                        <a:pt x="1266" y="860"/>
                      </a:lnTo>
                      <a:lnTo>
                        <a:pt x="1271" y="859"/>
                      </a:lnTo>
                      <a:lnTo>
                        <a:pt x="1277" y="858"/>
                      </a:lnTo>
                      <a:lnTo>
                        <a:pt x="1282" y="856"/>
                      </a:lnTo>
                      <a:lnTo>
                        <a:pt x="1288" y="855"/>
                      </a:lnTo>
                      <a:lnTo>
                        <a:pt x="1293" y="854"/>
                      </a:lnTo>
                      <a:lnTo>
                        <a:pt x="1298" y="851"/>
                      </a:lnTo>
                      <a:lnTo>
                        <a:pt x="1303" y="850"/>
                      </a:lnTo>
                      <a:lnTo>
                        <a:pt x="1308" y="848"/>
                      </a:lnTo>
                      <a:lnTo>
                        <a:pt x="1314" y="846"/>
                      </a:lnTo>
                      <a:lnTo>
                        <a:pt x="1319" y="844"/>
                      </a:lnTo>
                      <a:lnTo>
                        <a:pt x="1324" y="842"/>
                      </a:lnTo>
                      <a:lnTo>
                        <a:pt x="1329" y="841"/>
                      </a:lnTo>
                      <a:lnTo>
                        <a:pt x="1333" y="838"/>
                      </a:lnTo>
                      <a:lnTo>
                        <a:pt x="1340" y="836"/>
                      </a:lnTo>
                      <a:lnTo>
                        <a:pt x="1344" y="834"/>
                      </a:lnTo>
                      <a:lnTo>
                        <a:pt x="1349" y="832"/>
                      </a:lnTo>
                      <a:lnTo>
                        <a:pt x="1353" y="829"/>
                      </a:lnTo>
                      <a:lnTo>
                        <a:pt x="1358" y="828"/>
                      </a:lnTo>
                      <a:lnTo>
                        <a:pt x="1363" y="824"/>
                      </a:lnTo>
                      <a:lnTo>
                        <a:pt x="1368" y="822"/>
                      </a:lnTo>
                      <a:lnTo>
                        <a:pt x="1373" y="820"/>
                      </a:lnTo>
                      <a:lnTo>
                        <a:pt x="1378" y="818"/>
                      </a:lnTo>
                      <a:lnTo>
                        <a:pt x="1382" y="814"/>
                      </a:lnTo>
                      <a:lnTo>
                        <a:pt x="1388" y="812"/>
                      </a:lnTo>
                      <a:lnTo>
                        <a:pt x="1391" y="809"/>
                      </a:lnTo>
                      <a:lnTo>
                        <a:pt x="1397" y="807"/>
                      </a:lnTo>
                      <a:lnTo>
                        <a:pt x="1401" y="804"/>
                      </a:lnTo>
                      <a:lnTo>
                        <a:pt x="1406" y="803"/>
                      </a:lnTo>
                      <a:lnTo>
                        <a:pt x="1410" y="799"/>
                      </a:lnTo>
                      <a:lnTo>
                        <a:pt x="1415" y="797"/>
                      </a:lnTo>
                      <a:lnTo>
                        <a:pt x="1420" y="794"/>
                      </a:lnTo>
                      <a:lnTo>
                        <a:pt x="1424" y="791"/>
                      </a:lnTo>
                      <a:lnTo>
                        <a:pt x="1427" y="787"/>
                      </a:lnTo>
                      <a:lnTo>
                        <a:pt x="1433" y="785"/>
                      </a:lnTo>
                      <a:lnTo>
                        <a:pt x="1436" y="782"/>
                      </a:lnTo>
                      <a:lnTo>
                        <a:pt x="1440" y="779"/>
                      </a:lnTo>
                      <a:lnTo>
                        <a:pt x="1446" y="776"/>
                      </a:lnTo>
                      <a:lnTo>
                        <a:pt x="1450" y="774"/>
                      </a:lnTo>
                      <a:lnTo>
                        <a:pt x="1456" y="774"/>
                      </a:lnTo>
                      <a:lnTo>
                        <a:pt x="1462" y="775"/>
                      </a:lnTo>
                      <a:lnTo>
                        <a:pt x="1469" y="775"/>
                      </a:lnTo>
                      <a:lnTo>
                        <a:pt x="1475" y="776"/>
                      </a:lnTo>
                      <a:lnTo>
                        <a:pt x="1481" y="776"/>
                      </a:lnTo>
                      <a:lnTo>
                        <a:pt x="1487" y="778"/>
                      </a:lnTo>
                      <a:lnTo>
                        <a:pt x="1494" y="778"/>
                      </a:lnTo>
                      <a:lnTo>
                        <a:pt x="1500" y="778"/>
                      </a:lnTo>
                      <a:lnTo>
                        <a:pt x="1510" y="778"/>
                      </a:lnTo>
                      <a:lnTo>
                        <a:pt x="1520" y="778"/>
                      </a:lnTo>
                      <a:lnTo>
                        <a:pt x="1530" y="776"/>
                      </a:lnTo>
                      <a:lnTo>
                        <a:pt x="1540" y="775"/>
                      </a:lnTo>
                      <a:lnTo>
                        <a:pt x="1549" y="774"/>
                      </a:lnTo>
                      <a:lnTo>
                        <a:pt x="1559" y="773"/>
                      </a:lnTo>
                      <a:lnTo>
                        <a:pt x="1569" y="772"/>
                      </a:lnTo>
                      <a:lnTo>
                        <a:pt x="1579" y="771"/>
                      </a:lnTo>
                      <a:lnTo>
                        <a:pt x="1588" y="769"/>
                      </a:lnTo>
                      <a:lnTo>
                        <a:pt x="1597" y="767"/>
                      </a:lnTo>
                      <a:lnTo>
                        <a:pt x="1606" y="764"/>
                      </a:lnTo>
                      <a:lnTo>
                        <a:pt x="1616" y="762"/>
                      </a:lnTo>
                      <a:lnTo>
                        <a:pt x="1625" y="760"/>
                      </a:lnTo>
                      <a:lnTo>
                        <a:pt x="1634" y="758"/>
                      </a:lnTo>
                      <a:lnTo>
                        <a:pt x="1643" y="755"/>
                      </a:lnTo>
                      <a:lnTo>
                        <a:pt x="1653" y="753"/>
                      </a:lnTo>
                      <a:lnTo>
                        <a:pt x="1661" y="748"/>
                      </a:lnTo>
                      <a:lnTo>
                        <a:pt x="1669" y="745"/>
                      </a:lnTo>
                      <a:lnTo>
                        <a:pt x="1678" y="741"/>
                      </a:lnTo>
                      <a:lnTo>
                        <a:pt x="1687" y="737"/>
                      </a:lnTo>
                      <a:lnTo>
                        <a:pt x="1694" y="734"/>
                      </a:lnTo>
                      <a:lnTo>
                        <a:pt x="1703" y="730"/>
                      </a:lnTo>
                      <a:lnTo>
                        <a:pt x="1711" y="726"/>
                      </a:lnTo>
                      <a:lnTo>
                        <a:pt x="1720" y="722"/>
                      </a:lnTo>
                      <a:lnTo>
                        <a:pt x="1727" y="718"/>
                      </a:lnTo>
                      <a:lnTo>
                        <a:pt x="1735" y="712"/>
                      </a:lnTo>
                      <a:lnTo>
                        <a:pt x="1742" y="708"/>
                      </a:lnTo>
                      <a:lnTo>
                        <a:pt x="1750" y="704"/>
                      </a:lnTo>
                      <a:lnTo>
                        <a:pt x="1757" y="698"/>
                      </a:lnTo>
                      <a:lnTo>
                        <a:pt x="1763" y="693"/>
                      </a:lnTo>
                      <a:lnTo>
                        <a:pt x="1771" y="688"/>
                      </a:lnTo>
                      <a:lnTo>
                        <a:pt x="1778" y="683"/>
                      </a:lnTo>
                      <a:lnTo>
                        <a:pt x="1784" y="678"/>
                      </a:lnTo>
                      <a:lnTo>
                        <a:pt x="1790" y="671"/>
                      </a:lnTo>
                      <a:lnTo>
                        <a:pt x="1797" y="666"/>
                      </a:lnTo>
                      <a:lnTo>
                        <a:pt x="1804" y="660"/>
                      </a:lnTo>
                      <a:lnTo>
                        <a:pt x="1808" y="654"/>
                      </a:lnTo>
                      <a:lnTo>
                        <a:pt x="1814" y="648"/>
                      </a:lnTo>
                      <a:lnTo>
                        <a:pt x="1820" y="642"/>
                      </a:lnTo>
                      <a:lnTo>
                        <a:pt x="1826" y="635"/>
                      </a:lnTo>
                      <a:lnTo>
                        <a:pt x="1831" y="629"/>
                      </a:lnTo>
                      <a:lnTo>
                        <a:pt x="1835" y="622"/>
                      </a:lnTo>
                      <a:lnTo>
                        <a:pt x="1840" y="616"/>
                      </a:lnTo>
                      <a:lnTo>
                        <a:pt x="1845" y="609"/>
                      </a:lnTo>
                      <a:lnTo>
                        <a:pt x="1849" y="601"/>
                      </a:lnTo>
                      <a:lnTo>
                        <a:pt x="1854" y="595"/>
                      </a:lnTo>
                      <a:lnTo>
                        <a:pt x="1858" y="588"/>
                      </a:lnTo>
                      <a:lnTo>
                        <a:pt x="1862" y="582"/>
                      </a:lnTo>
                      <a:lnTo>
                        <a:pt x="1866" y="574"/>
                      </a:lnTo>
                      <a:lnTo>
                        <a:pt x="1869" y="567"/>
                      </a:lnTo>
                      <a:lnTo>
                        <a:pt x="1872" y="559"/>
                      </a:lnTo>
                      <a:lnTo>
                        <a:pt x="1876" y="553"/>
                      </a:lnTo>
                      <a:lnTo>
                        <a:pt x="1878" y="544"/>
                      </a:lnTo>
                      <a:lnTo>
                        <a:pt x="1881" y="536"/>
                      </a:lnTo>
                      <a:lnTo>
                        <a:pt x="1883" y="529"/>
                      </a:lnTo>
                      <a:lnTo>
                        <a:pt x="1885" y="521"/>
                      </a:lnTo>
                      <a:lnTo>
                        <a:pt x="1886" y="513"/>
                      </a:lnTo>
                      <a:lnTo>
                        <a:pt x="1889" y="506"/>
                      </a:lnTo>
                      <a:lnTo>
                        <a:pt x="1890" y="498"/>
                      </a:lnTo>
                      <a:lnTo>
                        <a:pt x="1891" y="489"/>
                      </a:lnTo>
                      <a:lnTo>
                        <a:pt x="1892" y="481"/>
                      </a:lnTo>
                      <a:lnTo>
                        <a:pt x="1893" y="473"/>
                      </a:lnTo>
                      <a:lnTo>
                        <a:pt x="1893" y="466"/>
                      </a:lnTo>
                      <a:lnTo>
                        <a:pt x="1894" y="458"/>
                      </a:lnTo>
                      <a:lnTo>
                        <a:pt x="1893" y="449"/>
                      </a:lnTo>
                      <a:lnTo>
                        <a:pt x="1893" y="441"/>
                      </a:lnTo>
                      <a:lnTo>
                        <a:pt x="1892" y="432"/>
                      </a:lnTo>
                      <a:lnTo>
                        <a:pt x="1891" y="424"/>
                      </a:lnTo>
                      <a:lnTo>
                        <a:pt x="1890" y="417"/>
                      </a:lnTo>
                      <a:lnTo>
                        <a:pt x="1889" y="409"/>
                      </a:lnTo>
                      <a:lnTo>
                        <a:pt x="1886" y="400"/>
                      </a:lnTo>
                      <a:lnTo>
                        <a:pt x="1885" y="394"/>
                      </a:lnTo>
                      <a:lnTo>
                        <a:pt x="1883" y="385"/>
                      </a:lnTo>
                      <a:lnTo>
                        <a:pt x="1881" y="377"/>
                      </a:lnTo>
                      <a:lnTo>
                        <a:pt x="1878" y="370"/>
                      </a:lnTo>
                      <a:lnTo>
                        <a:pt x="1876" y="362"/>
                      </a:lnTo>
                      <a:lnTo>
                        <a:pt x="1872" y="354"/>
                      </a:lnTo>
                      <a:lnTo>
                        <a:pt x="1869" y="347"/>
                      </a:lnTo>
                      <a:lnTo>
                        <a:pt x="1866" y="339"/>
                      </a:lnTo>
                      <a:lnTo>
                        <a:pt x="1862" y="333"/>
                      </a:lnTo>
                      <a:lnTo>
                        <a:pt x="1858" y="325"/>
                      </a:lnTo>
                      <a:lnTo>
                        <a:pt x="1854" y="319"/>
                      </a:lnTo>
                      <a:lnTo>
                        <a:pt x="1849" y="311"/>
                      </a:lnTo>
                      <a:lnTo>
                        <a:pt x="1845" y="305"/>
                      </a:lnTo>
                      <a:lnTo>
                        <a:pt x="1840" y="297"/>
                      </a:lnTo>
                      <a:lnTo>
                        <a:pt x="1835" y="291"/>
                      </a:lnTo>
                      <a:lnTo>
                        <a:pt x="1831" y="284"/>
                      </a:lnTo>
                      <a:lnTo>
                        <a:pt x="1826" y="279"/>
                      </a:lnTo>
                      <a:lnTo>
                        <a:pt x="1820" y="272"/>
                      </a:lnTo>
                      <a:lnTo>
                        <a:pt x="1814" y="266"/>
                      </a:lnTo>
                      <a:lnTo>
                        <a:pt x="1808" y="260"/>
                      </a:lnTo>
                      <a:lnTo>
                        <a:pt x="1804" y="255"/>
                      </a:lnTo>
                      <a:lnTo>
                        <a:pt x="1797" y="248"/>
                      </a:lnTo>
                      <a:lnTo>
                        <a:pt x="1790" y="243"/>
                      </a:lnTo>
                      <a:lnTo>
                        <a:pt x="1784" y="237"/>
                      </a:lnTo>
                      <a:lnTo>
                        <a:pt x="1778" y="232"/>
                      </a:lnTo>
                      <a:lnTo>
                        <a:pt x="1771" y="226"/>
                      </a:lnTo>
                      <a:lnTo>
                        <a:pt x="1763" y="220"/>
                      </a:lnTo>
                      <a:lnTo>
                        <a:pt x="1757" y="214"/>
                      </a:lnTo>
                      <a:lnTo>
                        <a:pt x="1750" y="210"/>
                      </a:lnTo>
                      <a:lnTo>
                        <a:pt x="1742" y="205"/>
                      </a:lnTo>
                      <a:lnTo>
                        <a:pt x="1735" y="200"/>
                      </a:lnTo>
                      <a:lnTo>
                        <a:pt x="1727" y="196"/>
                      </a:lnTo>
                      <a:lnTo>
                        <a:pt x="1720" y="192"/>
                      </a:lnTo>
                      <a:lnTo>
                        <a:pt x="1711" y="187"/>
                      </a:lnTo>
                      <a:lnTo>
                        <a:pt x="1703" y="183"/>
                      </a:lnTo>
                      <a:lnTo>
                        <a:pt x="1694" y="180"/>
                      </a:lnTo>
                      <a:lnTo>
                        <a:pt x="1687" y="176"/>
                      </a:lnTo>
                      <a:lnTo>
                        <a:pt x="1678" y="172"/>
                      </a:lnTo>
                      <a:lnTo>
                        <a:pt x="1669" y="169"/>
                      </a:lnTo>
                      <a:lnTo>
                        <a:pt x="1661" y="166"/>
                      </a:lnTo>
                      <a:lnTo>
                        <a:pt x="1653" y="163"/>
                      </a:lnTo>
                      <a:lnTo>
                        <a:pt x="1643" y="159"/>
                      </a:lnTo>
                      <a:lnTo>
                        <a:pt x="1634" y="157"/>
                      </a:lnTo>
                      <a:lnTo>
                        <a:pt x="1625" y="154"/>
                      </a:lnTo>
                      <a:lnTo>
                        <a:pt x="1616" y="151"/>
                      </a:lnTo>
                      <a:lnTo>
                        <a:pt x="1606" y="149"/>
                      </a:lnTo>
                      <a:lnTo>
                        <a:pt x="1597" y="147"/>
                      </a:lnTo>
                      <a:lnTo>
                        <a:pt x="1588" y="145"/>
                      </a:lnTo>
                      <a:lnTo>
                        <a:pt x="1579" y="144"/>
                      </a:lnTo>
                      <a:lnTo>
                        <a:pt x="1569" y="142"/>
                      </a:lnTo>
                      <a:lnTo>
                        <a:pt x="1559" y="141"/>
                      </a:lnTo>
                      <a:lnTo>
                        <a:pt x="1549" y="139"/>
                      </a:lnTo>
                      <a:lnTo>
                        <a:pt x="1540" y="139"/>
                      </a:lnTo>
                      <a:lnTo>
                        <a:pt x="1530" y="138"/>
                      </a:lnTo>
                      <a:lnTo>
                        <a:pt x="1520" y="138"/>
                      </a:lnTo>
                      <a:lnTo>
                        <a:pt x="1510" y="138"/>
                      </a:lnTo>
                      <a:lnTo>
                        <a:pt x="1500" y="138"/>
                      </a:lnTo>
                      <a:lnTo>
                        <a:pt x="1496" y="138"/>
                      </a:lnTo>
                      <a:lnTo>
                        <a:pt x="1493" y="138"/>
                      </a:lnTo>
                      <a:lnTo>
                        <a:pt x="1489" y="138"/>
                      </a:lnTo>
                      <a:lnTo>
                        <a:pt x="1485" y="138"/>
                      </a:lnTo>
                      <a:lnTo>
                        <a:pt x="1478" y="138"/>
                      </a:lnTo>
                      <a:lnTo>
                        <a:pt x="1472" y="138"/>
                      </a:lnTo>
                      <a:lnTo>
                        <a:pt x="1464" y="138"/>
                      </a:lnTo>
                      <a:lnTo>
                        <a:pt x="1458" y="139"/>
                      </a:lnTo>
                      <a:lnTo>
                        <a:pt x="1450" y="141"/>
                      </a:lnTo>
                      <a:lnTo>
                        <a:pt x="1444" y="142"/>
                      </a:lnTo>
                      <a:lnTo>
                        <a:pt x="1437" y="142"/>
                      </a:lnTo>
                      <a:lnTo>
                        <a:pt x="1430" y="143"/>
                      </a:lnTo>
                      <a:lnTo>
                        <a:pt x="1423" y="144"/>
                      </a:lnTo>
                      <a:lnTo>
                        <a:pt x="1417" y="145"/>
                      </a:lnTo>
                      <a:lnTo>
                        <a:pt x="1410" y="146"/>
                      </a:lnTo>
                      <a:lnTo>
                        <a:pt x="1403" y="147"/>
                      </a:lnTo>
                      <a:lnTo>
                        <a:pt x="1397" y="149"/>
                      </a:lnTo>
                      <a:lnTo>
                        <a:pt x="1391" y="151"/>
                      </a:lnTo>
                      <a:lnTo>
                        <a:pt x="1387" y="149"/>
                      </a:lnTo>
                      <a:lnTo>
                        <a:pt x="1382" y="147"/>
                      </a:lnTo>
                      <a:lnTo>
                        <a:pt x="1379" y="145"/>
                      </a:lnTo>
                      <a:lnTo>
                        <a:pt x="1375" y="143"/>
                      </a:lnTo>
                      <a:lnTo>
                        <a:pt x="1372" y="141"/>
                      </a:lnTo>
                      <a:lnTo>
                        <a:pt x="1367" y="138"/>
                      </a:lnTo>
                      <a:lnTo>
                        <a:pt x="1363" y="137"/>
                      </a:lnTo>
                      <a:lnTo>
                        <a:pt x="1360" y="135"/>
                      </a:lnTo>
                      <a:lnTo>
                        <a:pt x="1356" y="134"/>
                      </a:lnTo>
                      <a:lnTo>
                        <a:pt x="1352" y="132"/>
                      </a:lnTo>
                      <a:lnTo>
                        <a:pt x="1348" y="130"/>
                      </a:lnTo>
                      <a:lnTo>
                        <a:pt x="1344" y="127"/>
                      </a:lnTo>
                      <a:lnTo>
                        <a:pt x="1340" y="125"/>
                      </a:lnTo>
                      <a:lnTo>
                        <a:pt x="1337" y="124"/>
                      </a:lnTo>
                      <a:lnTo>
                        <a:pt x="1332" y="123"/>
                      </a:lnTo>
                      <a:lnTo>
                        <a:pt x="1328" y="122"/>
                      </a:lnTo>
                      <a:lnTo>
                        <a:pt x="1324" y="120"/>
                      </a:lnTo>
                      <a:lnTo>
                        <a:pt x="1320" y="119"/>
                      </a:lnTo>
                      <a:lnTo>
                        <a:pt x="1316" y="117"/>
                      </a:lnTo>
                      <a:lnTo>
                        <a:pt x="1312" y="115"/>
                      </a:lnTo>
                      <a:lnTo>
                        <a:pt x="1307" y="114"/>
                      </a:lnTo>
                      <a:lnTo>
                        <a:pt x="1303" y="112"/>
                      </a:lnTo>
                      <a:lnTo>
                        <a:pt x="1300" y="111"/>
                      </a:lnTo>
                      <a:lnTo>
                        <a:pt x="1295" y="110"/>
                      </a:lnTo>
                      <a:lnTo>
                        <a:pt x="1291" y="108"/>
                      </a:lnTo>
                      <a:lnTo>
                        <a:pt x="1286" y="108"/>
                      </a:lnTo>
                      <a:lnTo>
                        <a:pt x="1282" y="106"/>
                      </a:lnTo>
                      <a:lnTo>
                        <a:pt x="1279" y="105"/>
                      </a:lnTo>
                      <a:lnTo>
                        <a:pt x="1273" y="104"/>
                      </a:lnTo>
                      <a:lnTo>
                        <a:pt x="1270" y="102"/>
                      </a:lnTo>
                      <a:lnTo>
                        <a:pt x="1266" y="101"/>
                      </a:lnTo>
                      <a:lnTo>
                        <a:pt x="1261" y="100"/>
                      </a:lnTo>
                      <a:lnTo>
                        <a:pt x="1257" y="99"/>
                      </a:lnTo>
                      <a:lnTo>
                        <a:pt x="1253" y="98"/>
                      </a:lnTo>
                      <a:lnTo>
                        <a:pt x="1248" y="97"/>
                      </a:lnTo>
                      <a:lnTo>
                        <a:pt x="1244" y="96"/>
                      </a:lnTo>
                      <a:lnTo>
                        <a:pt x="1240" y="95"/>
                      </a:lnTo>
                      <a:lnTo>
                        <a:pt x="1235" y="94"/>
                      </a:lnTo>
                      <a:lnTo>
                        <a:pt x="1231" y="93"/>
                      </a:lnTo>
                      <a:lnTo>
                        <a:pt x="1226" y="93"/>
                      </a:lnTo>
                      <a:lnTo>
                        <a:pt x="1222" y="92"/>
                      </a:lnTo>
                      <a:lnTo>
                        <a:pt x="1218" y="90"/>
                      </a:lnTo>
                      <a:lnTo>
                        <a:pt x="1212" y="90"/>
                      </a:lnTo>
                      <a:lnTo>
                        <a:pt x="1209" y="89"/>
                      </a:lnTo>
                      <a:lnTo>
                        <a:pt x="1204" y="89"/>
                      </a:lnTo>
                      <a:lnTo>
                        <a:pt x="1199" y="88"/>
                      </a:lnTo>
                      <a:lnTo>
                        <a:pt x="1195" y="87"/>
                      </a:lnTo>
                      <a:lnTo>
                        <a:pt x="1190" y="87"/>
                      </a:lnTo>
                      <a:lnTo>
                        <a:pt x="1186" y="87"/>
                      </a:lnTo>
                      <a:lnTo>
                        <a:pt x="1181" y="86"/>
                      </a:lnTo>
                      <a:lnTo>
                        <a:pt x="1176" y="86"/>
                      </a:lnTo>
                      <a:lnTo>
                        <a:pt x="1172" y="86"/>
                      </a:lnTo>
                      <a:lnTo>
                        <a:pt x="1168" y="85"/>
                      </a:lnTo>
                      <a:lnTo>
                        <a:pt x="1163" y="84"/>
                      </a:lnTo>
                      <a:lnTo>
                        <a:pt x="1158" y="84"/>
                      </a:lnTo>
                      <a:lnTo>
                        <a:pt x="1154" y="84"/>
                      </a:lnTo>
                      <a:lnTo>
                        <a:pt x="1149" y="84"/>
                      </a:lnTo>
                      <a:lnTo>
                        <a:pt x="1145" y="84"/>
                      </a:lnTo>
                      <a:lnTo>
                        <a:pt x="1139" y="84"/>
                      </a:lnTo>
                      <a:lnTo>
                        <a:pt x="1136" y="84"/>
                      </a:lnTo>
                      <a:lnTo>
                        <a:pt x="1130" y="84"/>
                      </a:lnTo>
                      <a:lnTo>
                        <a:pt x="1126" y="84"/>
                      </a:lnTo>
                      <a:lnTo>
                        <a:pt x="1122" y="84"/>
                      </a:lnTo>
                      <a:lnTo>
                        <a:pt x="1117" y="84"/>
                      </a:lnTo>
                      <a:lnTo>
                        <a:pt x="1111" y="84"/>
                      </a:lnTo>
                      <a:lnTo>
                        <a:pt x="1105" y="84"/>
                      </a:lnTo>
                      <a:lnTo>
                        <a:pt x="1100" y="84"/>
                      </a:lnTo>
                      <a:lnTo>
                        <a:pt x="1094" y="84"/>
                      </a:lnTo>
                      <a:lnTo>
                        <a:pt x="1088" y="84"/>
                      </a:lnTo>
                      <a:lnTo>
                        <a:pt x="1084" y="84"/>
                      </a:lnTo>
                      <a:lnTo>
                        <a:pt x="1077" y="84"/>
                      </a:lnTo>
                      <a:lnTo>
                        <a:pt x="1072" y="85"/>
                      </a:lnTo>
                      <a:lnTo>
                        <a:pt x="1066" y="85"/>
                      </a:lnTo>
                      <a:lnTo>
                        <a:pt x="1061" y="85"/>
                      </a:lnTo>
                      <a:lnTo>
                        <a:pt x="1055" y="86"/>
                      </a:lnTo>
                      <a:lnTo>
                        <a:pt x="1050" y="86"/>
                      </a:lnTo>
                      <a:lnTo>
                        <a:pt x="1044" y="87"/>
                      </a:lnTo>
                      <a:lnTo>
                        <a:pt x="1039" y="87"/>
                      </a:lnTo>
                      <a:lnTo>
                        <a:pt x="1033" y="88"/>
                      </a:lnTo>
                      <a:lnTo>
                        <a:pt x="1029" y="89"/>
                      </a:lnTo>
                      <a:lnTo>
                        <a:pt x="1022" y="89"/>
                      </a:lnTo>
                      <a:lnTo>
                        <a:pt x="1017" y="90"/>
                      </a:lnTo>
                      <a:lnTo>
                        <a:pt x="1012" y="92"/>
                      </a:lnTo>
                      <a:lnTo>
                        <a:pt x="1007" y="93"/>
                      </a:lnTo>
                      <a:lnTo>
                        <a:pt x="1001" y="94"/>
                      </a:lnTo>
                      <a:lnTo>
                        <a:pt x="995" y="95"/>
                      </a:lnTo>
                      <a:lnTo>
                        <a:pt x="991" y="96"/>
                      </a:lnTo>
                      <a:lnTo>
                        <a:pt x="985" y="97"/>
                      </a:lnTo>
                      <a:lnTo>
                        <a:pt x="979" y="98"/>
                      </a:lnTo>
                      <a:lnTo>
                        <a:pt x="974" y="99"/>
                      </a:lnTo>
                      <a:lnTo>
                        <a:pt x="969" y="100"/>
                      </a:lnTo>
                      <a:lnTo>
                        <a:pt x="964" y="102"/>
                      </a:lnTo>
                      <a:lnTo>
                        <a:pt x="959" y="104"/>
                      </a:lnTo>
                      <a:lnTo>
                        <a:pt x="954" y="106"/>
                      </a:lnTo>
                      <a:lnTo>
                        <a:pt x="949" y="108"/>
                      </a:lnTo>
                      <a:lnTo>
                        <a:pt x="944" y="109"/>
                      </a:lnTo>
                      <a:lnTo>
                        <a:pt x="940" y="106"/>
                      </a:lnTo>
                      <a:lnTo>
                        <a:pt x="934" y="102"/>
                      </a:lnTo>
                      <a:lnTo>
                        <a:pt x="929" y="99"/>
                      </a:lnTo>
                      <a:lnTo>
                        <a:pt x="924" y="96"/>
                      </a:lnTo>
                      <a:lnTo>
                        <a:pt x="919" y="93"/>
                      </a:lnTo>
                      <a:lnTo>
                        <a:pt x="914" y="90"/>
                      </a:lnTo>
                      <a:lnTo>
                        <a:pt x="909" y="87"/>
                      </a:lnTo>
                      <a:lnTo>
                        <a:pt x="905" y="85"/>
                      </a:lnTo>
                      <a:lnTo>
                        <a:pt x="899" y="82"/>
                      </a:lnTo>
                      <a:lnTo>
                        <a:pt x="895" y="80"/>
                      </a:lnTo>
                      <a:lnTo>
                        <a:pt x="889" y="75"/>
                      </a:lnTo>
                      <a:lnTo>
                        <a:pt x="885" y="73"/>
                      </a:lnTo>
                      <a:lnTo>
                        <a:pt x="880" y="71"/>
                      </a:lnTo>
                      <a:lnTo>
                        <a:pt x="874" y="68"/>
                      </a:lnTo>
                      <a:lnTo>
                        <a:pt x="869" y="65"/>
                      </a:lnTo>
                      <a:lnTo>
                        <a:pt x="864" y="63"/>
                      </a:lnTo>
                      <a:lnTo>
                        <a:pt x="858" y="61"/>
                      </a:lnTo>
                      <a:lnTo>
                        <a:pt x="853" y="58"/>
                      </a:lnTo>
                      <a:lnTo>
                        <a:pt x="848" y="56"/>
                      </a:lnTo>
                      <a:lnTo>
                        <a:pt x="842" y="54"/>
                      </a:lnTo>
                      <a:lnTo>
                        <a:pt x="837" y="51"/>
                      </a:lnTo>
                      <a:lnTo>
                        <a:pt x="832" y="48"/>
                      </a:lnTo>
                      <a:lnTo>
                        <a:pt x="826" y="46"/>
                      </a:lnTo>
                      <a:lnTo>
                        <a:pt x="821" y="45"/>
                      </a:lnTo>
                      <a:lnTo>
                        <a:pt x="815" y="43"/>
                      </a:lnTo>
                      <a:lnTo>
                        <a:pt x="809" y="40"/>
                      </a:lnTo>
                      <a:lnTo>
                        <a:pt x="803" y="38"/>
                      </a:lnTo>
                      <a:lnTo>
                        <a:pt x="798" y="36"/>
                      </a:lnTo>
                      <a:lnTo>
                        <a:pt x="791" y="34"/>
                      </a:lnTo>
                      <a:lnTo>
                        <a:pt x="787" y="33"/>
                      </a:lnTo>
                      <a:lnTo>
                        <a:pt x="780" y="31"/>
                      </a:lnTo>
                      <a:lnTo>
                        <a:pt x="775" y="30"/>
                      </a:lnTo>
                      <a:lnTo>
                        <a:pt x="769" y="27"/>
                      </a:lnTo>
                      <a:lnTo>
                        <a:pt x="764" y="25"/>
                      </a:lnTo>
                      <a:lnTo>
                        <a:pt x="757" y="23"/>
                      </a:lnTo>
                      <a:lnTo>
                        <a:pt x="752" y="22"/>
                      </a:lnTo>
                      <a:lnTo>
                        <a:pt x="745" y="20"/>
                      </a:lnTo>
                      <a:lnTo>
                        <a:pt x="740" y="19"/>
                      </a:lnTo>
                      <a:lnTo>
                        <a:pt x="734" y="18"/>
                      </a:lnTo>
                      <a:lnTo>
                        <a:pt x="728" y="17"/>
                      </a:lnTo>
                      <a:lnTo>
                        <a:pt x="721" y="14"/>
                      </a:lnTo>
                      <a:lnTo>
                        <a:pt x="716" y="13"/>
                      </a:lnTo>
                      <a:lnTo>
                        <a:pt x="709" y="12"/>
                      </a:lnTo>
                      <a:lnTo>
                        <a:pt x="704" y="11"/>
                      </a:lnTo>
                      <a:lnTo>
                        <a:pt x="697" y="10"/>
                      </a:lnTo>
                      <a:lnTo>
                        <a:pt x="691" y="10"/>
                      </a:lnTo>
                      <a:lnTo>
                        <a:pt x="685" y="8"/>
                      </a:lnTo>
                      <a:lnTo>
                        <a:pt x="679" y="8"/>
                      </a:lnTo>
                      <a:lnTo>
                        <a:pt x="672" y="6"/>
                      </a:lnTo>
                      <a:lnTo>
                        <a:pt x="666" y="6"/>
                      </a:lnTo>
                      <a:lnTo>
                        <a:pt x="659" y="5"/>
                      </a:lnTo>
                      <a:lnTo>
                        <a:pt x="654" y="4"/>
                      </a:lnTo>
                      <a:lnTo>
                        <a:pt x="647" y="4"/>
                      </a:lnTo>
                      <a:lnTo>
                        <a:pt x="641" y="2"/>
                      </a:lnTo>
                      <a:lnTo>
                        <a:pt x="634" y="1"/>
                      </a:lnTo>
                      <a:lnTo>
                        <a:pt x="629" y="1"/>
                      </a:lnTo>
                      <a:lnTo>
                        <a:pt x="622" y="1"/>
                      </a:lnTo>
                      <a:lnTo>
                        <a:pt x="616" y="1"/>
                      </a:lnTo>
                      <a:lnTo>
                        <a:pt x="609" y="0"/>
                      </a:lnTo>
                      <a:lnTo>
                        <a:pt x="602" y="0"/>
                      </a:lnTo>
                      <a:lnTo>
                        <a:pt x="596" y="0"/>
                      </a:lnTo>
                      <a:lnTo>
                        <a:pt x="589" y="0"/>
                      </a:lnTo>
                      <a:lnTo>
                        <a:pt x="583" y="0"/>
                      </a:lnTo>
                      <a:lnTo>
                        <a:pt x="577" y="0"/>
                      </a:lnTo>
                      <a:lnTo>
                        <a:pt x="562" y="0"/>
                      </a:lnTo>
                      <a:lnTo>
                        <a:pt x="547" y="0"/>
                      </a:lnTo>
                      <a:lnTo>
                        <a:pt x="532" y="1"/>
                      </a:lnTo>
                      <a:lnTo>
                        <a:pt x="518" y="2"/>
                      </a:lnTo>
                      <a:lnTo>
                        <a:pt x="503" y="4"/>
                      </a:lnTo>
                      <a:lnTo>
                        <a:pt x="489" y="5"/>
                      </a:lnTo>
                      <a:lnTo>
                        <a:pt x="475" y="7"/>
                      </a:lnTo>
                      <a:lnTo>
                        <a:pt x="461" y="10"/>
                      </a:lnTo>
                      <a:lnTo>
                        <a:pt x="446" y="11"/>
                      </a:lnTo>
                      <a:lnTo>
                        <a:pt x="432" y="14"/>
                      </a:lnTo>
                      <a:lnTo>
                        <a:pt x="418" y="18"/>
                      </a:lnTo>
                      <a:lnTo>
                        <a:pt x="405" y="21"/>
                      </a:lnTo>
                      <a:lnTo>
                        <a:pt x="391" y="24"/>
                      </a:lnTo>
                      <a:lnTo>
                        <a:pt x="378" y="29"/>
                      </a:lnTo>
                      <a:lnTo>
                        <a:pt x="365" y="33"/>
                      </a:lnTo>
                      <a:lnTo>
                        <a:pt x="353" y="37"/>
                      </a:lnTo>
                      <a:lnTo>
                        <a:pt x="338" y="40"/>
                      </a:lnTo>
                      <a:lnTo>
                        <a:pt x="326" y="46"/>
                      </a:lnTo>
                      <a:lnTo>
                        <a:pt x="313" y="51"/>
                      </a:lnTo>
                      <a:lnTo>
                        <a:pt x="301" y="56"/>
                      </a:lnTo>
                      <a:lnTo>
                        <a:pt x="288" y="61"/>
                      </a:lnTo>
                      <a:lnTo>
                        <a:pt x="277" y="68"/>
                      </a:lnTo>
                      <a:lnTo>
                        <a:pt x="265" y="73"/>
                      </a:lnTo>
                      <a:lnTo>
                        <a:pt x="253" y="80"/>
                      </a:lnTo>
                      <a:lnTo>
                        <a:pt x="242" y="86"/>
                      </a:lnTo>
                      <a:lnTo>
                        <a:pt x="230" y="93"/>
                      </a:lnTo>
                      <a:lnTo>
                        <a:pt x="220" y="99"/>
                      </a:lnTo>
                      <a:lnTo>
                        <a:pt x="209" y="107"/>
                      </a:lnTo>
                      <a:lnTo>
                        <a:pt x="199" y="114"/>
                      </a:lnTo>
                      <a:lnTo>
                        <a:pt x="188" y="121"/>
                      </a:lnTo>
                      <a:lnTo>
                        <a:pt x="178" y="129"/>
                      </a:lnTo>
                      <a:lnTo>
                        <a:pt x="169" y="137"/>
                      </a:lnTo>
                      <a:lnTo>
                        <a:pt x="160" y="145"/>
                      </a:lnTo>
                      <a:lnTo>
                        <a:pt x="150" y="154"/>
                      </a:lnTo>
                      <a:lnTo>
                        <a:pt x="140" y="162"/>
                      </a:lnTo>
                      <a:lnTo>
                        <a:pt x="131" y="170"/>
                      </a:lnTo>
                      <a:lnTo>
                        <a:pt x="122" y="179"/>
                      </a:lnTo>
                      <a:lnTo>
                        <a:pt x="114" y="188"/>
                      </a:lnTo>
                      <a:lnTo>
                        <a:pt x="106" y="197"/>
                      </a:lnTo>
                      <a:lnTo>
                        <a:pt x="98" y="207"/>
                      </a:lnTo>
                      <a:lnTo>
                        <a:pt x="90" y="217"/>
                      </a:lnTo>
                      <a:lnTo>
                        <a:pt x="82" y="225"/>
                      </a:lnTo>
                      <a:lnTo>
                        <a:pt x="76" y="235"/>
                      </a:lnTo>
                      <a:lnTo>
                        <a:pt x="68" y="245"/>
                      </a:lnTo>
                      <a:lnTo>
                        <a:pt x="61" y="255"/>
                      </a:lnTo>
                      <a:lnTo>
                        <a:pt x="56" y="264"/>
                      </a:lnTo>
                      <a:lnTo>
                        <a:pt x="50" y="275"/>
                      </a:lnTo>
                      <a:lnTo>
                        <a:pt x="45" y="286"/>
                      </a:lnTo>
                      <a:lnTo>
                        <a:pt x="38" y="296"/>
                      </a:lnTo>
                      <a:lnTo>
                        <a:pt x="34" y="307"/>
                      </a:lnTo>
                      <a:lnTo>
                        <a:pt x="29" y="318"/>
                      </a:lnTo>
                      <a:lnTo>
                        <a:pt x="25" y="329"/>
                      </a:lnTo>
                      <a:lnTo>
                        <a:pt x="21" y="341"/>
                      </a:lnTo>
                      <a:lnTo>
                        <a:pt x="17" y="351"/>
                      </a:lnTo>
                      <a:lnTo>
                        <a:pt x="13" y="362"/>
                      </a:lnTo>
                      <a:lnTo>
                        <a:pt x="11" y="374"/>
                      </a:lnTo>
                      <a:lnTo>
                        <a:pt x="8" y="385"/>
                      </a:lnTo>
                      <a:lnTo>
                        <a:pt x="6" y="397"/>
                      </a:lnTo>
                      <a:lnTo>
                        <a:pt x="4" y="409"/>
                      </a:lnTo>
                      <a:lnTo>
                        <a:pt x="2" y="421"/>
                      </a:lnTo>
                      <a:lnTo>
                        <a:pt x="0" y="433"/>
                      </a:lnTo>
                      <a:lnTo>
                        <a:pt x="0" y="445"/>
                      </a:lnTo>
                      <a:lnTo>
                        <a:pt x="0" y="457"/>
                      </a:lnTo>
                      <a:lnTo>
                        <a:pt x="0" y="470"/>
                      </a:lnTo>
                      <a:lnTo>
                        <a:pt x="0" y="481"/>
                      </a:lnTo>
                      <a:lnTo>
                        <a:pt x="0" y="493"/>
                      </a:lnTo>
                      <a:lnTo>
                        <a:pt x="0" y="505"/>
                      </a:lnTo>
                      <a:lnTo>
                        <a:pt x="2" y="517"/>
                      </a:lnTo>
                      <a:lnTo>
                        <a:pt x="4" y="528"/>
                      </a:lnTo>
                      <a:lnTo>
                        <a:pt x="6" y="539"/>
                      </a:lnTo>
                      <a:lnTo>
                        <a:pt x="8" y="550"/>
                      </a:lnTo>
                      <a:lnTo>
                        <a:pt x="11" y="562"/>
                      </a:lnTo>
                      <a:lnTo>
                        <a:pt x="13" y="574"/>
                      </a:lnTo>
                      <a:lnTo>
                        <a:pt x="17" y="585"/>
                      </a:lnTo>
                      <a:lnTo>
                        <a:pt x="21" y="596"/>
                      </a:lnTo>
                      <a:lnTo>
                        <a:pt x="25" y="607"/>
                      </a:lnTo>
                      <a:lnTo>
                        <a:pt x="29" y="618"/>
                      </a:lnTo>
                      <a:lnTo>
                        <a:pt x="34" y="629"/>
                      </a:lnTo>
                      <a:lnTo>
                        <a:pt x="38" y="639"/>
                      </a:lnTo>
                      <a:lnTo>
                        <a:pt x="45" y="650"/>
                      </a:lnTo>
                      <a:lnTo>
                        <a:pt x="50" y="660"/>
                      </a:lnTo>
                      <a:lnTo>
                        <a:pt x="56" y="671"/>
                      </a:lnTo>
                      <a:lnTo>
                        <a:pt x="61" y="681"/>
                      </a:lnTo>
                      <a:lnTo>
                        <a:pt x="68" y="692"/>
                      </a:lnTo>
                      <a:lnTo>
                        <a:pt x="76" y="700"/>
                      </a:lnTo>
                      <a:lnTo>
                        <a:pt x="82" y="710"/>
                      </a:lnTo>
                      <a:lnTo>
                        <a:pt x="90" y="720"/>
                      </a:lnTo>
                      <a:lnTo>
                        <a:pt x="98" y="730"/>
                      </a:lnTo>
                      <a:lnTo>
                        <a:pt x="106" y="738"/>
                      </a:lnTo>
                      <a:lnTo>
                        <a:pt x="114" y="747"/>
                      </a:lnTo>
                      <a:lnTo>
                        <a:pt x="122" y="756"/>
                      </a:lnTo>
                      <a:lnTo>
                        <a:pt x="131" y="766"/>
                      </a:lnTo>
                      <a:lnTo>
                        <a:pt x="140" y="774"/>
                      </a:lnTo>
                      <a:lnTo>
                        <a:pt x="150" y="782"/>
                      </a:lnTo>
                      <a:lnTo>
                        <a:pt x="160" y="791"/>
                      </a:lnTo>
                      <a:lnTo>
                        <a:pt x="169" y="799"/>
                      </a:lnTo>
                      <a:lnTo>
                        <a:pt x="178" y="807"/>
                      </a:lnTo>
                      <a:lnTo>
                        <a:pt x="188" y="814"/>
                      </a:lnTo>
                      <a:lnTo>
                        <a:pt x="199" y="822"/>
                      </a:lnTo>
                      <a:lnTo>
                        <a:pt x="209" y="829"/>
                      </a:lnTo>
                      <a:lnTo>
                        <a:pt x="220" y="835"/>
                      </a:lnTo>
                      <a:lnTo>
                        <a:pt x="230" y="843"/>
                      </a:lnTo>
                      <a:lnTo>
                        <a:pt x="242" y="849"/>
                      </a:lnTo>
                      <a:lnTo>
                        <a:pt x="253" y="857"/>
                      </a:lnTo>
                      <a:lnTo>
                        <a:pt x="265" y="862"/>
                      </a:lnTo>
                      <a:lnTo>
                        <a:pt x="277" y="868"/>
                      </a:lnTo>
                      <a:lnTo>
                        <a:pt x="288" y="873"/>
                      </a:lnTo>
                      <a:lnTo>
                        <a:pt x="301" y="880"/>
                      </a:lnTo>
                      <a:lnTo>
                        <a:pt x="313" y="885"/>
                      </a:lnTo>
                      <a:lnTo>
                        <a:pt x="326" y="890"/>
                      </a:lnTo>
                      <a:lnTo>
                        <a:pt x="338" y="895"/>
                      </a:lnTo>
                      <a:lnTo>
                        <a:pt x="353" y="900"/>
                      </a:lnTo>
                      <a:lnTo>
                        <a:pt x="365" y="904"/>
                      </a:lnTo>
                      <a:lnTo>
                        <a:pt x="378" y="908"/>
                      </a:lnTo>
                      <a:lnTo>
                        <a:pt x="391" y="911"/>
                      </a:lnTo>
                      <a:lnTo>
                        <a:pt x="405" y="916"/>
                      </a:lnTo>
                      <a:lnTo>
                        <a:pt x="418" y="918"/>
                      </a:lnTo>
                      <a:lnTo>
                        <a:pt x="432" y="921"/>
                      </a:lnTo>
                      <a:lnTo>
                        <a:pt x="446" y="924"/>
                      </a:lnTo>
                      <a:lnTo>
                        <a:pt x="461" y="928"/>
                      </a:lnTo>
                      <a:lnTo>
                        <a:pt x="475" y="929"/>
                      </a:lnTo>
                      <a:lnTo>
                        <a:pt x="489" y="931"/>
                      </a:lnTo>
                      <a:lnTo>
                        <a:pt x="503" y="932"/>
                      </a:lnTo>
                      <a:lnTo>
                        <a:pt x="518" y="934"/>
                      </a:lnTo>
                      <a:lnTo>
                        <a:pt x="532" y="934"/>
                      </a:lnTo>
                      <a:lnTo>
                        <a:pt x="547" y="936"/>
                      </a:lnTo>
                      <a:lnTo>
                        <a:pt x="562" y="936"/>
                      </a:lnTo>
                      <a:lnTo>
                        <a:pt x="577" y="937"/>
                      </a:lnTo>
                      <a:lnTo>
                        <a:pt x="583" y="936"/>
                      </a:lnTo>
                      <a:lnTo>
                        <a:pt x="588" y="936"/>
                      </a:lnTo>
                      <a:lnTo>
                        <a:pt x="595" y="936"/>
                      </a:lnTo>
                      <a:lnTo>
                        <a:pt x="600" y="936"/>
                      </a:lnTo>
                      <a:lnTo>
                        <a:pt x="607" y="936"/>
                      </a:lnTo>
                      <a:lnTo>
                        <a:pt x="612" y="936"/>
                      </a:lnTo>
                      <a:lnTo>
                        <a:pt x="618" y="935"/>
                      </a:lnTo>
                      <a:lnTo>
                        <a:pt x="624" y="935"/>
                      </a:lnTo>
                      <a:lnTo>
                        <a:pt x="630" y="934"/>
                      </a:lnTo>
                      <a:lnTo>
                        <a:pt x="635" y="934"/>
                      </a:lnTo>
                      <a:lnTo>
                        <a:pt x="641" y="933"/>
                      </a:lnTo>
                      <a:lnTo>
                        <a:pt x="647" y="933"/>
                      </a:lnTo>
                      <a:lnTo>
                        <a:pt x="653" y="932"/>
                      </a:lnTo>
                      <a:lnTo>
                        <a:pt x="658" y="931"/>
                      </a:lnTo>
                      <a:lnTo>
                        <a:pt x="665" y="931"/>
                      </a:lnTo>
                      <a:lnTo>
                        <a:pt x="670" y="931"/>
                      </a:lnTo>
                      <a:lnTo>
                        <a:pt x="676" y="930"/>
                      </a:lnTo>
                      <a:lnTo>
                        <a:pt x="681" y="928"/>
                      </a:lnTo>
                      <a:lnTo>
                        <a:pt x="686" y="926"/>
                      </a:lnTo>
                      <a:lnTo>
                        <a:pt x="693" y="926"/>
                      </a:lnTo>
                      <a:lnTo>
                        <a:pt x="697" y="924"/>
                      </a:lnTo>
                      <a:lnTo>
                        <a:pt x="703" y="924"/>
                      </a:lnTo>
                      <a:lnTo>
                        <a:pt x="709" y="923"/>
                      </a:lnTo>
                      <a:lnTo>
                        <a:pt x="715" y="922"/>
                      </a:lnTo>
                      <a:lnTo>
                        <a:pt x="720" y="921"/>
                      </a:lnTo>
                      <a:lnTo>
                        <a:pt x="726" y="920"/>
                      </a:lnTo>
                      <a:lnTo>
                        <a:pt x="730" y="918"/>
                      </a:lnTo>
                      <a:lnTo>
                        <a:pt x="737" y="918"/>
                      </a:lnTo>
                      <a:lnTo>
                        <a:pt x="742" y="916"/>
                      </a:lnTo>
                      <a:lnTo>
                        <a:pt x="748" y="915"/>
                      </a:lnTo>
                      <a:lnTo>
                        <a:pt x="753" y="913"/>
                      </a:lnTo>
                      <a:lnTo>
                        <a:pt x="758" y="912"/>
                      </a:lnTo>
                      <a:lnTo>
                        <a:pt x="764" y="910"/>
                      </a:lnTo>
                      <a:lnTo>
                        <a:pt x="768" y="909"/>
                      </a:lnTo>
                      <a:lnTo>
                        <a:pt x="774" y="907"/>
                      </a:lnTo>
                      <a:lnTo>
                        <a:pt x="779" y="906"/>
                      </a:lnTo>
                      <a:lnTo>
                        <a:pt x="784" y="904"/>
                      </a:lnTo>
                      <a:lnTo>
                        <a:pt x="790" y="901"/>
                      </a:lnTo>
                      <a:lnTo>
                        <a:pt x="794" y="900"/>
                      </a:lnTo>
                      <a:lnTo>
                        <a:pt x="800" y="898"/>
                      </a:lnTo>
                      <a:lnTo>
                        <a:pt x="805" y="896"/>
                      </a:lnTo>
                      <a:lnTo>
                        <a:pt x="810" y="895"/>
                      </a:lnTo>
                      <a:lnTo>
                        <a:pt x="815" y="893"/>
                      </a:lnTo>
                      <a:lnTo>
                        <a:pt x="821" y="891"/>
                      </a:lnTo>
                      <a:lnTo>
                        <a:pt x="825" y="888"/>
                      </a:lnTo>
                      <a:lnTo>
                        <a:pt x="832" y="886"/>
                      </a:lnTo>
                      <a:lnTo>
                        <a:pt x="836" y="885"/>
                      </a:lnTo>
                      <a:lnTo>
                        <a:pt x="841" y="883"/>
                      </a:lnTo>
                      <a:lnTo>
                        <a:pt x="847" y="881"/>
                      </a:lnTo>
                      <a:lnTo>
                        <a:pt x="851" y="879"/>
                      </a:lnTo>
                      <a:lnTo>
                        <a:pt x="857" y="876"/>
                      </a:lnTo>
                      <a:lnTo>
                        <a:pt x="861" y="874"/>
                      </a:lnTo>
                      <a:lnTo>
                        <a:pt x="866" y="872"/>
                      </a:lnTo>
                      <a:lnTo>
                        <a:pt x="871" y="870"/>
                      </a:lnTo>
                      <a:lnTo>
                        <a:pt x="876" y="868"/>
                      </a:lnTo>
                      <a:lnTo>
                        <a:pt x="881" y="866"/>
                      </a:lnTo>
                      <a:lnTo>
                        <a:pt x="885" y="863"/>
                      </a:lnTo>
                      <a:lnTo>
                        <a:pt x="890" y="860"/>
                      </a:lnTo>
                      <a:lnTo>
                        <a:pt x="895" y="858"/>
                      </a:lnTo>
                      <a:lnTo>
                        <a:pt x="899" y="856"/>
                      </a:lnTo>
                      <a:lnTo>
                        <a:pt x="905" y="854"/>
                      </a:lnTo>
                      <a:lnTo>
                        <a:pt x="909" y="850"/>
                      </a:lnTo>
                      <a:lnTo>
                        <a:pt x="913" y="848"/>
                      </a:lnTo>
                      <a:lnTo>
                        <a:pt x="919" y="8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grpSp>
              <p:nvGrpSpPr>
                <p:cNvPr id="6" name="Group 24"/>
                <p:cNvGrpSpPr>
                  <a:grpSpLocks/>
                </p:cNvGrpSpPr>
                <p:nvPr/>
              </p:nvGrpSpPr>
              <p:grpSpPr bwMode="auto">
                <a:xfrm>
                  <a:off x="10980" y="2628"/>
                  <a:ext cx="1757" cy="1237"/>
                  <a:chOff x="10980" y="2628"/>
                  <a:chExt cx="1757" cy="1237"/>
                </a:xfrm>
              </p:grpSpPr>
              <p:sp>
                <p:nvSpPr>
                  <p:cNvPr id="13330" name="Freeform 25"/>
                  <p:cNvSpPr>
                    <a:spLocks/>
                  </p:cNvSpPr>
                  <p:nvPr/>
                </p:nvSpPr>
                <p:spPr bwMode="auto">
                  <a:xfrm>
                    <a:off x="10980" y="2628"/>
                    <a:ext cx="1659" cy="837"/>
                  </a:xfrm>
                  <a:custGeom>
                    <a:avLst/>
                    <a:gdLst>
                      <a:gd name="T0" fmla="*/ 850 w 1659"/>
                      <a:gd name="T1" fmla="*/ 769 h 837"/>
                      <a:gd name="T2" fmla="*/ 904 w 1659"/>
                      <a:gd name="T3" fmla="*/ 781 h 837"/>
                      <a:gd name="T4" fmla="*/ 961 w 1659"/>
                      <a:gd name="T5" fmla="*/ 786 h 837"/>
                      <a:gd name="T6" fmla="*/ 1013 w 1659"/>
                      <a:gd name="T7" fmla="*/ 785 h 837"/>
                      <a:gd name="T8" fmla="*/ 1064 w 1659"/>
                      <a:gd name="T9" fmla="*/ 778 h 837"/>
                      <a:gd name="T10" fmla="*/ 1112 w 1659"/>
                      <a:gd name="T11" fmla="*/ 767 h 837"/>
                      <a:gd name="T12" fmla="*/ 1159 w 1659"/>
                      <a:gd name="T13" fmla="*/ 752 h 837"/>
                      <a:gd name="T14" fmla="*/ 1202 w 1659"/>
                      <a:gd name="T15" fmla="*/ 733 h 837"/>
                      <a:gd name="T16" fmla="*/ 1242 w 1659"/>
                      <a:gd name="T17" fmla="*/ 711 h 837"/>
                      <a:gd name="T18" fmla="*/ 1286 w 1659"/>
                      <a:gd name="T19" fmla="*/ 693 h 837"/>
                      <a:gd name="T20" fmla="*/ 1358 w 1659"/>
                      <a:gd name="T21" fmla="*/ 691 h 837"/>
                      <a:gd name="T22" fmla="*/ 1440 w 1659"/>
                      <a:gd name="T23" fmla="*/ 674 h 837"/>
                      <a:gd name="T24" fmla="*/ 1513 w 1659"/>
                      <a:gd name="T25" fmla="*/ 640 h 837"/>
                      <a:gd name="T26" fmla="*/ 1573 w 1659"/>
                      <a:gd name="T27" fmla="*/ 595 h 837"/>
                      <a:gd name="T28" fmla="*/ 1620 w 1659"/>
                      <a:gd name="T29" fmla="*/ 538 h 837"/>
                      <a:gd name="T30" fmla="*/ 1649 w 1659"/>
                      <a:gd name="T31" fmla="*/ 473 h 837"/>
                      <a:gd name="T32" fmla="*/ 1658 w 1659"/>
                      <a:gd name="T33" fmla="*/ 401 h 837"/>
                      <a:gd name="T34" fmla="*/ 1644 w 1659"/>
                      <a:gd name="T35" fmla="*/ 329 h 837"/>
                      <a:gd name="T36" fmla="*/ 1611 w 1659"/>
                      <a:gd name="T37" fmla="*/ 266 h 837"/>
                      <a:gd name="T38" fmla="*/ 1563 w 1659"/>
                      <a:gd name="T39" fmla="*/ 211 h 837"/>
                      <a:gd name="T40" fmla="*/ 1499 w 1659"/>
                      <a:gd name="T41" fmla="*/ 167 h 837"/>
                      <a:gd name="T42" fmla="*/ 1424 w 1659"/>
                      <a:gd name="T43" fmla="*/ 138 h 837"/>
                      <a:gd name="T44" fmla="*/ 1340 w 1659"/>
                      <a:gd name="T45" fmla="*/ 123 h 837"/>
                      <a:gd name="T46" fmla="*/ 1272 w 1659"/>
                      <a:gd name="T47" fmla="*/ 124 h 837"/>
                      <a:gd name="T48" fmla="*/ 1212 w 1659"/>
                      <a:gd name="T49" fmla="*/ 130 h 837"/>
                      <a:gd name="T50" fmla="*/ 1153 w 1659"/>
                      <a:gd name="T51" fmla="*/ 104 h 837"/>
                      <a:gd name="T52" fmla="*/ 1117 w 1659"/>
                      <a:gd name="T53" fmla="*/ 92 h 837"/>
                      <a:gd name="T54" fmla="*/ 1079 w 1659"/>
                      <a:gd name="T55" fmla="*/ 82 h 837"/>
                      <a:gd name="T56" fmla="*/ 1038 w 1659"/>
                      <a:gd name="T57" fmla="*/ 77 h 837"/>
                      <a:gd name="T58" fmla="*/ 999 w 1659"/>
                      <a:gd name="T59" fmla="*/ 75 h 837"/>
                      <a:gd name="T60" fmla="*/ 952 w 1659"/>
                      <a:gd name="T61" fmla="*/ 75 h 837"/>
                      <a:gd name="T62" fmla="*/ 904 w 1659"/>
                      <a:gd name="T63" fmla="*/ 78 h 837"/>
                      <a:gd name="T64" fmla="*/ 858 w 1659"/>
                      <a:gd name="T65" fmla="*/ 88 h 837"/>
                      <a:gd name="T66" fmla="*/ 814 w 1659"/>
                      <a:gd name="T67" fmla="*/ 88 h 837"/>
                      <a:gd name="T68" fmla="*/ 770 w 1659"/>
                      <a:gd name="T69" fmla="*/ 63 h 837"/>
                      <a:gd name="T70" fmla="*/ 723 w 1659"/>
                      <a:gd name="T71" fmla="*/ 41 h 837"/>
                      <a:gd name="T72" fmla="*/ 673 w 1659"/>
                      <a:gd name="T73" fmla="*/ 24 h 837"/>
                      <a:gd name="T74" fmla="*/ 620 w 1659"/>
                      <a:gd name="T75" fmla="*/ 11 h 837"/>
                      <a:gd name="T76" fmla="*/ 566 w 1659"/>
                      <a:gd name="T77" fmla="*/ 3 h 837"/>
                      <a:gd name="T78" fmla="*/ 510 w 1659"/>
                      <a:gd name="T79" fmla="*/ 0 h 837"/>
                      <a:gd name="T80" fmla="*/ 390 w 1659"/>
                      <a:gd name="T81" fmla="*/ 9 h 837"/>
                      <a:gd name="T82" fmla="*/ 274 w 1659"/>
                      <a:gd name="T83" fmla="*/ 44 h 837"/>
                      <a:gd name="T84" fmla="*/ 173 w 1659"/>
                      <a:gd name="T85" fmla="*/ 101 h 837"/>
                      <a:gd name="T86" fmla="*/ 91 w 1659"/>
                      <a:gd name="T87" fmla="*/ 176 h 837"/>
                      <a:gd name="T88" fmla="*/ 34 w 1659"/>
                      <a:gd name="T89" fmla="*/ 265 h 837"/>
                      <a:gd name="T90" fmla="*/ 3 w 1659"/>
                      <a:gd name="T91" fmla="*/ 365 h 837"/>
                      <a:gd name="T92" fmla="*/ 3 w 1659"/>
                      <a:gd name="T93" fmla="*/ 472 h 837"/>
                      <a:gd name="T94" fmla="*/ 34 w 1659"/>
                      <a:gd name="T95" fmla="*/ 572 h 837"/>
                      <a:gd name="T96" fmla="*/ 91 w 1659"/>
                      <a:gd name="T97" fmla="*/ 661 h 837"/>
                      <a:gd name="T98" fmla="*/ 173 w 1659"/>
                      <a:gd name="T99" fmla="*/ 735 h 837"/>
                      <a:gd name="T100" fmla="*/ 274 w 1659"/>
                      <a:gd name="T101" fmla="*/ 791 h 837"/>
                      <a:gd name="T102" fmla="*/ 390 w 1659"/>
                      <a:gd name="T103" fmla="*/ 826 h 837"/>
                      <a:gd name="T104" fmla="*/ 509 w 1659"/>
                      <a:gd name="T105" fmla="*/ 837 h 837"/>
                      <a:gd name="T106" fmla="*/ 560 w 1659"/>
                      <a:gd name="T107" fmla="*/ 834 h 837"/>
                      <a:gd name="T108" fmla="*/ 611 w 1659"/>
                      <a:gd name="T109" fmla="*/ 826 h 837"/>
                      <a:gd name="T110" fmla="*/ 660 w 1659"/>
                      <a:gd name="T111" fmla="*/ 816 h 837"/>
                      <a:gd name="T112" fmla="*/ 706 w 1659"/>
                      <a:gd name="T113" fmla="*/ 802 h 837"/>
                      <a:gd name="T114" fmla="*/ 749 w 1659"/>
                      <a:gd name="T115" fmla="*/ 785 h 837"/>
                      <a:gd name="T116" fmla="*/ 792 w 1659"/>
                      <a:gd name="T117" fmla="*/ 763 h 837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1659"/>
                      <a:gd name="T178" fmla="*/ 0 h 837"/>
                      <a:gd name="T179" fmla="*/ 1659 w 1659"/>
                      <a:gd name="T180" fmla="*/ 837 h 837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1659" h="837">
                        <a:moveTo>
                          <a:pt x="804" y="756"/>
                        </a:moveTo>
                        <a:lnTo>
                          <a:pt x="808" y="757"/>
                        </a:lnTo>
                        <a:lnTo>
                          <a:pt x="814" y="760"/>
                        </a:lnTo>
                        <a:lnTo>
                          <a:pt x="818" y="761"/>
                        </a:lnTo>
                        <a:lnTo>
                          <a:pt x="823" y="763"/>
                        </a:lnTo>
                        <a:lnTo>
                          <a:pt x="828" y="765"/>
                        </a:lnTo>
                        <a:lnTo>
                          <a:pt x="834" y="766"/>
                        </a:lnTo>
                        <a:lnTo>
                          <a:pt x="839" y="767"/>
                        </a:lnTo>
                        <a:lnTo>
                          <a:pt x="844" y="769"/>
                        </a:lnTo>
                        <a:lnTo>
                          <a:pt x="850" y="769"/>
                        </a:lnTo>
                        <a:lnTo>
                          <a:pt x="855" y="772"/>
                        </a:lnTo>
                        <a:lnTo>
                          <a:pt x="860" y="773"/>
                        </a:lnTo>
                        <a:lnTo>
                          <a:pt x="866" y="775"/>
                        </a:lnTo>
                        <a:lnTo>
                          <a:pt x="871" y="775"/>
                        </a:lnTo>
                        <a:lnTo>
                          <a:pt x="877" y="776"/>
                        </a:lnTo>
                        <a:lnTo>
                          <a:pt x="882" y="778"/>
                        </a:lnTo>
                        <a:lnTo>
                          <a:pt x="888" y="779"/>
                        </a:lnTo>
                        <a:lnTo>
                          <a:pt x="893" y="779"/>
                        </a:lnTo>
                        <a:lnTo>
                          <a:pt x="899" y="780"/>
                        </a:lnTo>
                        <a:lnTo>
                          <a:pt x="904" y="781"/>
                        </a:lnTo>
                        <a:lnTo>
                          <a:pt x="910" y="782"/>
                        </a:lnTo>
                        <a:lnTo>
                          <a:pt x="915" y="782"/>
                        </a:lnTo>
                        <a:lnTo>
                          <a:pt x="920" y="784"/>
                        </a:lnTo>
                        <a:lnTo>
                          <a:pt x="926" y="784"/>
                        </a:lnTo>
                        <a:lnTo>
                          <a:pt x="932" y="785"/>
                        </a:lnTo>
                        <a:lnTo>
                          <a:pt x="937" y="785"/>
                        </a:lnTo>
                        <a:lnTo>
                          <a:pt x="943" y="786"/>
                        </a:lnTo>
                        <a:lnTo>
                          <a:pt x="949" y="786"/>
                        </a:lnTo>
                        <a:lnTo>
                          <a:pt x="954" y="786"/>
                        </a:lnTo>
                        <a:lnTo>
                          <a:pt x="961" y="786"/>
                        </a:lnTo>
                        <a:lnTo>
                          <a:pt x="966" y="786"/>
                        </a:lnTo>
                        <a:lnTo>
                          <a:pt x="972" y="786"/>
                        </a:lnTo>
                        <a:lnTo>
                          <a:pt x="978" y="787"/>
                        </a:lnTo>
                        <a:lnTo>
                          <a:pt x="983" y="786"/>
                        </a:lnTo>
                        <a:lnTo>
                          <a:pt x="988" y="786"/>
                        </a:lnTo>
                        <a:lnTo>
                          <a:pt x="994" y="786"/>
                        </a:lnTo>
                        <a:lnTo>
                          <a:pt x="999" y="786"/>
                        </a:lnTo>
                        <a:lnTo>
                          <a:pt x="1003" y="786"/>
                        </a:lnTo>
                        <a:lnTo>
                          <a:pt x="1009" y="786"/>
                        </a:lnTo>
                        <a:lnTo>
                          <a:pt x="1013" y="785"/>
                        </a:lnTo>
                        <a:lnTo>
                          <a:pt x="1020" y="785"/>
                        </a:lnTo>
                        <a:lnTo>
                          <a:pt x="1024" y="784"/>
                        </a:lnTo>
                        <a:lnTo>
                          <a:pt x="1030" y="784"/>
                        </a:lnTo>
                        <a:lnTo>
                          <a:pt x="1034" y="782"/>
                        </a:lnTo>
                        <a:lnTo>
                          <a:pt x="1039" y="782"/>
                        </a:lnTo>
                        <a:lnTo>
                          <a:pt x="1045" y="781"/>
                        </a:lnTo>
                        <a:lnTo>
                          <a:pt x="1050" y="781"/>
                        </a:lnTo>
                        <a:lnTo>
                          <a:pt x="1055" y="779"/>
                        </a:lnTo>
                        <a:lnTo>
                          <a:pt x="1060" y="779"/>
                        </a:lnTo>
                        <a:lnTo>
                          <a:pt x="1064" y="778"/>
                        </a:lnTo>
                        <a:lnTo>
                          <a:pt x="1070" y="778"/>
                        </a:lnTo>
                        <a:lnTo>
                          <a:pt x="1074" y="776"/>
                        </a:lnTo>
                        <a:lnTo>
                          <a:pt x="1080" y="776"/>
                        </a:lnTo>
                        <a:lnTo>
                          <a:pt x="1084" y="775"/>
                        </a:lnTo>
                        <a:lnTo>
                          <a:pt x="1090" y="774"/>
                        </a:lnTo>
                        <a:lnTo>
                          <a:pt x="1094" y="773"/>
                        </a:lnTo>
                        <a:lnTo>
                          <a:pt x="1099" y="772"/>
                        </a:lnTo>
                        <a:lnTo>
                          <a:pt x="1103" y="769"/>
                        </a:lnTo>
                        <a:lnTo>
                          <a:pt x="1108" y="769"/>
                        </a:lnTo>
                        <a:lnTo>
                          <a:pt x="1112" y="767"/>
                        </a:lnTo>
                        <a:lnTo>
                          <a:pt x="1118" y="766"/>
                        </a:lnTo>
                        <a:lnTo>
                          <a:pt x="1122" y="765"/>
                        </a:lnTo>
                        <a:lnTo>
                          <a:pt x="1128" y="764"/>
                        </a:lnTo>
                        <a:lnTo>
                          <a:pt x="1132" y="762"/>
                        </a:lnTo>
                        <a:lnTo>
                          <a:pt x="1138" y="761"/>
                        </a:lnTo>
                        <a:lnTo>
                          <a:pt x="1141" y="760"/>
                        </a:lnTo>
                        <a:lnTo>
                          <a:pt x="1146" y="757"/>
                        </a:lnTo>
                        <a:lnTo>
                          <a:pt x="1151" y="755"/>
                        </a:lnTo>
                        <a:lnTo>
                          <a:pt x="1155" y="754"/>
                        </a:lnTo>
                        <a:lnTo>
                          <a:pt x="1159" y="752"/>
                        </a:lnTo>
                        <a:lnTo>
                          <a:pt x="1164" y="751"/>
                        </a:lnTo>
                        <a:lnTo>
                          <a:pt x="1168" y="749"/>
                        </a:lnTo>
                        <a:lnTo>
                          <a:pt x="1172" y="748"/>
                        </a:lnTo>
                        <a:lnTo>
                          <a:pt x="1177" y="745"/>
                        </a:lnTo>
                        <a:lnTo>
                          <a:pt x="1181" y="743"/>
                        </a:lnTo>
                        <a:lnTo>
                          <a:pt x="1186" y="741"/>
                        </a:lnTo>
                        <a:lnTo>
                          <a:pt x="1190" y="740"/>
                        </a:lnTo>
                        <a:lnTo>
                          <a:pt x="1194" y="738"/>
                        </a:lnTo>
                        <a:lnTo>
                          <a:pt x="1199" y="736"/>
                        </a:lnTo>
                        <a:lnTo>
                          <a:pt x="1202" y="733"/>
                        </a:lnTo>
                        <a:lnTo>
                          <a:pt x="1207" y="731"/>
                        </a:lnTo>
                        <a:lnTo>
                          <a:pt x="1211" y="729"/>
                        </a:lnTo>
                        <a:lnTo>
                          <a:pt x="1215" y="726"/>
                        </a:lnTo>
                        <a:lnTo>
                          <a:pt x="1218" y="725"/>
                        </a:lnTo>
                        <a:lnTo>
                          <a:pt x="1223" y="723"/>
                        </a:lnTo>
                        <a:lnTo>
                          <a:pt x="1227" y="719"/>
                        </a:lnTo>
                        <a:lnTo>
                          <a:pt x="1230" y="717"/>
                        </a:lnTo>
                        <a:lnTo>
                          <a:pt x="1235" y="715"/>
                        </a:lnTo>
                        <a:lnTo>
                          <a:pt x="1239" y="713"/>
                        </a:lnTo>
                        <a:lnTo>
                          <a:pt x="1242" y="711"/>
                        </a:lnTo>
                        <a:lnTo>
                          <a:pt x="1247" y="708"/>
                        </a:lnTo>
                        <a:lnTo>
                          <a:pt x="1250" y="705"/>
                        </a:lnTo>
                        <a:lnTo>
                          <a:pt x="1254" y="703"/>
                        </a:lnTo>
                        <a:lnTo>
                          <a:pt x="1258" y="700"/>
                        </a:lnTo>
                        <a:lnTo>
                          <a:pt x="1262" y="698"/>
                        </a:lnTo>
                        <a:lnTo>
                          <a:pt x="1265" y="695"/>
                        </a:lnTo>
                        <a:lnTo>
                          <a:pt x="1270" y="693"/>
                        </a:lnTo>
                        <a:lnTo>
                          <a:pt x="1275" y="693"/>
                        </a:lnTo>
                        <a:lnTo>
                          <a:pt x="1280" y="693"/>
                        </a:lnTo>
                        <a:lnTo>
                          <a:pt x="1286" y="693"/>
                        </a:lnTo>
                        <a:lnTo>
                          <a:pt x="1291" y="693"/>
                        </a:lnTo>
                        <a:lnTo>
                          <a:pt x="1297" y="693"/>
                        </a:lnTo>
                        <a:lnTo>
                          <a:pt x="1303" y="694"/>
                        </a:lnTo>
                        <a:lnTo>
                          <a:pt x="1309" y="694"/>
                        </a:lnTo>
                        <a:lnTo>
                          <a:pt x="1314" y="695"/>
                        </a:lnTo>
                        <a:lnTo>
                          <a:pt x="1323" y="694"/>
                        </a:lnTo>
                        <a:lnTo>
                          <a:pt x="1332" y="694"/>
                        </a:lnTo>
                        <a:lnTo>
                          <a:pt x="1340" y="693"/>
                        </a:lnTo>
                        <a:lnTo>
                          <a:pt x="1349" y="693"/>
                        </a:lnTo>
                        <a:lnTo>
                          <a:pt x="1358" y="691"/>
                        </a:lnTo>
                        <a:lnTo>
                          <a:pt x="1366" y="690"/>
                        </a:lnTo>
                        <a:lnTo>
                          <a:pt x="1374" y="689"/>
                        </a:lnTo>
                        <a:lnTo>
                          <a:pt x="1383" y="689"/>
                        </a:lnTo>
                        <a:lnTo>
                          <a:pt x="1391" y="687"/>
                        </a:lnTo>
                        <a:lnTo>
                          <a:pt x="1399" y="685"/>
                        </a:lnTo>
                        <a:lnTo>
                          <a:pt x="1407" y="682"/>
                        </a:lnTo>
                        <a:lnTo>
                          <a:pt x="1416" y="681"/>
                        </a:lnTo>
                        <a:lnTo>
                          <a:pt x="1424" y="678"/>
                        </a:lnTo>
                        <a:lnTo>
                          <a:pt x="1432" y="677"/>
                        </a:lnTo>
                        <a:lnTo>
                          <a:pt x="1440" y="674"/>
                        </a:lnTo>
                        <a:lnTo>
                          <a:pt x="1447" y="672"/>
                        </a:lnTo>
                        <a:lnTo>
                          <a:pt x="1455" y="668"/>
                        </a:lnTo>
                        <a:lnTo>
                          <a:pt x="1462" y="665"/>
                        </a:lnTo>
                        <a:lnTo>
                          <a:pt x="1469" y="662"/>
                        </a:lnTo>
                        <a:lnTo>
                          <a:pt x="1477" y="660"/>
                        </a:lnTo>
                        <a:lnTo>
                          <a:pt x="1484" y="655"/>
                        </a:lnTo>
                        <a:lnTo>
                          <a:pt x="1492" y="652"/>
                        </a:lnTo>
                        <a:lnTo>
                          <a:pt x="1499" y="649"/>
                        </a:lnTo>
                        <a:lnTo>
                          <a:pt x="1506" y="645"/>
                        </a:lnTo>
                        <a:lnTo>
                          <a:pt x="1513" y="640"/>
                        </a:lnTo>
                        <a:lnTo>
                          <a:pt x="1519" y="637"/>
                        </a:lnTo>
                        <a:lnTo>
                          <a:pt x="1526" y="632"/>
                        </a:lnTo>
                        <a:lnTo>
                          <a:pt x="1532" y="629"/>
                        </a:lnTo>
                        <a:lnTo>
                          <a:pt x="1538" y="624"/>
                        </a:lnTo>
                        <a:lnTo>
                          <a:pt x="1544" y="619"/>
                        </a:lnTo>
                        <a:lnTo>
                          <a:pt x="1551" y="615"/>
                        </a:lnTo>
                        <a:lnTo>
                          <a:pt x="1558" y="611"/>
                        </a:lnTo>
                        <a:lnTo>
                          <a:pt x="1563" y="605"/>
                        </a:lnTo>
                        <a:lnTo>
                          <a:pt x="1568" y="601"/>
                        </a:lnTo>
                        <a:lnTo>
                          <a:pt x="1573" y="595"/>
                        </a:lnTo>
                        <a:lnTo>
                          <a:pt x="1579" y="590"/>
                        </a:lnTo>
                        <a:lnTo>
                          <a:pt x="1584" y="585"/>
                        </a:lnTo>
                        <a:lnTo>
                          <a:pt x="1589" y="579"/>
                        </a:lnTo>
                        <a:lnTo>
                          <a:pt x="1594" y="574"/>
                        </a:lnTo>
                        <a:lnTo>
                          <a:pt x="1599" y="568"/>
                        </a:lnTo>
                        <a:lnTo>
                          <a:pt x="1602" y="562"/>
                        </a:lnTo>
                        <a:lnTo>
                          <a:pt x="1608" y="556"/>
                        </a:lnTo>
                        <a:lnTo>
                          <a:pt x="1611" y="550"/>
                        </a:lnTo>
                        <a:lnTo>
                          <a:pt x="1616" y="544"/>
                        </a:lnTo>
                        <a:lnTo>
                          <a:pt x="1620" y="538"/>
                        </a:lnTo>
                        <a:lnTo>
                          <a:pt x="1624" y="531"/>
                        </a:lnTo>
                        <a:lnTo>
                          <a:pt x="1627" y="526"/>
                        </a:lnTo>
                        <a:lnTo>
                          <a:pt x="1631" y="519"/>
                        </a:lnTo>
                        <a:lnTo>
                          <a:pt x="1634" y="513"/>
                        </a:lnTo>
                        <a:lnTo>
                          <a:pt x="1636" y="506"/>
                        </a:lnTo>
                        <a:lnTo>
                          <a:pt x="1639" y="500"/>
                        </a:lnTo>
                        <a:lnTo>
                          <a:pt x="1643" y="493"/>
                        </a:lnTo>
                        <a:lnTo>
                          <a:pt x="1644" y="486"/>
                        </a:lnTo>
                        <a:lnTo>
                          <a:pt x="1647" y="479"/>
                        </a:lnTo>
                        <a:lnTo>
                          <a:pt x="1649" y="473"/>
                        </a:lnTo>
                        <a:lnTo>
                          <a:pt x="1651" y="466"/>
                        </a:lnTo>
                        <a:lnTo>
                          <a:pt x="1652" y="458"/>
                        </a:lnTo>
                        <a:lnTo>
                          <a:pt x="1654" y="452"/>
                        </a:lnTo>
                        <a:lnTo>
                          <a:pt x="1656" y="444"/>
                        </a:lnTo>
                        <a:lnTo>
                          <a:pt x="1657" y="438"/>
                        </a:lnTo>
                        <a:lnTo>
                          <a:pt x="1658" y="430"/>
                        </a:lnTo>
                        <a:lnTo>
                          <a:pt x="1658" y="424"/>
                        </a:lnTo>
                        <a:lnTo>
                          <a:pt x="1658" y="415"/>
                        </a:lnTo>
                        <a:lnTo>
                          <a:pt x="1659" y="408"/>
                        </a:lnTo>
                        <a:lnTo>
                          <a:pt x="1658" y="401"/>
                        </a:lnTo>
                        <a:lnTo>
                          <a:pt x="1658" y="394"/>
                        </a:lnTo>
                        <a:lnTo>
                          <a:pt x="1658" y="387"/>
                        </a:lnTo>
                        <a:lnTo>
                          <a:pt x="1657" y="379"/>
                        </a:lnTo>
                        <a:lnTo>
                          <a:pt x="1656" y="371"/>
                        </a:lnTo>
                        <a:lnTo>
                          <a:pt x="1654" y="365"/>
                        </a:lnTo>
                        <a:lnTo>
                          <a:pt x="1652" y="357"/>
                        </a:lnTo>
                        <a:lnTo>
                          <a:pt x="1651" y="351"/>
                        </a:lnTo>
                        <a:lnTo>
                          <a:pt x="1649" y="343"/>
                        </a:lnTo>
                        <a:lnTo>
                          <a:pt x="1647" y="337"/>
                        </a:lnTo>
                        <a:lnTo>
                          <a:pt x="1644" y="329"/>
                        </a:lnTo>
                        <a:lnTo>
                          <a:pt x="1643" y="323"/>
                        </a:lnTo>
                        <a:lnTo>
                          <a:pt x="1639" y="316"/>
                        </a:lnTo>
                        <a:lnTo>
                          <a:pt x="1636" y="310"/>
                        </a:lnTo>
                        <a:lnTo>
                          <a:pt x="1634" y="303"/>
                        </a:lnTo>
                        <a:lnTo>
                          <a:pt x="1631" y="298"/>
                        </a:lnTo>
                        <a:lnTo>
                          <a:pt x="1627" y="291"/>
                        </a:lnTo>
                        <a:lnTo>
                          <a:pt x="1624" y="285"/>
                        </a:lnTo>
                        <a:lnTo>
                          <a:pt x="1620" y="278"/>
                        </a:lnTo>
                        <a:lnTo>
                          <a:pt x="1616" y="271"/>
                        </a:lnTo>
                        <a:lnTo>
                          <a:pt x="1611" y="266"/>
                        </a:lnTo>
                        <a:lnTo>
                          <a:pt x="1608" y="260"/>
                        </a:lnTo>
                        <a:lnTo>
                          <a:pt x="1602" y="254"/>
                        </a:lnTo>
                        <a:lnTo>
                          <a:pt x="1599" y="249"/>
                        </a:lnTo>
                        <a:lnTo>
                          <a:pt x="1594" y="243"/>
                        </a:lnTo>
                        <a:lnTo>
                          <a:pt x="1589" y="237"/>
                        </a:lnTo>
                        <a:lnTo>
                          <a:pt x="1584" y="231"/>
                        </a:lnTo>
                        <a:lnTo>
                          <a:pt x="1579" y="227"/>
                        </a:lnTo>
                        <a:lnTo>
                          <a:pt x="1573" y="220"/>
                        </a:lnTo>
                        <a:lnTo>
                          <a:pt x="1568" y="216"/>
                        </a:lnTo>
                        <a:lnTo>
                          <a:pt x="1563" y="211"/>
                        </a:lnTo>
                        <a:lnTo>
                          <a:pt x="1558" y="207"/>
                        </a:lnTo>
                        <a:lnTo>
                          <a:pt x="1551" y="202"/>
                        </a:lnTo>
                        <a:lnTo>
                          <a:pt x="1544" y="196"/>
                        </a:lnTo>
                        <a:lnTo>
                          <a:pt x="1538" y="192"/>
                        </a:lnTo>
                        <a:lnTo>
                          <a:pt x="1532" y="188"/>
                        </a:lnTo>
                        <a:lnTo>
                          <a:pt x="1526" y="183"/>
                        </a:lnTo>
                        <a:lnTo>
                          <a:pt x="1519" y="179"/>
                        </a:lnTo>
                        <a:lnTo>
                          <a:pt x="1513" y="176"/>
                        </a:lnTo>
                        <a:lnTo>
                          <a:pt x="1506" y="171"/>
                        </a:lnTo>
                        <a:lnTo>
                          <a:pt x="1499" y="167"/>
                        </a:lnTo>
                        <a:lnTo>
                          <a:pt x="1492" y="164"/>
                        </a:lnTo>
                        <a:lnTo>
                          <a:pt x="1484" y="160"/>
                        </a:lnTo>
                        <a:lnTo>
                          <a:pt x="1477" y="157"/>
                        </a:lnTo>
                        <a:lnTo>
                          <a:pt x="1469" y="153"/>
                        </a:lnTo>
                        <a:lnTo>
                          <a:pt x="1462" y="151"/>
                        </a:lnTo>
                        <a:lnTo>
                          <a:pt x="1455" y="148"/>
                        </a:lnTo>
                        <a:lnTo>
                          <a:pt x="1447" y="145"/>
                        </a:lnTo>
                        <a:lnTo>
                          <a:pt x="1440" y="142"/>
                        </a:lnTo>
                        <a:lnTo>
                          <a:pt x="1432" y="139"/>
                        </a:lnTo>
                        <a:lnTo>
                          <a:pt x="1424" y="138"/>
                        </a:lnTo>
                        <a:lnTo>
                          <a:pt x="1416" y="136"/>
                        </a:lnTo>
                        <a:lnTo>
                          <a:pt x="1407" y="132"/>
                        </a:lnTo>
                        <a:lnTo>
                          <a:pt x="1399" y="130"/>
                        </a:lnTo>
                        <a:lnTo>
                          <a:pt x="1391" y="129"/>
                        </a:lnTo>
                        <a:lnTo>
                          <a:pt x="1383" y="128"/>
                        </a:lnTo>
                        <a:lnTo>
                          <a:pt x="1374" y="126"/>
                        </a:lnTo>
                        <a:lnTo>
                          <a:pt x="1366" y="126"/>
                        </a:lnTo>
                        <a:lnTo>
                          <a:pt x="1358" y="124"/>
                        </a:lnTo>
                        <a:lnTo>
                          <a:pt x="1349" y="124"/>
                        </a:lnTo>
                        <a:lnTo>
                          <a:pt x="1340" y="123"/>
                        </a:lnTo>
                        <a:lnTo>
                          <a:pt x="1332" y="123"/>
                        </a:lnTo>
                        <a:lnTo>
                          <a:pt x="1323" y="123"/>
                        </a:lnTo>
                        <a:lnTo>
                          <a:pt x="1314" y="123"/>
                        </a:lnTo>
                        <a:lnTo>
                          <a:pt x="1308" y="123"/>
                        </a:lnTo>
                        <a:lnTo>
                          <a:pt x="1301" y="123"/>
                        </a:lnTo>
                        <a:lnTo>
                          <a:pt x="1295" y="123"/>
                        </a:lnTo>
                        <a:lnTo>
                          <a:pt x="1289" y="123"/>
                        </a:lnTo>
                        <a:lnTo>
                          <a:pt x="1284" y="123"/>
                        </a:lnTo>
                        <a:lnTo>
                          <a:pt x="1277" y="124"/>
                        </a:lnTo>
                        <a:lnTo>
                          <a:pt x="1272" y="124"/>
                        </a:lnTo>
                        <a:lnTo>
                          <a:pt x="1265" y="126"/>
                        </a:lnTo>
                        <a:lnTo>
                          <a:pt x="1259" y="126"/>
                        </a:lnTo>
                        <a:lnTo>
                          <a:pt x="1253" y="127"/>
                        </a:lnTo>
                        <a:lnTo>
                          <a:pt x="1247" y="128"/>
                        </a:lnTo>
                        <a:lnTo>
                          <a:pt x="1241" y="129"/>
                        </a:lnTo>
                        <a:lnTo>
                          <a:pt x="1236" y="130"/>
                        </a:lnTo>
                        <a:lnTo>
                          <a:pt x="1230" y="131"/>
                        </a:lnTo>
                        <a:lnTo>
                          <a:pt x="1224" y="132"/>
                        </a:lnTo>
                        <a:lnTo>
                          <a:pt x="1218" y="135"/>
                        </a:lnTo>
                        <a:lnTo>
                          <a:pt x="1212" y="130"/>
                        </a:lnTo>
                        <a:lnTo>
                          <a:pt x="1205" y="127"/>
                        </a:lnTo>
                        <a:lnTo>
                          <a:pt x="1199" y="124"/>
                        </a:lnTo>
                        <a:lnTo>
                          <a:pt x="1192" y="120"/>
                        </a:lnTo>
                        <a:lnTo>
                          <a:pt x="1184" y="116"/>
                        </a:lnTo>
                        <a:lnTo>
                          <a:pt x="1178" y="114"/>
                        </a:lnTo>
                        <a:lnTo>
                          <a:pt x="1170" y="111"/>
                        </a:lnTo>
                        <a:lnTo>
                          <a:pt x="1164" y="108"/>
                        </a:lnTo>
                        <a:lnTo>
                          <a:pt x="1160" y="106"/>
                        </a:lnTo>
                        <a:lnTo>
                          <a:pt x="1157" y="105"/>
                        </a:lnTo>
                        <a:lnTo>
                          <a:pt x="1153" y="104"/>
                        </a:lnTo>
                        <a:lnTo>
                          <a:pt x="1150" y="103"/>
                        </a:lnTo>
                        <a:lnTo>
                          <a:pt x="1146" y="101"/>
                        </a:lnTo>
                        <a:lnTo>
                          <a:pt x="1142" y="100"/>
                        </a:lnTo>
                        <a:lnTo>
                          <a:pt x="1139" y="99"/>
                        </a:lnTo>
                        <a:lnTo>
                          <a:pt x="1135" y="98"/>
                        </a:lnTo>
                        <a:lnTo>
                          <a:pt x="1131" y="95"/>
                        </a:lnTo>
                        <a:lnTo>
                          <a:pt x="1128" y="95"/>
                        </a:lnTo>
                        <a:lnTo>
                          <a:pt x="1124" y="94"/>
                        </a:lnTo>
                        <a:lnTo>
                          <a:pt x="1121" y="93"/>
                        </a:lnTo>
                        <a:lnTo>
                          <a:pt x="1117" y="92"/>
                        </a:lnTo>
                        <a:lnTo>
                          <a:pt x="1114" y="91"/>
                        </a:lnTo>
                        <a:lnTo>
                          <a:pt x="1109" y="90"/>
                        </a:lnTo>
                        <a:lnTo>
                          <a:pt x="1106" y="89"/>
                        </a:lnTo>
                        <a:lnTo>
                          <a:pt x="1103" y="88"/>
                        </a:lnTo>
                        <a:lnTo>
                          <a:pt x="1098" y="88"/>
                        </a:lnTo>
                        <a:lnTo>
                          <a:pt x="1094" y="86"/>
                        </a:lnTo>
                        <a:lnTo>
                          <a:pt x="1091" y="86"/>
                        </a:lnTo>
                        <a:lnTo>
                          <a:pt x="1086" y="85"/>
                        </a:lnTo>
                        <a:lnTo>
                          <a:pt x="1083" y="83"/>
                        </a:lnTo>
                        <a:lnTo>
                          <a:pt x="1079" y="82"/>
                        </a:lnTo>
                        <a:lnTo>
                          <a:pt x="1074" y="82"/>
                        </a:lnTo>
                        <a:lnTo>
                          <a:pt x="1071" y="81"/>
                        </a:lnTo>
                        <a:lnTo>
                          <a:pt x="1067" y="80"/>
                        </a:lnTo>
                        <a:lnTo>
                          <a:pt x="1063" y="79"/>
                        </a:lnTo>
                        <a:lnTo>
                          <a:pt x="1059" y="79"/>
                        </a:lnTo>
                        <a:lnTo>
                          <a:pt x="1055" y="79"/>
                        </a:lnTo>
                        <a:lnTo>
                          <a:pt x="1051" y="78"/>
                        </a:lnTo>
                        <a:lnTo>
                          <a:pt x="1047" y="78"/>
                        </a:lnTo>
                        <a:lnTo>
                          <a:pt x="1044" y="78"/>
                        </a:lnTo>
                        <a:lnTo>
                          <a:pt x="1038" y="77"/>
                        </a:lnTo>
                        <a:lnTo>
                          <a:pt x="1035" y="76"/>
                        </a:lnTo>
                        <a:lnTo>
                          <a:pt x="1031" y="76"/>
                        </a:lnTo>
                        <a:lnTo>
                          <a:pt x="1026" y="76"/>
                        </a:lnTo>
                        <a:lnTo>
                          <a:pt x="1023" y="75"/>
                        </a:lnTo>
                        <a:lnTo>
                          <a:pt x="1019" y="75"/>
                        </a:lnTo>
                        <a:lnTo>
                          <a:pt x="1015" y="75"/>
                        </a:lnTo>
                        <a:lnTo>
                          <a:pt x="1011" y="75"/>
                        </a:lnTo>
                        <a:lnTo>
                          <a:pt x="1007" y="75"/>
                        </a:lnTo>
                        <a:lnTo>
                          <a:pt x="1002" y="75"/>
                        </a:lnTo>
                        <a:lnTo>
                          <a:pt x="999" y="75"/>
                        </a:lnTo>
                        <a:lnTo>
                          <a:pt x="995" y="75"/>
                        </a:lnTo>
                        <a:lnTo>
                          <a:pt x="990" y="75"/>
                        </a:lnTo>
                        <a:lnTo>
                          <a:pt x="986" y="75"/>
                        </a:lnTo>
                        <a:lnTo>
                          <a:pt x="982" y="75"/>
                        </a:lnTo>
                        <a:lnTo>
                          <a:pt x="978" y="75"/>
                        </a:lnTo>
                        <a:lnTo>
                          <a:pt x="972" y="75"/>
                        </a:lnTo>
                        <a:lnTo>
                          <a:pt x="967" y="75"/>
                        </a:lnTo>
                        <a:lnTo>
                          <a:pt x="962" y="75"/>
                        </a:lnTo>
                        <a:lnTo>
                          <a:pt x="958" y="75"/>
                        </a:lnTo>
                        <a:lnTo>
                          <a:pt x="952" y="75"/>
                        </a:lnTo>
                        <a:lnTo>
                          <a:pt x="948" y="75"/>
                        </a:lnTo>
                        <a:lnTo>
                          <a:pt x="942" y="75"/>
                        </a:lnTo>
                        <a:lnTo>
                          <a:pt x="938" y="76"/>
                        </a:lnTo>
                        <a:lnTo>
                          <a:pt x="932" y="76"/>
                        </a:lnTo>
                        <a:lnTo>
                          <a:pt x="928" y="76"/>
                        </a:lnTo>
                        <a:lnTo>
                          <a:pt x="923" y="76"/>
                        </a:lnTo>
                        <a:lnTo>
                          <a:pt x="918" y="77"/>
                        </a:lnTo>
                        <a:lnTo>
                          <a:pt x="913" y="77"/>
                        </a:lnTo>
                        <a:lnTo>
                          <a:pt x="910" y="78"/>
                        </a:lnTo>
                        <a:lnTo>
                          <a:pt x="904" y="78"/>
                        </a:lnTo>
                        <a:lnTo>
                          <a:pt x="900" y="79"/>
                        </a:lnTo>
                        <a:lnTo>
                          <a:pt x="894" y="79"/>
                        </a:lnTo>
                        <a:lnTo>
                          <a:pt x="890" y="81"/>
                        </a:lnTo>
                        <a:lnTo>
                          <a:pt x="886" y="81"/>
                        </a:lnTo>
                        <a:lnTo>
                          <a:pt x="881" y="82"/>
                        </a:lnTo>
                        <a:lnTo>
                          <a:pt x="876" y="82"/>
                        </a:lnTo>
                        <a:lnTo>
                          <a:pt x="871" y="85"/>
                        </a:lnTo>
                        <a:lnTo>
                          <a:pt x="866" y="85"/>
                        </a:lnTo>
                        <a:lnTo>
                          <a:pt x="863" y="87"/>
                        </a:lnTo>
                        <a:lnTo>
                          <a:pt x="858" y="88"/>
                        </a:lnTo>
                        <a:lnTo>
                          <a:pt x="853" y="89"/>
                        </a:lnTo>
                        <a:lnTo>
                          <a:pt x="848" y="89"/>
                        </a:lnTo>
                        <a:lnTo>
                          <a:pt x="844" y="91"/>
                        </a:lnTo>
                        <a:lnTo>
                          <a:pt x="840" y="93"/>
                        </a:lnTo>
                        <a:lnTo>
                          <a:pt x="835" y="94"/>
                        </a:lnTo>
                        <a:lnTo>
                          <a:pt x="831" y="95"/>
                        </a:lnTo>
                        <a:lnTo>
                          <a:pt x="828" y="98"/>
                        </a:lnTo>
                        <a:lnTo>
                          <a:pt x="823" y="94"/>
                        </a:lnTo>
                        <a:lnTo>
                          <a:pt x="818" y="91"/>
                        </a:lnTo>
                        <a:lnTo>
                          <a:pt x="814" y="88"/>
                        </a:lnTo>
                        <a:lnTo>
                          <a:pt x="809" y="86"/>
                        </a:lnTo>
                        <a:lnTo>
                          <a:pt x="805" y="82"/>
                        </a:lnTo>
                        <a:lnTo>
                          <a:pt x="802" y="80"/>
                        </a:lnTo>
                        <a:lnTo>
                          <a:pt x="796" y="78"/>
                        </a:lnTo>
                        <a:lnTo>
                          <a:pt x="793" y="76"/>
                        </a:lnTo>
                        <a:lnTo>
                          <a:pt x="788" y="73"/>
                        </a:lnTo>
                        <a:lnTo>
                          <a:pt x="783" y="69"/>
                        </a:lnTo>
                        <a:lnTo>
                          <a:pt x="779" y="67"/>
                        </a:lnTo>
                        <a:lnTo>
                          <a:pt x="775" y="65"/>
                        </a:lnTo>
                        <a:lnTo>
                          <a:pt x="770" y="63"/>
                        </a:lnTo>
                        <a:lnTo>
                          <a:pt x="766" y="61"/>
                        </a:lnTo>
                        <a:lnTo>
                          <a:pt x="761" y="58"/>
                        </a:lnTo>
                        <a:lnTo>
                          <a:pt x="757" y="56"/>
                        </a:lnTo>
                        <a:lnTo>
                          <a:pt x="752" y="54"/>
                        </a:lnTo>
                        <a:lnTo>
                          <a:pt x="747" y="52"/>
                        </a:lnTo>
                        <a:lnTo>
                          <a:pt x="742" y="50"/>
                        </a:lnTo>
                        <a:lnTo>
                          <a:pt x="737" y="48"/>
                        </a:lnTo>
                        <a:lnTo>
                          <a:pt x="732" y="45"/>
                        </a:lnTo>
                        <a:lnTo>
                          <a:pt x="727" y="43"/>
                        </a:lnTo>
                        <a:lnTo>
                          <a:pt x="723" y="41"/>
                        </a:lnTo>
                        <a:lnTo>
                          <a:pt x="719" y="40"/>
                        </a:lnTo>
                        <a:lnTo>
                          <a:pt x="713" y="38"/>
                        </a:lnTo>
                        <a:lnTo>
                          <a:pt x="709" y="36"/>
                        </a:lnTo>
                        <a:lnTo>
                          <a:pt x="703" y="33"/>
                        </a:lnTo>
                        <a:lnTo>
                          <a:pt x="699" y="31"/>
                        </a:lnTo>
                        <a:lnTo>
                          <a:pt x="694" y="30"/>
                        </a:lnTo>
                        <a:lnTo>
                          <a:pt x="689" y="28"/>
                        </a:lnTo>
                        <a:lnTo>
                          <a:pt x="684" y="27"/>
                        </a:lnTo>
                        <a:lnTo>
                          <a:pt x="679" y="26"/>
                        </a:lnTo>
                        <a:lnTo>
                          <a:pt x="673" y="24"/>
                        </a:lnTo>
                        <a:lnTo>
                          <a:pt x="667" y="21"/>
                        </a:lnTo>
                        <a:lnTo>
                          <a:pt x="663" y="20"/>
                        </a:lnTo>
                        <a:lnTo>
                          <a:pt x="658" y="19"/>
                        </a:lnTo>
                        <a:lnTo>
                          <a:pt x="652" y="17"/>
                        </a:lnTo>
                        <a:lnTo>
                          <a:pt x="647" y="16"/>
                        </a:lnTo>
                        <a:lnTo>
                          <a:pt x="641" y="15"/>
                        </a:lnTo>
                        <a:lnTo>
                          <a:pt x="637" y="14"/>
                        </a:lnTo>
                        <a:lnTo>
                          <a:pt x="631" y="13"/>
                        </a:lnTo>
                        <a:lnTo>
                          <a:pt x="626" y="12"/>
                        </a:lnTo>
                        <a:lnTo>
                          <a:pt x="620" y="11"/>
                        </a:lnTo>
                        <a:lnTo>
                          <a:pt x="615" y="9"/>
                        </a:lnTo>
                        <a:lnTo>
                          <a:pt x="610" y="8"/>
                        </a:lnTo>
                        <a:lnTo>
                          <a:pt x="604" y="8"/>
                        </a:lnTo>
                        <a:lnTo>
                          <a:pt x="599" y="6"/>
                        </a:lnTo>
                        <a:lnTo>
                          <a:pt x="594" y="6"/>
                        </a:lnTo>
                        <a:lnTo>
                          <a:pt x="588" y="5"/>
                        </a:lnTo>
                        <a:lnTo>
                          <a:pt x="583" y="5"/>
                        </a:lnTo>
                        <a:lnTo>
                          <a:pt x="577" y="3"/>
                        </a:lnTo>
                        <a:lnTo>
                          <a:pt x="571" y="3"/>
                        </a:lnTo>
                        <a:lnTo>
                          <a:pt x="566" y="3"/>
                        </a:lnTo>
                        <a:lnTo>
                          <a:pt x="560" y="2"/>
                        </a:lnTo>
                        <a:lnTo>
                          <a:pt x="555" y="2"/>
                        </a:lnTo>
                        <a:lnTo>
                          <a:pt x="550" y="2"/>
                        </a:lnTo>
                        <a:lnTo>
                          <a:pt x="543" y="1"/>
                        </a:lnTo>
                        <a:lnTo>
                          <a:pt x="539" y="0"/>
                        </a:lnTo>
                        <a:lnTo>
                          <a:pt x="532" y="0"/>
                        </a:lnTo>
                        <a:lnTo>
                          <a:pt x="527" y="0"/>
                        </a:lnTo>
                        <a:lnTo>
                          <a:pt x="521" y="0"/>
                        </a:lnTo>
                        <a:lnTo>
                          <a:pt x="516" y="0"/>
                        </a:lnTo>
                        <a:lnTo>
                          <a:pt x="510" y="0"/>
                        </a:lnTo>
                        <a:lnTo>
                          <a:pt x="505" y="0"/>
                        </a:lnTo>
                        <a:lnTo>
                          <a:pt x="491" y="0"/>
                        </a:lnTo>
                        <a:lnTo>
                          <a:pt x="479" y="0"/>
                        </a:lnTo>
                        <a:lnTo>
                          <a:pt x="466" y="1"/>
                        </a:lnTo>
                        <a:lnTo>
                          <a:pt x="452" y="2"/>
                        </a:lnTo>
                        <a:lnTo>
                          <a:pt x="439" y="3"/>
                        </a:lnTo>
                        <a:lnTo>
                          <a:pt x="427" y="4"/>
                        </a:lnTo>
                        <a:lnTo>
                          <a:pt x="414" y="6"/>
                        </a:lnTo>
                        <a:lnTo>
                          <a:pt x="402" y="8"/>
                        </a:lnTo>
                        <a:lnTo>
                          <a:pt x="390" y="9"/>
                        </a:lnTo>
                        <a:lnTo>
                          <a:pt x="378" y="12"/>
                        </a:lnTo>
                        <a:lnTo>
                          <a:pt x="366" y="15"/>
                        </a:lnTo>
                        <a:lnTo>
                          <a:pt x="354" y="18"/>
                        </a:lnTo>
                        <a:lnTo>
                          <a:pt x="342" y="21"/>
                        </a:lnTo>
                        <a:lnTo>
                          <a:pt x="330" y="25"/>
                        </a:lnTo>
                        <a:lnTo>
                          <a:pt x="319" y="28"/>
                        </a:lnTo>
                        <a:lnTo>
                          <a:pt x="308" y="33"/>
                        </a:lnTo>
                        <a:lnTo>
                          <a:pt x="296" y="37"/>
                        </a:lnTo>
                        <a:lnTo>
                          <a:pt x="284" y="41"/>
                        </a:lnTo>
                        <a:lnTo>
                          <a:pt x="274" y="44"/>
                        </a:lnTo>
                        <a:lnTo>
                          <a:pt x="264" y="50"/>
                        </a:lnTo>
                        <a:lnTo>
                          <a:pt x="252" y="54"/>
                        </a:lnTo>
                        <a:lnTo>
                          <a:pt x="242" y="59"/>
                        </a:lnTo>
                        <a:lnTo>
                          <a:pt x="232" y="65"/>
                        </a:lnTo>
                        <a:lnTo>
                          <a:pt x="222" y="71"/>
                        </a:lnTo>
                        <a:lnTo>
                          <a:pt x="211" y="76"/>
                        </a:lnTo>
                        <a:lnTo>
                          <a:pt x="202" y="82"/>
                        </a:lnTo>
                        <a:lnTo>
                          <a:pt x="192" y="89"/>
                        </a:lnTo>
                        <a:lnTo>
                          <a:pt x="182" y="95"/>
                        </a:lnTo>
                        <a:lnTo>
                          <a:pt x="173" y="101"/>
                        </a:lnTo>
                        <a:lnTo>
                          <a:pt x="164" y="108"/>
                        </a:lnTo>
                        <a:lnTo>
                          <a:pt x="156" y="115"/>
                        </a:lnTo>
                        <a:lnTo>
                          <a:pt x="148" y="123"/>
                        </a:lnTo>
                        <a:lnTo>
                          <a:pt x="138" y="129"/>
                        </a:lnTo>
                        <a:lnTo>
                          <a:pt x="130" y="137"/>
                        </a:lnTo>
                        <a:lnTo>
                          <a:pt x="122" y="144"/>
                        </a:lnTo>
                        <a:lnTo>
                          <a:pt x="114" y="152"/>
                        </a:lnTo>
                        <a:lnTo>
                          <a:pt x="107" y="160"/>
                        </a:lnTo>
                        <a:lnTo>
                          <a:pt x="99" y="167"/>
                        </a:lnTo>
                        <a:lnTo>
                          <a:pt x="91" y="176"/>
                        </a:lnTo>
                        <a:lnTo>
                          <a:pt x="85" y="183"/>
                        </a:lnTo>
                        <a:lnTo>
                          <a:pt x="78" y="192"/>
                        </a:lnTo>
                        <a:lnTo>
                          <a:pt x="72" y="200"/>
                        </a:lnTo>
                        <a:lnTo>
                          <a:pt x="65" y="208"/>
                        </a:lnTo>
                        <a:lnTo>
                          <a:pt x="60" y="218"/>
                        </a:lnTo>
                        <a:lnTo>
                          <a:pt x="54" y="227"/>
                        </a:lnTo>
                        <a:lnTo>
                          <a:pt x="48" y="237"/>
                        </a:lnTo>
                        <a:lnTo>
                          <a:pt x="43" y="245"/>
                        </a:lnTo>
                        <a:lnTo>
                          <a:pt x="39" y="255"/>
                        </a:lnTo>
                        <a:lnTo>
                          <a:pt x="34" y="265"/>
                        </a:lnTo>
                        <a:lnTo>
                          <a:pt x="29" y="274"/>
                        </a:lnTo>
                        <a:lnTo>
                          <a:pt x="25" y="283"/>
                        </a:lnTo>
                        <a:lnTo>
                          <a:pt x="22" y="293"/>
                        </a:lnTo>
                        <a:lnTo>
                          <a:pt x="17" y="303"/>
                        </a:lnTo>
                        <a:lnTo>
                          <a:pt x="15" y="313"/>
                        </a:lnTo>
                        <a:lnTo>
                          <a:pt x="12" y="324"/>
                        </a:lnTo>
                        <a:lnTo>
                          <a:pt x="10" y="335"/>
                        </a:lnTo>
                        <a:lnTo>
                          <a:pt x="6" y="344"/>
                        </a:lnTo>
                        <a:lnTo>
                          <a:pt x="5" y="354"/>
                        </a:lnTo>
                        <a:lnTo>
                          <a:pt x="3" y="365"/>
                        </a:lnTo>
                        <a:lnTo>
                          <a:pt x="2" y="376"/>
                        </a:lnTo>
                        <a:lnTo>
                          <a:pt x="0" y="386"/>
                        </a:lnTo>
                        <a:lnTo>
                          <a:pt x="0" y="396"/>
                        </a:lnTo>
                        <a:lnTo>
                          <a:pt x="0" y="407"/>
                        </a:lnTo>
                        <a:lnTo>
                          <a:pt x="0" y="419"/>
                        </a:lnTo>
                        <a:lnTo>
                          <a:pt x="0" y="429"/>
                        </a:lnTo>
                        <a:lnTo>
                          <a:pt x="0" y="440"/>
                        </a:lnTo>
                        <a:lnTo>
                          <a:pt x="0" y="450"/>
                        </a:lnTo>
                        <a:lnTo>
                          <a:pt x="2" y="462"/>
                        </a:lnTo>
                        <a:lnTo>
                          <a:pt x="3" y="472"/>
                        </a:lnTo>
                        <a:lnTo>
                          <a:pt x="5" y="481"/>
                        </a:lnTo>
                        <a:lnTo>
                          <a:pt x="6" y="492"/>
                        </a:lnTo>
                        <a:lnTo>
                          <a:pt x="10" y="503"/>
                        </a:lnTo>
                        <a:lnTo>
                          <a:pt x="12" y="513"/>
                        </a:lnTo>
                        <a:lnTo>
                          <a:pt x="15" y="523"/>
                        </a:lnTo>
                        <a:lnTo>
                          <a:pt x="17" y="532"/>
                        </a:lnTo>
                        <a:lnTo>
                          <a:pt x="22" y="543"/>
                        </a:lnTo>
                        <a:lnTo>
                          <a:pt x="25" y="552"/>
                        </a:lnTo>
                        <a:lnTo>
                          <a:pt x="29" y="562"/>
                        </a:lnTo>
                        <a:lnTo>
                          <a:pt x="34" y="572"/>
                        </a:lnTo>
                        <a:lnTo>
                          <a:pt x="39" y="581"/>
                        </a:lnTo>
                        <a:lnTo>
                          <a:pt x="43" y="590"/>
                        </a:lnTo>
                        <a:lnTo>
                          <a:pt x="48" y="599"/>
                        </a:lnTo>
                        <a:lnTo>
                          <a:pt x="54" y="608"/>
                        </a:lnTo>
                        <a:lnTo>
                          <a:pt x="60" y="617"/>
                        </a:lnTo>
                        <a:lnTo>
                          <a:pt x="65" y="626"/>
                        </a:lnTo>
                        <a:lnTo>
                          <a:pt x="72" y="635"/>
                        </a:lnTo>
                        <a:lnTo>
                          <a:pt x="78" y="643"/>
                        </a:lnTo>
                        <a:lnTo>
                          <a:pt x="85" y="652"/>
                        </a:lnTo>
                        <a:lnTo>
                          <a:pt x="91" y="661"/>
                        </a:lnTo>
                        <a:lnTo>
                          <a:pt x="99" y="668"/>
                        </a:lnTo>
                        <a:lnTo>
                          <a:pt x="107" y="676"/>
                        </a:lnTo>
                        <a:lnTo>
                          <a:pt x="114" y="685"/>
                        </a:lnTo>
                        <a:lnTo>
                          <a:pt x="122" y="691"/>
                        </a:lnTo>
                        <a:lnTo>
                          <a:pt x="130" y="700"/>
                        </a:lnTo>
                        <a:lnTo>
                          <a:pt x="138" y="706"/>
                        </a:lnTo>
                        <a:lnTo>
                          <a:pt x="148" y="715"/>
                        </a:lnTo>
                        <a:lnTo>
                          <a:pt x="156" y="722"/>
                        </a:lnTo>
                        <a:lnTo>
                          <a:pt x="164" y="728"/>
                        </a:lnTo>
                        <a:lnTo>
                          <a:pt x="173" y="735"/>
                        </a:lnTo>
                        <a:lnTo>
                          <a:pt x="182" y="741"/>
                        </a:lnTo>
                        <a:lnTo>
                          <a:pt x="192" y="747"/>
                        </a:lnTo>
                        <a:lnTo>
                          <a:pt x="202" y="753"/>
                        </a:lnTo>
                        <a:lnTo>
                          <a:pt x="211" y="758"/>
                        </a:lnTo>
                        <a:lnTo>
                          <a:pt x="222" y="765"/>
                        </a:lnTo>
                        <a:lnTo>
                          <a:pt x="232" y="770"/>
                        </a:lnTo>
                        <a:lnTo>
                          <a:pt x="242" y="776"/>
                        </a:lnTo>
                        <a:lnTo>
                          <a:pt x="252" y="781"/>
                        </a:lnTo>
                        <a:lnTo>
                          <a:pt x="264" y="786"/>
                        </a:lnTo>
                        <a:lnTo>
                          <a:pt x="274" y="791"/>
                        </a:lnTo>
                        <a:lnTo>
                          <a:pt x="284" y="795"/>
                        </a:lnTo>
                        <a:lnTo>
                          <a:pt x="296" y="799"/>
                        </a:lnTo>
                        <a:lnTo>
                          <a:pt x="308" y="804"/>
                        </a:lnTo>
                        <a:lnTo>
                          <a:pt x="319" y="807"/>
                        </a:lnTo>
                        <a:lnTo>
                          <a:pt x="330" y="811"/>
                        </a:lnTo>
                        <a:lnTo>
                          <a:pt x="342" y="814"/>
                        </a:lnTo>
                        <a:lnTo>
                          <a:pt x="354" y="817"/>
                        </a:lnTo>
                        <a:lnTo>
                          <a:pt x="366" y="820"/>
                        </a:lnTo>
                        <a:lnTo>
                          <a:pt x="378" y="823"/>
                        </a:lnTo>
                        <a:lnTo>
                          <a:pt x="390" y="826"/>
                        </a:lnTo>
                        <a:lnTo>
                          <a:pt x="402" y="828"/>
                        </a:lnTo>
                        <a:lnTo>
                          <a:pt x="414" y="829"/>
                        </a:lnTo>
                        <a:lnTo>
                          <a:pt x="427" y="831"/>
                        </a:lnTo>
                        <a:lnTo>
                          <a:pt x="439" y="832"/>
                        </a:lnTo>
                        <a:lnTo>
                          <a:pt x="452" y="835"/>
                        </a:lnTo>
                        <a:lnTo>
                          <a:pt x="466" y="836"/>
                        </a:lnTo>
                        <a:lnTo>
                          <a:pt x="479" y="836"/>
                        </a:lnTo>
                        <a:lnTo>
                          <a:pt x="491" y="837"/>
                        </a:lnTo>
                        <a:lnTo>
                          <a:pt x="505" y="837"/>
                        </a:lnTo>
                        <a:lnTo>
                          <a:pt x="509" y="837"/>
                        </a:lnTo>
                        <a:lnTo>
                          <a:pt x="515" y="837"/>
                        </a:lnTo>
                        <a:lnTo>
                          <a:pt x="520" y="837"/>
                        </a:lnTo>
                        <a:lnTo>
                          <a:pt x="526" y="837"/>
                        </a:lnTo>
                        <a:lnTo>
                          <a:pt x="530" y="836"/>
                        </a:lnTo>
                        <a:lnTo>
                          <a:pt x="535" y="836"/>
                        </a:lnTo>
                        <a:lnTo>
                          <a:pt x="540" y="836"/>
                        </a:lnTo>
                        <a:lnTo>
                          <a:pt x="545" y="836"/>
                        </a:lnTo>
                        <a:lnTo>
                          <a:pt x="550" y="835"/>
                        </a:lnTo>
                        <a:lnTo>
                          <a:pt x="555" y="834"/>
                        </a:lnTo>
                        <a:lnTo>
                          <a:pt x="560" y="834"/>
                        </a:lnTo>
                        <a:lnTo>
                          <a:pt x="566" y="834"/>
                        </a:lnTo>
                        <a:lnTo>
                          <a:pt x="570" y="832"/>
                        </a:lnTo>
                        <a:lnTo>
                          <a:pt x="577" y="832"/>
                        </a:lnTo>
                        <a:lnTo>
                          <a:pt x="581" y="831"/>
                        </a:lnTo>
                        <a:lnTo>
                          <a:pt x="587" y="831"/>
                        </a:lnTo>
                        <a:lnTo>
                          <a:pt x="591" y="830"/>
                        </a:lnTo>
                        <a:lnTo>
                          <a:pt x="596" y="829"/>
                        </a:lnTo>
                        <a:lnTo>
                          <a:pt x="601" y="828"/>
                        </a:lnTo>
                        <a:lnTo>
                          <a:pt x="606" y="827"/>
                        </a:lnTo>
                        <a:lnTo>
                          <a:pt x="611" y="826"/>
                        </a:lnTo>
                        <a:lnTo>
                          <a:pt x="616" y="826"/>
                        </a:lnTo>
                        <a:lnTo>
                          <a:pt x="620" y="825"/>
                        </a:lnTo>
                        <a:lnTo>
                          <a:pt x="626" y="824"/>
                        </a:lnTo>
                        <a:lnTo>
                          <a:pt x="630" y="823"/>
                        </a:lnTo>
                        <a:lnTo>
                          <a:pt x="636" y="822"/>
                        </a:lnTo>
                        <a:lnTo>
                          <a:pt x="640" y="820"/>
                        </a:lnTo>
                        <a:lnTo>
                          <a:pt x="646" y="819"/>
                        </a:lnTo>
                        <a:lnTo>
                          <a:pt x="650" y="818"/>
                        </a:lnTo>
                        <a:lnTo>
                          <a:pt x="655" y="817"/>
                        </a:lnTo>
                        <a:lnTo>
                          <a:pt x="660" y="816"/>
                        </a:lnTo>
                        <a:lnTo>
                          <a:pt x="665" y="816"/>
                        </a:lnTo>
                        <a:lnTo>
                          <a:pt x="670" y="814"/>
                        </a:lnTo>
                        <a:lnTo>
                          <a:pt x="674" y="813"/>
                        </a:lnTo>
                        <a:lnTo>
                          <a:pt x="678" y="811"/>
                        </a:lnTo>
                        <a:lnTo>
                          <a:pt x="683" y="810"/>
                        </a:lnTo>
                        <a:lnTo>
                          <a:pt x="687" y="807"/>
                        </a:lnTo>
                        <a:lnTo>
                          <a:pt x="692" y="806"/>
                        </a:lnTo>
                        <a:lnTo>
                          <a:pt x="697" y="805"/>
                        </a:lnTo>
                        <a:lnTo>
                          <a:pt x="701" y="804"/>
                        </a:lnTo>
                        <a:lnTo>
                          <a:pt x="706" y="802"/>
                        </a:lnTo>
                        <a:lnTo>
                          <a:pt x="710" y="800"/>
                        </a:lnTo>
                        <a:lnTo>
                          <a:pt x="714" y="798"/>
                        </a:lnTo>
                        <a:lnTo>
                          <a:pt x="719" y="797"/>
                        </a:lnTo>
                        <a:lnTo>
                          <a:pt x="724" y="794"/>
                        </a:lnTo>
                        <a:lnTo>
                          <a:pt x="728" y="793"/>
                        </a:lnTo>
                        <a:lnTo>
                          <a:pt x="733" y="791"/>
                        </a:lnTo>
                        <a:lnTo>
                          <a:pt x="737" y="790"/>
                        </a:lnTo>
                        <a:lnTo>
                          <a:pt x="742" y="788"/>
                        </a:lnTo>
                        <a:lnTo>
                          <a:pt x="745" y="786"/>
                        </a:lnTo>
                        <a:lnTo>
                          <a:pt x="749" y="785"/>
                        </a:lnTo>
                        <a:lnTo>
                          <a:pt x="754" y="782"/>
                        </a:lnTo>
                        <a:lnTo>
                          <a:pt x="758" y="780"/>
                        </a:lnTo>
                        <a:lnTo>
                          <a:pt x="762" y="778"/>
                        </a:lnTo>
                        <a:lnTo>
                          <a:pt x="767" y="776"/>
                        </a:lnTo>
                        <a:lnTo>
                          <a:pt x="771" y="775"/>
                        </a:lnTo>
                        <a:lnTo>
                          <a:pt x="775" y="772"/>
                        </a:lnTo>
                        <a:lnTo>
                          <a:pt x="779" y="769"/>
                        </a:lnTo>
                        <a:lnTo>
                          <a:pt x="783" y="767"/>
                        </a:lnTo>
                        <a:lnTo>
                          <a:pt x="787" y="765"/>
                        </a:lnTo>
                        <a:lnTo>
                          <a:pt x="792" y="763"/>
                        </a:lnTo>
                        <a:lnTo>
                          <a:pt x="795" y="761"/>
                        </a:lnTo>
                        <a:lnTo>
                          <a:pt x="799" y="758"/>
                        </a:lnTo>
                        <a:lnTo>
                          <a:pt x="804" y="75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1" name="Freeform 26"/>
                  <p:cNvSpPr>
                    <a:spLocks/>
                  </p:cNvSpPr>
                  <p:nvPr/>
                </p:nvSpPr>
                <p:spPr bwMode="auto">
                  <a:xfrm>
                    <a:off x="12291" y="3364"/>
                    <a:ext cx="317" cy="191"/>
                  </a:xfrm>
                  <a:custGeom>
                    <a:avLst/>
                    <a:gdLst>
                      <a:gd name="T0" fmla="*/ 168 w 317"/>
                      <a:gd name="T1" fmla="*/ 190 h 191"/>
                      <a:gd name="T2" fmla="*/ 179 w 317"/>
                      <a:gd name="T3" fmla="*/ 189 h 191"/>
                      <a:gd name="T4" fmla="*/ 191 w 317"/>
                      <a:gd name="T5" fmla="*/ 188 h 191"/>
                      <a:gd name="T6" fmla="*/ 202 w 317"/>
                      <a:gd name="T7" fmla="*/ 186 h 191"/>
                      <a:gd name="T8" fmla="*/ 213 w 317"/>
                      <a:gd name="T9" fmla="*/ 184 h 191"/>
                      <a:gd name="T10" fmla="*/ 227 w 317"/>
                      <a:gd name="T11" fmla="*/ 180 h 191"/>
                      <a:gd name="T12" fmla="*/ 247 w 317"/>
                      <a:gd name="T13" fmla="*/ 174 h 191"/>
                      <a:gd name="T14" fmla="*/ 265 w 317"/>
                      <a:gd name="T15" fmla="*/ 165 h 191"/>
                      <a:gd name="T16" fmla="*/ 280 w 317"/>
                      <a:gd name="T17" fmla="*/ 155 h 191"/>
                      <a:gd name="T18" fmla="*/ 293 w 317"/>
                      <a:gd name="T19" fmla="*/ 143 h 191"/>
                      <a:gd name="T20" fmla="*/ 305 w 317"/>
                      <a:gd name="T21" fmla="*/ 131 h 191"/>
                      <a:gd name="T22" fmla="*/ 312 w 317"/>
                      <a:gd name="T23" fmla="*/ 118 h 191"/>
                      <a:gd name="T24" fmla="*/ 316 w 317"/>
                      <a:gd name="T25" fmla="*/ 104 h 191"/>
                      <a:gd name="T26" fmla="*/ 316 w 317"/>
                      <a:gd name="T27" fmla="*/ 90 h 191"/>
                      <a:gd name="T28" fmla="*/ 314 w 317"/>
                      <a:gd name="T29" fmla="*/ 75 h 191"/>
                      <a:gd name="T30" fmla="*/ 307 w 317"/>
                      <a:gd name="T31" fmla="*/ 62 h 191"/>
                      <a:gd name="T32" fmla="*/ 298 w 317"/>
                      <a:gd name="T33" fmla="*/ 49 h 191"/>
                      <a:gd name="T34" fmla="*/ 285 w 317"/>
                      <a:gd name="T35" fmla="*/ 37 h 191"/>
                      <a:gd name="T36" fmla="*/ 271 w 317"/>
                      <a:gd name="T37" fmla="*/ 27 h 191"/>
                      <a:gd name="T38" fmla="*/ 253 w 317"/>
                      <a:gd name="T39" fmla="*/ 17 h 191"/>
                      <a:gd name="T40" fmla="*/ 233 w 317"/>
                      <a:gd name="T41" fmla="*/ 11 h 191"/>
                      <a:gd name="T42" fmla="*/ 217 w 317"/>
                      <a:gd name="T43" fmla="*/ 5 h 191"/>
                      <a:gd name="T44" fmla="*/ 205 w 317"/>
                      <a:gd name="T45" fmla="*/ 3 h 191"/>
                      <a:gd name="T46" fmla="*/ 194 w 317"/>
                      <a:gd name="T47" fmla="*/ 1 h 191"/>
                      <a:gd name="T48" fmla="*/ 183 w 317"/>
                      <a:gd name="T49" fmla="*/ 1 h 191"/>
                      <a:gd name="T50" fmla="*/ 171 w 317"/>
                      <a:gd name="T51" fmla="*/ 0 h 191"/>
                      <a:gd name="T52" fmla="*/ 159 w 317"/>
                      <a:gd name="T53" fmla="*/ 0 h 191"/>
                      <a:gd name="T54" fmla="*/ 146 w 317"/>
                      <a:gd name="T55" fmla="*/ 0 h 191"/>
                      <a:gd name="T56" fmla="*/ 134 w 317"/>
                      <a:gd name="T57" fmla="*/ 1 h 191"/>
                      <a:gd name="T58" fmla="*/ 123 w 317"/>
                      <a:gd name="T59" fmla="*/ 1 h 191"/>
                      <a:gd name="T60" fmla="*/ 111 w 317"/>
                      <a:gd name="T61" fmla="*/ 3 h 191"/>
                      <a:gd name="T62" fmla="*/ 93 w 317"/>
                      <a:gd name="T63" fmla="*/ 7 h 191"/>
                      <a:gd name="T64" fmla="*/ 83 w 317"/>
                      <a:gd name="T65" fmla="*/ 11 h 191"/>
                      <a:gd name="T66" fmla="*/ 63 w 317"/>
                      <a:gd name="T67" fmla="*/ 17 h 191"/>
                      <a:gd name="T68" fmla="*/ 47 w 317"/>
                      <a:gd name="T69" fmla="*/ 27 h 191"/>
                      <a:gd name="T70" fmla="*/ 31 w 317"/>
                      <a:gd name="T71" fmla="*/ 37 h 191"/>
                      <a:gd name="T72" fmla="*/ 19 w 317"/>
                      <a:gd name="T73" fmla="*/ 49 h 191"/>
                      <a:gd name="T74" fmla="*/ 9 w 317"/>
                      <a:gd name="T75" fmla="*/ 62 h 191"/>
                      <a:gd name="T76" fmla="*/ 3 w 317"/>
                      <a:gd name="T77" fmla="*/ 75 h 191"/>
                      <a:gd name="T78" fmla="*/ 0 w 317"/>
                      <a:gd name="T79" fmla="*/ 90 h 191"/>
                      <a:gd name="T80" fmla="*/ 0 w 317"/>
                      <a:gd name="T81" fmla="*/ 104 h 191"/>
                      <a:gd name="T82" fmla="*/ 4 w 317"/>
                      <a:gd name="T83" fmla="*/ 118 h 191"/>
                      <a:gd name="T84" fmla="*/ 12 w 317"/>
                      <a:gd name="T85" fmla="*/ 131 h 191"/>
                      <a:gd name="T86" fmla="*/ 23 w 317"/>
                      <a:gd name="T87" fmla="*/ 143 h 191"/>
                      <a:gd name="T88" fmla="*/ 36 w 317"/>
                      <a:gd name="T89" fmla="*/ 155 h 191"/>
                      <a:gd name="T90" fmla="*/ 52 w 317"/>
                      <a:gd name="T91" fmla="*/ 165 h 191"/>
                      <a:gd name="T92" fmla="*/ 70 w 317"/>
                      <a:gd name="T93" fmla="*/ 174 h 191"/>
                      <a:gd name="T94" fmla="*/ 86 w 317"/>
                      <a:gd name="T95" fmla="*/ 179 h 191"/>
                      <a:gd name="T96" fmla="*/ 97 w 317"/>
                      <a:gd name="T97" fmla="*/ 182 h 191"/>
                      <a:gd name="T98" fmla="*/ 115 w 317"/>
                      <a:gd name="T99" fmla="*/ 186 h 191"/>
                      <a:gd name="T100" fmla="*/ 127 w 317"/>
                      <a:gd name="T101" fmla="*/ 188 h 191"/>
                      <a:gd name="T102" fmla="*/ 139 w 317"/>
                      <a:gd name="T103" fmla="*/ 189 h 191"/>
                      <a:gd name="T104" fmla="*/ 151 w 317"/>
                      <a:gd name="T105" fmla="*/ 190 h 191"/>
                      <a:gd name="T106" fmla="*/ 159 w 317"/>
                      <a:gd name="T107" fmla="*/ 191 h 19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317"/>
                      <a:gd name="T163" fmla="*/ 0 h 191"/>
                      <a:gd name="T164" fmla="*/ 317 w 317"/>
                      <a:gd name="T165" fmla="*/ 191 h 191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317" h="191">
                        <a:moveTo>
                          <a:pt x="159" y="191"/>
                        </a:moveTo>
                        <a:lnTo>
                          <a:pt x="164" y="190"/>
                        </a:lnTo>
                        <a:lnTo>
                          <a:pt x="168" y="190"/>
                        </a:lnTo>
                        <a:lnTo>
                          <a:pt x="171" y="189"/>
                        </a:lnTo>
                        <a:lnTo>
                          <a:pt x="176" y="189"/>
                        </a:lnTo>
                        <a:lnTo>
                          <a:pt x="179" y="189"/>
                        </a:lnTo>
                        <a:lnTo>
                          <a:pt x="183" y="189"/>
                        </a:lnTo>
                        <a:lnTo>
                          <a:pt x="188" y="188"/>
                        </a:lnTo>
                        <a:lnTo>
                          <a:pt x="191" y="188"/>
                        </a:lnTo>
                        <a:lnTo>
                          <a:pt x="194" y="187"/>
                        </a:lnTo>
                        <a:lnTo>
                          <a:pt x="199" y="187"/>
                        </a:lnTo>
                        <a:lnTo>
                          <a:pt x="202" y="186"/>
                        </a:lnTo>
                        <a:lnTo>
                          <a:pt x="205" y="186"/>
                        </a:lnTo>
                        <a:lnTo>
                          <a:pt x="209" y="184"/>
                        </a:lnTo>
                        <a:lnTo>
                          <a:pt x="213" y="184"/>
                        </a:lnTo>
                        <a:lnTo>
                          <a:pt x="217" y="182"/>
                        </a:lnTo>
                        <a:lnTo>
                          <a:pt x="220" y="182"/>
                        </a:lnTo>
                        <a:lnTo>
                          <a:pt x="227" y="180"/>
                        </a:lnTo>
                        <a:lnTo>
                          <a:pt x="233" y="178"/>
                        </a:lnTo>
                        <a:lnTo>
                          <a:pt x="240" y="176"/>
                        </a:lnTo>
                        <a:lnTo>
                          <a:pt x="247" y="174"/>
                        </a:lnTo>
                        <a:lnTo>
                          <a:pt x="253" y="170"/>
                        </a:lnTo>
                        <a:lnTo>
                          <a:pt x="259" y="167"/>
                        </a:lnTo>
                        <a:lnTo>
                          <a:pt x="265" y="165"/>
                        </a:lnTo>
                        <a:lnTo>
                          <a:pt x="271" y="163"/>
                        </a:lnTo>
                        <a:lnTo>
                          <a:pt x="275" y="158"/>
                        </a:lnTo>
                        <a:lnTo>
                          <a:pt x="280" y="155"/>
                        </a:lnTo>
                        <a:lnTo>
                          <a:pt x="285" y="151"/>
                        </a:lnTo>
                        <a:lnTo>
                          <a:pt x="290" y="148"/>
                        </a:lnTo>
                        <a:lnTo>
                          <a:pt x="293" y="143"/>
                        </a:lnTo>
                        <a:lnTo>
                          <a:pt x="298" y="139"/>
                        </a:lnTo>
                        <a:lnTo>
                          <a:pt x="301" y="136"/>
                        </a:lnTo>
                        <a:lnTo>
                          <a:pt x="305" y="131"/>
                        </a:lnTo>
                        <a:lnTo>
                          <a:pt x="307" y="127"/>
                        </a:lnTo>
                        <a:lnTo>
                          <a:pt x="310" y="123"/>
                        </a:lnTo>
                        <a:lnTo>
                          <a:pt x="312" y="118"/>
                        </a:lnTo>
                        <a:lnTo>
                          <a:pt x="314" y="114"/>
                        </a:lnTo>
                        <a:lnTo>
                          <a:pt x="315" y="108"/>
                        </a:lnTo>
                        <a:lnTo>
                          <a:pt x="316" y="104"/>
                        </a:lnTo>
                        <a:lnTo>
                          <a:pt x="316" y="100"/>
                        </a:lnTo>
                        <a:lnTo>
                          <a:pt x="317" y="94"/>
                        </a:lnTo>
                        <a:lnTo>
                          <a:pt x="316" y="90"/>
                        </a:lnTo>
                        <a:lnTo>
                          <a:pt x="316" y="84"/>
                        </a:lnTo>
                        <a:lnTo>
                          <a:pt x="315" y="80"/>
                        </a:lnTo>
                        <a:lnTo>
                          <a:pt x="314" y="75"/>
                        </a:lnTo>
                        <a:lnTo>
                          <a:pt x="312" y="70"/>
                        </a:lnTo>
                        <a:lnTo>
                          <a:pt x="310" y="65"/>
                        </a:lnTo>
                        <a:lnTo>
                          <a:pt x="307" y="62"/>
                        </a:lnTo>
                        <a:lnTo>
                          <a:pt x="305" y="57"/>
                        </a:lnTo>
                        <a:lnTo>
                          <a:pt x="301" y="53"/>
                        </a:lnTo>
                        <a:lnTo>
                          <a:pt x="298" y="49"/>
                        </a:lnTo>
                        <a:lnTo>
                          <a:pt x="293" y="44"/>
                        </a:lnTo>
                        <a:lnTo>
                          <a:pt x="290" y="41"/>
                        </a:lnTo>
                        <a:lnTo>
                          <a:pt x="285" y="37"/>
                        </a:lnTo>
                        <a:lnTo>
                          <a:pt x="280" y="33"/>
                        </a:lnTo>
                        <a:lnTo>
                          <a:pt x="275" y="30"/>
                        </a:lnTo>
                        <a:lnTo>
                          <a:pt x="271" y="27"/>
                        </a:lnTo>
                        <a:lnTo>
                          <a:pt x="265" y="24"/>
                        </a:lnTo>
                        <a:lnTo>
                          <a:pt x="259" y="20"/>
                        </a:lnTo>
                        <a:lnTo>
                          <a:pt x="253" y="17"/>
                        </a:lnTo>
                        <a:lnTo>
                          <a:pt x="247" y="15"/>
                        </a:lnTo>
                        <a:lnTo>
                          <a:pt x="240" y="13"/>
                        </a:lnTo>
                        <a:lnTo>
                          <a:pt x="233" y="11"/>
                        </a:lnTo>
                        <a:lnTo>
                          <a:pt x="227" y="8"/>
                        </a:lnTo>
                        <a:lnTo>
                          <a:pt x="220" y="7"/>
                        </a:lnTo>
                        <a:lnTo>
                          <a:pt x="217" y="5"/>
                        </a:lnTo>
                        <a:lnTo>
                          <a:pt x="213" y="5"/>
                        </a:lnTo>
                        <a:lnTo>
                          <a:pt x="209" y="4"/>
                        </a:lnTo>
                        <a:lnTo>
                          <a:pt x="205" y="3"/>
                        </a:lnTo>
                        <a:lnTo>
                          <a:pt x="202" y="2"/>
                        </a:lnTo>
                        <a:lnTo>
                          <a:pt x="199" y="2"/>
                        </a:lnTo>
                        <a:lnTo>
                          <a:pt x="194" y="1"/>
                        </a:lnTo>
                        <a:lnTo>
                          <a:pt x="191" y="1"/>
                        </a:lnTo>
                        <a:lnTo>
                          <a:pt x="188" y="1"/>
                        </a:lnTo>
                        <a:lnTo>
                          <a:pt x="183" y="1"/>
                        </a:lnTo>
                        <a:lnTo>
                          <a:pt x="179" y="0"/>
                        </a:lnTo>
                        <a:lnTo>
                          <a:pt x="176" y="0"/>
                        </a:lnTo>
                        <a:lnTo>
                          <a:pt x="171" y="0"/>
                        </a:lnTo>
                        <a:lnTo>
                          <a:pt x="168" y="0"/>
                        </a:lnTo>
                        <a:lnTo>
                          <a:pt x="164" y="0"/>
                        </a:lnTo>
                        <a:lnTo>
                          <a:pt x="159" y="0"/>
                        </a:lnTo>
                        <a:lnTo>
                          <a:pt x="155" y="0"/>
                        </a:lnTo>
                        <a:lnTo>
                          <a:pt x="151" y="0"/>
                        </a:lnTo>
                        <a:lnTo>
                          <a:pt x="146" y="0"/>
                        </a:lnTo>
                        <a:lnTo>
                          <a:pt x="143" y="0"/>
                        </a:lnTo>
                        <a:lnTo>
                          <a:pt x="139" y="0"/>
                        </a:lnTo>
                        <a:lnTo>
                          <a:pt x="134" y="1"/>
                        </a:lnTo>
                        <a:lnTo>
                          <a:pt x="131" y="1"/>
                        </a:lnTo>
                        <a:lnTo>
                          <a:pt x="127" y="1"/>
                        </a:lnTo>
                        <a:lnTo>
                          <a:pt x="123" y="1"/>
                        </a:lnTo>
                        <a:lnTo>
                          <a:pt x="119" y="2"/>
                        </a:lnTo>
                        <a:lnTo>
                          <a:pt x="115" y="2"/>
                        </a:lnTo>
                        <a:lnTo>
                          <a:pt x="111" y="3"/>
                        </a:lnTo>
                        <a:lnTo>
                          <a:pt x="104" y="5"/>
                        </a:lnTo>
                        <a:lnTo>
                          <a:pt x="97" y="7"/>
                        </a:lnTo>
                        <a:lnTo>
                          <a:pt x="93" y="7"/>
                        </a:lnTo>
                        <a:lnTo>
                          <a:pt x="89" y="8"/>
                        </a:lnTo>
                        <a:lnTo>
                          <a:pt x="86" y="8"/>
                        </a:lnTo>
                        <a:lnTo>
                          <a:pt x="83" y="11"/>
                        </a:lnTo>
                        <a:lnTo>
                          <a:pt x="75" y="13"/>
                        </a:lnTo>
                        <a:lnTo>
                          <a:pt x="70" y="15"/>
                        </a:lnTo>
                        <a:lnTo>
                          <a:pt x="63" y="17"/>
                        </a:lnTo>
                        <a:lnTo>
                          <a:pt x="58" y="20"/>
                        </a:lnTo>
                        <a:lnTo>
                          <a:pt x="52" y="24"/>
                        </a:lnTo>
                        <a:lnTo>
                          <a:pt x="47" y="27"/>
                        </a:lnTo>
                        <a:lnTo>
                          <a:pt x="40" y="30"/>
                        </a:lnTo>
                        <a:lnTo>
                          <a:pt x="36" y="33"/>
                        </a:lnTo>
                        <a:lnTo>
                          <a:pt x="31" y="37"/>
                        </a:lnTo>
                        <a:lnTo>
                          <a:pt x="27" y="41"/>
                        </a:lnTo>
                        <a:lnTo>
                          <a:pt x="23" y="44"/>
                        </a:lnTo>
                        <a:lnTo>
                          <a:pt x="19" y="49"/>
                        </a:lnTo>
                        <a:lnTo>
                          <a:pt x="15" y="53"/>
                        </a:lnTo>
                        <a:lnTo>
                          <a:pt x="12" y="57"/>
                        </a:lnTo>
                        <a:lnTo>
                          <a:pt x="9" y="62"/>
                        </a:lnTo>
                        <a:lnTo>
                          <a:pt x="7" y="65"/>
                        </a:lnTo>
                        <a:lnTo>
                          <a:pt x="4" y="70"/>
                        </a:lnTo>
                        <a:lnTo>
                          <a:pt x="3" y="75"/>
                        </a:lnTo>
                        <a:lnTo>
                          <a:pt x="1" y="80"/>
                        </a:lnTo>
                        <a:lnTo>
                          <a:pt x="0" y="84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0" y="100"/>
                        </a:lnTo>
                        <a:lnTo>
                          <a:pt x="0" y="104"/>
                        </a:lnTo>
                        <a:lnTo>
                          <a:pt x="1" y="108"/>
                        </a:lnTo>
                        <a:lnTo>
                          <a:pt x="3" y="114"/>
                        </a:lnTo>
                        <a:lnTo>
                          <a:pt x="4" y="118"/>
                        </a:lnTo>
                        <a:lnTo>
                          <a:pt x="7" y="123"/>
                        </a:lnTo>
                        <a:lnTo>
                          <a:pt x="9" y="127"/>
                        </a:lnTo>
                        <a:lnTo>
                          <a:pt x="12" y="131"/>
                        </a:lnTo>
                        <a:lnTo>
                          <a:pt x="15" y="136"/>
                        </a:lnTo>
                        <a:lnTo>
                          <a:pt x="19" y="139"/>
                        </a:lnTo>
                        <a:lnTo>
                          <a:pt x="23" y="143"/>
                        </a:lnTo>
                        <a:lnTo>
                          <a:pt x="27" y="148"/>
                        </a:lnTo>
                        <a:lnTo>
                          <a:pt x="31" y="151"/>
                        </a:lnTo>
                        <a:lnTo>
                          <a:pt x="36" y="155"/>
                        </a:lnTo>
                        <a:lnTo>
                          <a:pt x="40" y="158"/>
                        </a:lnTo>
                        <a:lnTo>
                          <a:pt x="47" y="163"/>
                        </a:lnTo>
                        <a:lnTo>
                          <a:pt x="52" y="165"/>
                        </a:lnTo>
                        <a:lnTo>
                          <a:pt x="58" y="167"/>
                        </a:lnTo>
                        <a:lnTo>
                          <a:pt x="63" y="170"/>
                        </a:lnTo>
                        <a:lnTo>
                          <a:pt x="70" y="174"/>
                        </a:lnTo>
                        <a:lnTo>
                          <a:pt x="75" y="176"/>
                        </a:lnTo>
                        <a:lnTo>
                          <a:pt x="83" y="178"/>
                        </a:lnTo>
                        <a:lnTo>
                          <a:pt x="86" y="179"/>
                        </a:lnTo>
                        <a:lnTo>
                          <a:pt x="89" y="180"/>
                        </a:lnTo>
                        <a:lnTo>
                          <a:pt x="93" y="181"/>
                        </a:lnTo>
                        <a:lnTo>
                          <a:pt x="97" y="182"/>
                        </a:lnTo>
                        <a:lnTo>
                          <a:pt x="104" y="184"/>
                        </a:lnTo>
                        <a:lnTo>
                          <a:pt x="111" y="186"/>
                        </a:lnTo>
                        <a:lnTo>
                          <a:pt x="115" y="186"/>
                        </a:lnTo>
                        <a:lnTo>
                          <a:pt x="119" y="187"/>
                        </a:lnTo>
                        <a:lnTo>
                          <a:pt x="123" y="187"/>
                        </a:lnTo>
                        <a:lnTo>
                          <a:pt x="127" y="188"/>
                        </a:lnTo>
                        <a:lnTo>
                          <a:pt x="131" y="188"/>
                        </a:lnTo>
                        <a:lnTo>
                          <a:pt x="134" y="189"/>
                        </a:lnTo>
                        <a:lnTo>
                          <a:pt x="139" y="189"/>
                        </a:lnTo>
                        <a:lnTo>
                          <a:pt x="143" y="189"/>
                        </a:lnTo>
                        <a:lnTo>
                          <a:pt x="146" y="189"/>
                        </a:lnTo>
                        <a:lnTo>
                          <a:pt x="151" y="190"/>
                        </a:lnTo>
                        <a:lnTo>
                          <a:pt x="155" y="190"/>
                        </a:lnTo>
                        <a:lnTo>
                          <a:pt x="159" y="191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2" name="Freeform 27"/>
                  <p:cNvSpPr>
                    <a:spLocks/>
                  </p:cNvSpPr>
                  <p:nvPr/>
                </p:nvSpPr>
                <p:spPr bwMode="auto">
                  <a:xfrm>
                    <a:off x="12466" y="3588"/>
                    <a:ext cx="219" cy="130"/>
                  </a:xfrm>
                  <a:custGeom>
                    <a:avLst/>
                    <a:gdLst>
                      <a:gd name="T0" fmla="*/ 115 w 219"/>
                      <a:gd name="T1" fmla="*/ 129 h 130"/>
                      <a:gd name="T2" fmla="*/ 126 w 219"/>
                      <a:gd name="T3" fmla="*/ 129 h 130"/>
                      <a:gd name="T4" fmla="*/ 137 w 219"/>
                      <a:gd name="T5" fmla="*/ 127 h 130"/>
                      <a:gd name="T6" fmla="*/ 147 w 219"/>
                      <a:gd name="T7" fmla="*/ 126 h 130"/>
                      <a:gd name="T8" fmla="*/ 157 w 219"/>
                      <a:gd name="T9" fmla="*/ 122 h 130"/>
                      <a:gd name="T10" fmla="*/ 166 w 219"/>
                      <a:gd name="T11" fmla="*/ 120 h 130"/>
                      <a:gd name="T12" fmla="*/ 175 w 219"/>
                      <a:gd name="T13" fmla="*/ 117 h 130"/>
                      <a:gd name="T14" fmla="*/ 183 w 219"/>
                      <a:gd name="T15" fmla="*/ 113 h 130"/>
                      <a:gd name="T16" fmla="*/ 194 w 219"/>
                      <a:gd name="T17" fmla="*/ 106 h 130"/>
                      <a:gd name="T18" fmla="*/ 206 w 219"/>
                      <a:gd name="T19" fmla="*/ 95 h 130"/>
                      <a:gd name="T20" fmla="*/ 213 w 219"/>
                      <a:gd name="T21" fmla="*/ 83 h 130"/>
                      <a:gd name="T22" fmla="*/ 218 w 219"/>
                      <a:gd name="T23" fmla="*/ 71 h 130"/>
                      <a:gd name="T24" fmla="*/ 218 w 219"/>
                      <a:gd name="T25" fmla="*/ 57 h 130"/>
                      <a:gd name="T26" fmla="*/ 213 w 219"/>
                      <a:gd name="T27" fmla="*/ 44 h 130"/>
                      <a:gd name="T28" fmla="*/ 206 w 219"/>
                      <a:gd name="T29" fmla="*/ 32 h 130"/>
                      <a:gd name="T30" fmla="*/ 194 w 219"/>
                      <a:gd name="T31" fmla="*/ 22 h 130"/>
                      <a:gd name="T32" fmla="*/ 183 w 219"/>
                      <a:gd name="T33" fmla="*/ 16 h 130"/>
                      <a:gd name="T34" fmla="*/ 175 w 219"/>
                      <a:gd name="T35" fmla="*/ 12 h 130"/>
                      <a:gd name="T36" fmla="*/ 166 w 219"/>
                      <a:gd name="T37" fmla="*/ 8 h 130"/>
                      <a:gd name="T38" fmla="*/ 157 w 219"/>
                      <a:gd name="T39" fmla="*/ 5 h 130"/>
                      <a:gd name="T40" fmla="*/ 147 w 219"/>
                      <a:gd name="T41" fmla="*/ 2 h 130"/>
                      <a:gd name="T42" fmla="*/ 137 w 219"/>
                      <a:gd name="T43" fmla="*/ 0 h 130"/>
                      <a:gd name="T44" fmla="*/ 126 w 219"/>
                      <a:gd name="T45" fmla="*/ 0 h 130"/>
                      <a:gd name="T46" fmla="*/ 115 w 219"/>
                      <a:gd name="T47" fmla="*/ 0 h 130"/>
                      <a:gd name="T48" fmla="*/ 104 w 219"/>
                      <a:gd name="T49" fmla="*/ 0 h 130"/>
                      <a:gd name="T50" fmla="*/ 92 w 219"/>
                      <a:gd name="T51" fmla="*/ 0 h 130"/>
                      <a:gd name="T52" fmla="*/ 81 w 219"/>
                      <a:gd name="T53" fmla="*/ 0 h 130"/>
                      <a:gd name="T54" fmla="*/ 72 w 219"/>
                      <a:gd name="T55" fmla="*/ 2 h 130"/>
                      <a:gd name="T56" fmla="*/ 61 w 219"/>
                      <a:gd name="T57" fmla="*/ 5 h 130"/>
                      <a:gd name="T58" fmla="*/ 51 w 219"/>
                      <a:gd name="T59" fmla="*/ 8 h 130"/>
                      <a:gd name="T60" fmla="*/ 42 w 219"/>
                      <a:gd name="T61" fmla="*/ 12 h 130"/>
                      <a:gd name="T62" fmla="*/ 34 w 219"/>
                      <a:gd name="T63" fmla="*/ 16 h 130"/>
                      <a:gd name="T64" fmla="*/ 28 w 219"/>
                      <a:gd name="T65" fmla="*/ 20 h 130"/>
                      <a:gd name="T66" fmla="*/ 20 w 219"/>
                      <a:gd name="T67" fmla="*/ 25 h 130"/>
                      <a:gd name="T68" fmla="*/ 12 w 219"/>
                      <a:gd name="T69" fmla="*/ 32 h 130"/>
                      <a:gd name="T70" fmla="*/ 4 w 219"/>
                      <a:gd name="T71" fmla="*/ 44 h 130"/>
                      <a:gd name="T72" fmla="*/ 0 w 219"/>
                      <a:gd name="T73" fmla="*/ 57 h 130"/>
                      <a:gd name="T74" fmla="*/ 0 w 219"/>
                      <a:gd name="T75" fmla="*/ 71 h 130"/>
                      <a:gd name="T76" fmla="*/ 4 w 219"/>
                      <a:gd name="T77" fmla="*/ 83 h 130"/>
                      <a:gd name="T78" fmla="*/ 12 w 219"/>
                      <a:gd name="T79" fmla="*/ 95 h 130"/>
                      <a:gd name="T80" fmla="*/ 20 w 219"/>
                      <a:gd name="T81" fmla="*/ 103 h 130"/>
                      <a:gd name="T82" fmla="*/ 28 w 219"/>
                      <a:gd name="T83" fmla="*/ 108 h 130"/>
                      <a:gd name="T84" fmla="*/ 34 w 219"/>
                      <a:gd name="T85" fmla="*/ 113 h 130"/>
                      <a:gd name="T86" fmla="*/ 42 w 219"/>
                      <a:gd name="T87" fmla="*/ 117 h 130"/>
                      <a:gd name="T88" fmla="*/ 51 w 219"/>
                      <a:gd name="T89" fmla="*/ 120 h 130"/>
                      <a:gd name="T90" fmla="*/ 61 w 219"/>
                      <a:gd name="T91" fmla="*/ 122 h 130"/>
                      <a:gd name="T92" fmla="*/ 72 w 219"/>
                      <a:gd name="T93" fmla="*/ 126 h 130"/>
                      <a:gd name="T94" fmla="*/ 81 w 219"/>
                      <a:gd name="T95" fmla="*/ 127 h 130"/>
                      <a:gd name="T96" fmla="*/ 92 w 219"/>
                      <a:gd name="T97" fmla="*/ 129 h 130"/>
                      <a:gd name="T98" fmla="*/ 104 w 219"/>
                      <a:gd name="T99" fmla="*/ 129 h 130"/>
                      <a:gd name="T100" fmla="*/ 110 w 219"/>
                      <a:gd name="T101" fmla="*/ 130 h 130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219"/>
                      <a:gd name="T154" fmla="*/ 0 h 130"/>
                      <a:gd name="T155" fmla="*/ 219 w 219"/>
                      <a:gd name="T156" fmla="*/ 130 h 130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219" h="130">
                        <a:moveTo>
                          <a:pt x="110" y="130"/>
                        </a:moveTo>
                        <a:lnTo>
                          <a:pt x="115" y="129"/>
                        </a:lnTo>
                        <a:lnTo>
                          <a:pt x="121" y="129"/>
                        </a:lnTo>
                        <a:lnTo>
                          <a:pt x="126" y="129"/>
                        </a:lnTo>
                        <a:lnTo>
                          <a:pt x="132" y="128"/>
                        </a:lnTo>
                        <a:lnTo>
                          <a:pt x="137" y="127"/>
                        </a:lnTo>
                        <a:lnTo>
                          <a:pt x="141" y="126"/>
                        </a:lnTo>
                        <a:lnTo>
                          <a:pt x="147" y="126"/>
                        </a:lnTo>
                        <a:lnTo>
                          <a:pt x="152" y="125"/>
                        </a:lnTo>
                        <a:lnTo>
                          <a:pt x="157" y="122"/>
                        </a:lnTo>
                        <a:lnTo>
                          <a:pt x="161" y="121"/>
                        </a:lnTo>
                        <a:lnTo>
                          <a:pt x="166" y="120"/>
                        </a:lnTo>
                        <a:lnTo>
                          <a:pt x="171" y="119"/>
                        </a:lnTo>
                        <a:lnTo>
                          <a:pt x="175" y="117"/>
                        </a:lnTo>
                        <a:lnTo>
                          <a:pt x="178" y="115"/>
                        </a:lnTo>
                        <a:lnTo>
                          <a:pt x="183" y="113"/>
                        </a:lnTo>
                        <a:lnTo>
                          <a:pt x="187" y="110"/>
                        </a:lnTo>
                        <a:lnTo>
                          <a:pt x="194" y="106"/>
                        </a:lnTo>
                        <a:lnTo>
                          <a:pt x="200" y="101"/>
                        </a:lnTo>
                        <a:lnTo>
                          <a:pt x="206" y="95"/>
                        </a:lnTo>
                        <a:lnTo>
                          <a:pt x="210" y="90"/>
                        </a:lnTo>
                        <a:lnTo>
                          <a:pt x="213" y="83"/>
                        </a:lnTo>
                        <a:lnTo>
                          <a:pt x="217" y="78"/>
                        </a:lnTo>
                        <a:lnTo>
                          <a:pt x="218" y="71"/>
                        </a:lnTo>
                        <a:lnTo>
                          <a:pt x="219" y="65"/>
                        </a:lnTo>
                        <a:lnTo>
                          <a:pt x="218" y="57"/>
                        </a:lnTo>
                        <a:lnTo>
                          <a:pt x="217" y="51"/>
                        </a:lnTo>
                        <a:lnTo>
                          <a:pt x="213" y="44"/>
                        </a:lnTo>
                        <a:lnTo>
                          <a:pt x="210" y="39"/>
                        </a:lnTo>
                        <a:lnTo>
                          <a:pt x="206" y="32"/>
                        </a:lnTo>
                        <a:lnTo>
                          <a:pt x="200" y="28"/>
                        </a:lnTo>
                        <a:lnTo>
                          <a:pt x="194" y="22"/>
                        </a:lnTo>
                        <a:lnTo>
                          <a:pt x="187" y="18"/>
                        </a:lnTo>
                        <a:lnTo>
                          <a:pt x="183" y="16"/>
                        </a:lnTo>
                        <a:lnTo>
                          <a:pt x="178" y="14"/>
                        </a:lnTo>
                        <a:lnTo>
                          <a:pt x="175" y="12"/>
                        </a:lnTo>
                        <a:lnTo>
                          <a:pt x="171" y="9"/>
                        </a:lnTo>
                        <a:lnTo>
                          <a:pt x="166" y="8"/>
                        </a:lnTo>
                        <a:lnTo>
                          <a:pt x="161" y="6"/>
                        </a:lnTo>
                        <a:lnTo>
                          <a:pt x="157" y="5"/>
                        </a:lnTo>
                        <a:lnTo>
                          <a:pt x="152" y="4"/>
                        </a:lnTo>
                        <a:lnTo>
                          <a:pt x="147" y="2"/>
                        </a:lnTo>
                        <a:lnTo>
                          <a:pt x="141" y="2"/>
                        </a:lnTo>
                        <a:lnTo>
                          <a:pt x="137" y="0"/>
                        </a:lnTo>
                        <a:lnTo>
                          <a:pt x="132" y="0"/>
                        </a:lnTo>
                        <a:lnTo>
                          <a:pt x="126" y="0"/>
                        </a:lnTo>
                        <a:lnTo>
                          <a:pt x="121" y="0"/>
                        </a:lnTo>
                        <a:lnTo>
                          <a:pt x="115" y="0"/>
                        </a:lnTo>
                        <a:lnTo>
                          <a:pt x="110" y="0"/>
                        </a:lnTo>
                        <a:lnTo>
                          <a:pt x="104" y="0"/>
                        </a:lnTo>
                        <a:lnTo>
                          <a:pt x="99" y="0"/>
                        </a:lnTo>
                        <a:lnTo>
                          <a:pt x="92" y="0"/>
                        </a:lnTo>
                        <a:lnTo>
                          <a:pt x="87" y="0"/>
                        </a:lnTo>
                        <a:lnTo>
                          <a:pt x="81" y="0"/>
                        </a:lnTo>
                        <a:lnTo>
                          <a:pt x="77" y="2"/>
                        </a:lnTo>
                        <a:lnTo>
                          <a:pt x="72" y="2"/>
                        </a:lnTo>
                        <a:lnTo>
                          <a:pt x="67" y="4"/>
                        </a:lnTo>
                        <a:lnTo>
                          <a:pt x="61" y="5"/>
                        </a:lnTo>
                        <a:lnTo>
                          <a:pt x="56" y="6"/>
                        </a:lnTo>
                        <a:lnTo>
                          <a:pt x="51" y="8"/>
                        </a:lnTo>
                        <a:lnTo>
                          <a:pt x="48" y="9"/>
                        </a:lnTo>
                        <a:lnTo>
                          <a:pt x="42" y="12"/>
                        </a:lnTo>
                        <a:lnTo>
                          <a:pt x="39" y="14"/>
                        </a:lnTo>
                        <a:lnTo>
                          <a:pt x="34" y="16"/>
                        </a:lnTo>
                        <a:lnTo>
                          <a:pt x="31" y="18"/>
                        </a:lnTo>
                        <a:lnTo>
                          <a:pt x="28" y="20"/>
                        </a:lnTo>
                        <a:lnTo>
                          <a:pt x="24" y="22"/>
                        </a:lnTo>
                        <a:lnTo>
                          <a:pt x="20" y="25"/>
                        </a:lnTo>
                        <a:lnTo>
                          <a:pt x="17" y="28"/>
                        </a:lnTo>
                        <a:lnTo>
                          <a:pt x="12" y="32"/>
                        </a:lnTo>
                        <a:lnTo>
                          <a:pt x="7" y="39"/>
                        </a:lnTo>
                        <a:lnTo>
                          <a:pt x="4" y="44"/>
                        </a:lnTo>
                        <a:lnTo>
                          <a:pt x="2" y="51"/>
                        </a:lnTo>
                        <a:lnTo>
                          <a:pt x="0" y="57"/>
                        </a:lnTo>
                        <a:lnTo>
                          <a:pt x="0" y="65"/>
                        </a:lnTo>
                        <a:lnTo>
                          <a:pt x="0" y="71"/>
                        </a:lnTo>
                        <a:lnTo>
                          <a:pt x="2" y="78"/>
                        </a:lnTo>
                        <a:lnTo>
                          <a:pt x="4" y="83"/>
                        </a:lnTo>
                        <a:lnTo>
                          <a:pt x="7" y="90"/>
                        </a:lnTo>
                        <a:lnTo>
                          <a:pt x="12" y="95"/>
                        </a:lnTo>
                        <a:lnTo>
                          <a:pt x="17" y="101"/>
                        </a:lnTo>
                        <a:lnTo>
                          <a:pt x="20" y="103"/>
                        </a:lnTo>
                        <a:lnTo>
                          <a:pt x="24" y="106"/>
                        </a:lnTo>
                        <a:lnTo>
                          <a:pt x="28" y="108"/>
                        </a:lnTo>
                        <a:lnTo>
                          <a:pt x="31" y="110"/>
                        </a:lnTo>
                        <a:lnTo>
                          <a:pt x="34" y="113"/>
                        </a:lnTo>
                        <a:lnTo>
                          <a:pt x="39" y="115"/>
                        </a:lnTo>
                        <a:lnTo>
                          <a:pt x="42" y="117"/>
                        </a:lnTo>
                        <a:lnTo>
                          <a:pt x="48" y="119"/>
                        </a:lnTo>
                        <a:lnTo>
                          <a:pt x="51" y="120"/>
                        </a:lnTo>
                        <a:lnTo>
                          <a:pt x="56" y="121"/>
                        </a:lnTo>
                        <a:lnTo>
                          <a:pt x="61" y="122"/>
                        </a:lnTo>
                        <a:lnTo>
                          <a:pt x="67" y="125"/>
                        </a:lnTo>
                        <a:lnTo>
                          <a:pt x="72" y="126"/>
                        </a:lnTo>
                        <a:lnTo>
                          <a:pt x="77" y="126"/>
                        </a:lnTo>
                        <a:lnTo>
                          <a:pt x="81" y="127"/>
                        </a:lnTo>
                        <a:lnTo>
                          <a:pt x="87" y="128"/>
                        </a:lnTo>
                        <a:lnTo>
                          <a:pt x="92" y="129"/>
                        </a:lnTo>
                        <a:lnTo>
                          <a:pt x="99" y="129"/>
                        </a:lnTo>
                        <a:lnTo>
                          <a:pt x="104" y="129"/>
                        </a:lnTo>
                        <a:lnTo>
                          <a:pt x="110" y="13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3" name="Freeform 28"/>
                  <p:cNvSpPr>
                    <a:spLocks/>
                  </p:cNvSpPr>
                  <p:nvPr/>
                </p:nvSpPr>
                <p:spPr bwMode="auto">
                  <a:xfrm>
                    <a:off x="12589" y="3776"/>
                    <a:ext cx="148" cy="89"/>
                  </a:xfrm>
                  <a:custGeom>
                    <a:avLst/>
                    <a:gdLst>
                      <a:gd name="T0" fmla="*/ 77 w 148"/>
                      <a:gd name="T1" fmla="*/ 88 h 89"/>
                      <a:gd name="T2" fmla="*/ 85 w 148"/>
                      <a:gd name="T3" fmla="*/ 88 h 89"/>
                      <a:gd name="T4" fmla="*/ 95 w 148"/>
                      <a:gd name="T5" fmla="*/ 87 h 89"/>
                      <a:gd name="T6" fmla="*/ 108 w 148"/>
                      <a:gd name="T7" fmla="*/ 83 h 89"/>
                      <a:gd name="T8" fmla="*/ 120 w 148"/>
                      <a:gd name="T9" fmla="*/ 78 h 89"/>
                      <a:gd name="T10" fmla="*/ 130 w 148"/>
                      <a:gd name="T11" fmla="*/ 71 h 89"/>
                      <a:gd name="T12" fmla="*/ 138 w 148"/>
                      <a:gd name="T13" fmla="*/ 65 h 89"/>
                      <a:gd name="T14" fmla="*/ 144 w 148"/>
                      <a:gd name="T15" fmla="*/ 56 h 89"/>
                      <a:gd name="T16" fmla="*/ 148 w 148"/>
                      <a:gd name="T17" fmla="*/ 49 h 89"/>
                      <a:gd name="T18" fmla="*/ 148 w 148"/>
                      <a:gd name="T19" fmla="*/ 40 h 89"/>
                      <a:gd name="T20" fmla="*/ 144 w 148"/>
                      <a:gd name="T21" fmla="*/ 31 h 89"/>
                      <a:gd name="T22" fmla="*/ 138 w 148"/>
                      <a:gd name="T23" fmla="*/ 24 h 89"/>
                      <a:gd name="T24" fmla="*/ 130 w 148"/>
                      <a:gd name="T25" fmla="*/ 15 h 89"/>
                      <a:gd name="T26" fmla="*/ 120 w 148"/>
                      <a:gd name="T27" fmla="*/ 9 h 89"/>
                      <a:gd name="T28" fmla="*/ 108 w 148"/>
                      <a:gd name="T29" fmla="*/ 5 h 89"/>
                      <a:gd name="T30" fmla="*/ 95 w 148"/>
                      <a:gd name="T31" fmla="*/ 1 h 89"/>
                      <a:gd name="T32" fmla="*/ 85 w 148"/>
                      <a:gd name="T33" fmla="*/ 0 h 89"/>
                      <a:gd name="T34" fmla="*/ 77 w 148"/>
                      <a:gd name="T35" fmla="*/ 0 h 89"/>
                      <a:gd name="T36" fmla="*/ 70 w 148"/>
                      <a:gd name="T37" fmla="*/ 0 h 89"/>
                      <a:gd name="T38" fmla="*/ 62 w 148"/>
                      <a:gd name="T39" fmla="*/ 0 h 89"/>
                      <a:gd name="T40" fmla="*/ 54 w 148"/>
                      <a:gd name="T41" fmla="*/ 1 h 89"/>
                      <a:gd name="T42" fmla="*/ 47 w 148"/>
                      <a:gd name="T43" fmla="*/ 2 h 89"/>
                      <a:gd name="T44" fmla="*/ 37 w 148"/>
                      <a:gd name="T45" fmla="*/ 5 h 89"/>
                      <a:gd name="T46" fmla="*/ 25 w 148"/>
                      <a:gd name="T47" fmla="*/ 9 h 89"/>
                      <a:gd name="T48" fmla="*/ 15 w 148"/>
                      <a:gd name="T49" fmla="*/ 15 h 89"/>
                      <a:gd name="T50" fmla="*/ 7 w 148"/>
                      <a:gd name="T51" fmla="*/ 24 h 89"/>
                      <a:gd name="T52" fmla="*/ 2 w 148"/>
                      <a:gd name="T53" fmla="*/ 31 h 89"/>
                      <a:gd name="T54" fmla="*/ 0 w 148"/>
                      <a:gd name="T55" fmla="*/ 40 h 89"/>
                      <a:gd name="T56" fmla="*/ 0 w 148"/>
                      <a:gd name="T57" fmla="*/ 49 h 89"/>
                      <a:gd name="T58" fmla="*/ 2 w 148"/>
                      <a:gd name="T59" fmla="*/ 56 h 89"/>
                      <a:gd name="T60" fmla="*/ 7 w 148"/>
                      <a:gd name="T61" fmla="*/ 65 h 89"/>
                      <a:gd name="T62" fmla="*/ 15 w 148"/>
                      <a:gd name="T63" fmla="*/ 71 h 89"/>
                      <a:gd name="T64" fmla="*/ 25 w 148"/>
                      <a:gd name="T65" fmla="*/ 78 h 89"/>
                      <a:gd name="T66" fmla="*/ 37 w 148"/>
                      <a:gd name="T67" fmla="*/ 83 h 89"/>
                      <a:gd name="T68" fmla="*/ 47 w 148"/>
                      <a:gd name="T69" fmla="*/ 86 h 89"/>
                      <a:gd name="T70" fmla="*/ 54 w 148"/>
                      <a:gd name="T71" fmla="*/ 87 h 89"/>
                      <a:gd name="T72" fmla="*/ 62 w 148"/>
                      <a:gd name="T73" fmla="*/ 88 h 89"/>
                      <a:gd name="T74" fmla="*/ 70 w 148"/>
                      <a:gd name="T75" fmla="*/ 88 h 89"/>
                      <a:gd name="T76" fmla="*/ 74 w 148"/>
                      <a:gd name="T77" fmla="*/ 89 h 89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48"/>
                      <a:gd name="T118" fmla="*/ 0 h 89"/>
                      <a:gd name="T119" fmla="*/ 148 w 148"/>
                      <a:gd name="T120" fmla="*/ 89 h 89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48" h="89">
                        <a:moveTo>
                          <a:pt x="74" y="89"/>
                        </a:moveTo>
                        <a:lnTo>
                          <a:pt x="77" y="88"/>
                        </a:lnTo>
                        <a:lnTo>
                          <a:pt x="82" y="88"/>
                        </a:lnTo>
                        <a:lnTo>
                          <a:pt x="85" y="88"/>
                        </a:lnTo>
                        <a:lnTo>
                          <a:pt x="88" y="88"/>
                        </a:lnTo>
                        <a:lnTo>
                          <a:pt x="95" y="87"/>
                        </a:lnTo>
                        <a:lnTo>
                          <a:pt x="102" y="84"/>
                        </a:lnTo>
                        <a:lnTo>
                          <a:pt x="108" y="83"/>
                        </a:lnTo>
                        <a:lnTo>
                          <a:pt x="114" y="81"/>
                        </a:lnTo>
                        <a:lnTo>
                          <a:pt x="120" y="78"/>
                        </a:lnTo>
                        <a:lnTo>
                          <a:pt x="126" y="76"/>
                        </a:lnTo>
                        <a:lnTo>
                          <a:pt x="130" y="71"/>
                        </a:lnTo>
                        <a:lnTo>
                          <a:pt x="135" y="68"/>
                        </a:lnTo>
                        <a:lnTo>
                          <a:pt x="138" y="65"/>
                        </a:lnTo>
                        <a:lnTo>
                          <a:pt x="142" y="62"/>
                        </a:lnTo>
                        <a:lnTo>
                          <a:pt x="144" y="56"/>
                        </a:lnTo>
                        <a:lnTo>
                          <a:pt x="146" y="53"/>
                        </a:lnTo>
                        <a:lnTo>
                          <a:pt x="148" y="49"/>
                        </a:lnTo>
                        <a:lnTo>
                          <a:pt x="148" y="45"/>
                        </a:lnTo>
                        <a:lnTo>
                          <a:pt x="148" y="40"/>
                        </a:lnTo>
                        <a:lnTo>
                          <a:pt x="146" y="36"/>
                        </a:lnTo>
                        <a:lnTo>
                          <a:pt x="144" y="31"/>
                        </a:lnTo>
                        <a:lnTo>
                          <a:pt x="142" y="27"/>
                        </a:lnTo>
                        <a:lnTo>
                          <a:pt x="138" y="24"/>
                        </a:lnTo>
                        <a:lnTo>
                          <a:pt x="135" y="19"/>
                        </a:lnTo>
                        <a:lnTo>
                          <a:pt x="130" y="15"/>
                        </a:lnTo>
                        <a:lnTo>
                          <a:pt x="126" y="13"/>
                        </a:lnTo>
                        <a:lnTo>
                          <a:pt x="120" y="9"/>
                        </a:lnTo>
                        <a:lnTo>
                          <a:pt x="114" y="7"/>
                        </a:lnTo>
                        <a:lnTo>
                          <a:pt x="108" y="5"/>
                        </a:lnTo>
                        <a:lnTo>
                          <a:pt x="102" y="3"/>
                        </a:lnTo>
                        <a:lnTo>
                          <a:pt x="95" y="1"/>
                        </a:lnTo>
                        <a:lnTo>
                          <a:pt x="88" y="1"/>
                        </a:lnTo>
                        <a:lnTo>
                          <a:pt x="85" y="0"/>
                        </a:lnTo>
                        <a:lnTo>
                          <a:pt x="82" y="0"/>
                        </a:lnTo>
                        <a:lnTo>
                          <a:pt x="77" y="0"/>
                        </a:lnTo>
                        <a:lnTo>
                          <a:pt x="74" y="0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59" y="1"/>
                        </a:lnTo>
                        <a:lnTo>
                          <a:pt x="54" y="1"/>
                        </a:lnTo>
                        <a:lnTo>
                          <a:pt x="50" y="1"/>
                        </a:lnTo>
                        <a:lnTo>
                          <a:pt x="47" y="2"/>
                        </a:lnTo>
                        <a:lnTo>
                          <a:pt x="45" y="3"/>
                        </a:lnTo>
                        <a:lnTo>
                          <a:pt x="37" y="5"/>
                        </a:lnTo>
                        <a:lnTo>
                          <a:pt x="31" y="7"/>
                        </a:lnTo>
                        <a:lnTo>
                          <a:pt x="25" y="9"/>
                        </a:lnTo>
                        <a:lnTo>
                          <a:pt x="21" y="13"/>
                        </a:lnTo>
                        <a:lnTo>
                          <a:pt x="15" y="15"/>
                        </a:lnTo>
                        <a:lnTo>
                          <a:pt x="12" y="19"/>
                        </a:lnTo>
                        <a:lnTo>
                          <a:pt x="7" y="24"/>
                        </a:lnTo>
                        <a:lnTo>
                          <a:pt x="5" y="27"/>
                        </a:lnTo>
                        <a:lnTo>
                          <a:pt x="2" y="31"/>
                        </a:lnTo>
                        <a:lnTo>
                          <a:pt x="1" y="36"/>
                        </a:lnTo>
                        <a:lnTo>
                          <a:pt x="0" y="40"/>
                        </a:lnTo>
                        <a:lnTo>
                          <a:pt x="0" y="45"/>
                        </a:lnTo>
                        <a:lnTo>
                          <a:pt x="0" y="49"/>
                        </a:lnTo>
                        <a:lnTo>
                          <a:pt x="1" y="53"/>
                        </a:lnTo>
                        <a:lnTo>
                          <a:pt x="2" y="56"/>
                        </a:lnTo>
                        <a:lnTo>
                          <a:pt x="5" y="62"/>
                        </a:lnTo>
                        <a:lnTo>
                          <a:pt x="7" y="65"/>
                        </a:lnTo>
                        <a:lnTo>
                          <a:pt x="12" y="68"/>
                        </a:lnTo>
                        <a:lnTo>
                          <a:pt x="15" y="71"/>
                        </a:lnTo>
                        <a:lnTo>
                          <a:pt x="21" y="76"/>
                        </a:lnTo>
                        <a:lnTo>
                          <a:pt x="25" y="78"/>
                        </a:lnTo>
                        <a:lnTo>
                          <a:pt x="31" y="81"/>
                        </a:lnTo>
                        <a:lnTo>
                          <a:pt x="37" y="83"/>
                        </a:lnTo>
                        <a:lnTo>
                          <a:pt x="45" y="84"/>
                        </a:lnTo>
                        <a:lnTo>
                          <a:pt x="47" y="86"/>
                        </a:lnTo>
                        <a:lnTo>
                          <a:pt x="50" y="87"/>
                        </a:lnTo>
                        <a:lnTo>
                          <a:pt x="54" y="87"/>
                        </a:lnTo>
                        <a:lnTo>
                          <a:pt x="59" y="88"/>
                        </a:lnTo>
                        <a:lnTo>
                          <a:pt x="62" y="88"/>
                        </a:lnTo>
                        <a:lnTo>
                          <a:pt x="66" y="88"/>
                        </a:lnTo>
                        <a:lnTo>
                          <a:pt x="70" y="88"/>
                        </a:lnTo>
                        <a:lnTo>
                          <a:pt x="74" y="8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4" name="Freeform 29"/>
                  <p:cNvSpPr>
                    <a:spLocks/>
                  </p:cNvSpPr>
                  <p:nvPr/>
                </p:nvSpPr>
                <p:spPr bwMode="auto">
                  <a:xfrm>
                    <a:off x="12318" y="3380"/>
                    <a:ext cx="215" cy="127"/>
                  </a:xfrm>
                  <a:custGeom>
                    <a:avLst/>
                    <a:gdLst>
                      <a:gd name="T0" fmla="*/ 113 w 215"/>
                      <a:gd name="T1" fmla="*/ 126 h 127"/>
                      <a:gd name="T2" fmla="*/ 124 w 215"/>
                      <a:gd name="T3" fmla="*/ 126 h 127"/>
                      <a:gd name="T4" fmla="*/ 134 w 215"/>
                      <a:gd name="T5" fmla="*/ 124 h 127"/>
                      <a:gd name="T6" fmla="*/ 144 w 215"/>
                      <a:gd name="T7" fmla="*/ 123 h 127"/>
                      <a:gd name="T8" fmla="*/ 154 w 215"/>
                      <a:gd name="T9" fmla="*/ 120 h 127"/>
                      <a:gd name="T10" fmla="*/ 163 w 215"/>
                      <a:gd name="T11" fmla="*/ 117 h 127"/>
                      <a:gd name="T12" fmla="*/ 172 w 215"/>
                      <a:gd name="T13" fmla="*/ 114 h 127"/>
                      <a:gd name="T14" fmla="*/ 179 w 215"/>
                      <a:gd name="T15" fmla="*/ 110 h 127"/>
                      <a:gd name="T16" fmla="*/ 190 w 215"/>
                      <a:gd name="T17" fmla="*/ 103 h 127"/>
                      <a:gd name="T18" fmla="*/ 202 w 215"/>
                      <a:gd name="T19" fmla="*/ 93 h 127"/>
                      <a:gd name="T20" fmla="*/ 210 w 215"/>
                      <a:gd name="T21" fmla="*/ 82 h 127"/>
                      <a:gd name="T22" fmla="*/ 213 w 215"/>
                      <a:gd name="T23" fmla="*/ 70 h 127"/>
                      <a:gd name="T24" fmla="*/ 213 w 215"/>
                      <a:gd name="T25" fmla="*/ 57 h 127"/>
                      <a:gd name="T26" fmla="*/ 210 w 215"/>
                      <a:gd name="T27" fmla="*/ 43 h 127"/>
                      <a:gd name="T28" fmla="*/ 202 w 215"/>
                      <a:gd name="T29" fmla="*/ 33 h 127"/>
                      <a:gd name="T30" fmla="*/ 190 w 215"/>
                      <a:gd name="T31" fmla="*/ 22 h 127"/>
                      <a:gd name="T32" fmla="*/ 179 w 215"/>
                      <a:gd name="T33" fmla="*/ 15 h 127"/>
                      <a:gd name="T34" fmla="*/ 172 w 215"/>
                      <a:gd name="T35" fmla="*/ 11 h 127"/>
                      <a:gd name="T36" fmla="*/ 163 w 215"/>
                      <a:gd name="T37" fmla="*/ 8 h 127"/>
                      <a:gd name="T38" fmla="*/ 154 w 215"/>
                      <a:gd name="T39" fmla="*/ 5 h 127"/>
                      <a:gd name="T40" fmla="*/ 144 w 215"/>
                      <a:gd name="T41" fmla="*/ 2 h 127"/>
                      <a:gd name="T42" fmla="*/ 134 w 215"/>
                      <a:gd name="T43" fmla="*/ 1 h 127"/>
                      <a:gd name="T44" fmla="*/ 124 w 215"/>
                      <a:gd name="T45" fmla="*/ 0 h 127"/>
                      <a:gd name="T46" fmla="*/ 113 w 215"/>
                      <a:gd name="T47" fmla="*/ 0 h 127"/>
                      <a:gd name="T48" fmla="*/ 103 w 215"/>
                      <a:gd name="T49" fmla="*/ 0 h 127"/>
                      <a:gd name="T50" fmla="*/ 91 w 215"/>
                      <a:gd name="T51" fmla="*/ 0 h 127"/>
                      <a:gd name="T52" fmla="*/ 81 w 215"/>
                      <a:gd name="T53" fmla="*/ 1 h 127"/>
                      <a:gd name="T54" fmla="*/ 71 w 215"/>
                      <a:gd name="T55" fmla="*/ 2 h 127"/>
                      <a:gd name="T56" fmla="*/ 61 w 215"/>
                      <a:gd name="T57" fmla="*/ 5 h 127"/>
                      <a:gd name="T58" fmla="*/ 52 w 215"/>
                      <a:gd name="T59" fmla="*/ 8 h 127"/>
                      <a:gd name="T60" fmla="*/ 43 w 215"/>
                      <a:gd name="T61" fmla="*/ 11 h 127"/>
                      <a:gd name="T62" fmla="*/ 35 w 215"/>
                      <a:gd name="T63" fmla="*/ 15 h 127"/>
                      <a:gd name="T64" fmla="*/ 28 w 215"/>
                      <a:gd name="T65" fmla="*/ 20 h 127"/>
                      <a:gd name="T66" fmla="*/ 21 w 215"/>
                      <a:gd name="T67" fmla="*/ 24 h 127"/>
                      <a:gd name="T68" fmla="*/ 12 w 215"/>
                      <a:gd name="T69" fmla="*/ 33 h 127"/>
                      <a:gd name="T70" fmla="*/ 5 w 215"/>
                      <a:gd name="T71" fmla="*/ 43 h 127"/>
                      <a:gd name="T72" fmla="*/ 0 w 215"/>
                      <a:gd name="T73" fmla="*/ 57 h 127"/>
                      <a:gd name="T74" fmla="*/ 0 w 215"/>
                      <a:gd name="T75" fmla="*/ 70 h 127"/>
                      <a:gd name="T76" fmla="*/ 5 w 215"/>
                      <a:gd name="T77" fmla="*/ 82 h 127"/>
                      <a:gd name="T78" fmla="*/ 12 w 215"/>
                      <a:gd name="T79" fmla="*/ 93 h 127"/>
                      <a:gd name="T80" fmla="*/ 21 w 215"/>
                      <a:gd name="T81" fmla="*/ 100 h 127"/>
                      <a:gd name="T82" fmla="*/ 28 w 215"/>
                      <a:gd name="T83" fmla="*/ 105 h 127"/>
                      <a:gd name="T84" fmla="*/ 35 w 215"/>
                      <a:gd name="T85" fmla="*/ 110 h 127"/>
                      <a:gd name="T86" fmla="*/ 43 w 215"/>
                      <a:gd name="T87" fmla="*/ 114 h 127"/>
                      <a:gd name="T88" fmla="*/ 52 w 215"/>
                      <a:gd name="T89" fmla="*/ 117 h 127"/>
                      <a:gd name="T90" fmla="*/ 61 w 215"/>
                      <a:gd name="T91" fmla="*/ 120 h 127"/>
                      <a:gd name="T92" fmla="*/ 71 w 215"/>
                      <a:gd name="T93" fmla="*/ 123 h 127"/>
                      <a:gd name="T94" fmla="*/ 81 w 215"/>
                      <a:gd name="T95" fmla="*/ 124 h 127"/>
                      <a:gd name="T96" fmla="*/ 91 w 215"/>
                      <a:gd name="T97" fmla="*/ 126 h 127"/>
                      <a:gd name="T98" fmla="*/ 103 w 215"/>
                      <a:gd name="T99" fmla="*/ 126 h 127"/>
                      <a:gd name="T100" fmla="*/ 108 w 215"/>
                      <a:gd name="T101" fmla="*/ 127 h 127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w 215"/>
                      <a:gd name="T154" fmla="*/ 0 h 127"/>
                      <a:gd name="T155" fmla="*/ 215 w 215"/>
                      <a:gd name="T156" fmla="*/ 127 h 127"/>
                    </a:gdLst>
                    <a:ahLst/>
                    <a:cxnLst>
                      <a:cxn ang="T102">
                        <a:pos x="T0" y="T1"/>
                      </a:cxn>
                      <a:cxn ang="T103">
                        <a:pos x="T2" y="T3"/>
                      </a:cxn>
                      <a:cxn ang="T104">
                        <a:pos x="T4" y="T5"/>
                      </a:cxn>
                      <a:cxn ang="T105">
                        <a:pos x="T6" y="T7"/>
                      </a:cxn>
                      <a:cxn ang="T106">
                        <a:pos x="T8" y="T9"/>
                      </a:cxn>
                      <a:cxn ang="T107">
                        <a:pos x="T10" y="T11"/>
                      </a:cxn>
                      <a:cxn ang="T108">
                        <a:pos x="T12" y="T13"/>
                      </a:cxn>
                      <a:cxn ang="T109">
                        <a:pos x="T14" y="T15"/>
                      </a:cxn>
                      <a:cxn ang="T110">
                        <a:pos x="T16" y="T17"/>
                      </a:cxn>
                      <a:cxn ang="T111">
                        <a:pos x="T18" y="T19"/>
                      </a:cxn>
                      <a:cxn ang="T112">
                        <a:pos x="T20" y="T21"/>
                      </a:cxn>
                      <a:cxn ang="T113">
                        <a:pos x="T22" y="T23"/>
                      </a:cxn>
                      <a:cxn ang="T114">
                        <a:pos x="T24" y="T25"/>
                      </a:cxn>
                      <a:cxn ang="T115">
                        <a:pos x="T26" y="T27"/>
                      </a:cxn>
                      <a:cxn ang="T116">
                        <a:pos x="T28" y="T29"/>
                      </a:cxn>
                      <a:cxn ang="T117">
                        <a:pos x="T30" y="T31"/>
                      </a:cxn>
                      <a:cxn ang="T118">
                        <a:pos x="T32" y="T33"/>
                      </a:cxn>
                      <a:cxn ang="T119">
                        <a:pos x="T34" y="T35"/>
                      </a:cxn>
                      <a:cxn ang="T120">
                        <a:pos x="T36" y="T37"/>
                      </a:cxn>
                      <a:cxn ang="T121">
                        <a:pos x="T38" y="T39"/>
                      </a:cxn>
                      <a:cxn ang="T122">
                        <a:pos x="T40" y="T41"/>
                      </a:cxn>
                      <a:cxn ang="T123">
                        <a:pos x="T42" y="T43"/>
                      </a:cxn>
                      <a:cxn ang="T124">
                        <a:pos x="T44" y="T45"/>
                      </a:cxn>
                      <a:cxn ang="T125">
                        <a:pos x="T46" y="T47"/>
                      </a:cxn>
                      <a:cxn ang="T126">
                        <a:pos x="T48" y="T49"/>
                      </a:cxn>
                      <a:cxn ang="T127">
                        <a:pos x="T50" y="T51"/>
                      </a:cxn>
                      <a:cxn ang="T128">
                        <a:pos x="T52" y="T53"/>
                      </a:cxn>
                      <a:cxn ang="T129">
                        <a:pos x="T54" y="T55"/>
                      </a:cxn>
                      <a:cxn ang="T130">
                        <a:pos x="T56" y="T57"/>
                      </a:cxn>
                      <a:cxn ang="T131">
                        <a:pos x="T58" y="T59"/>
                      </a:cxn>
                      <a:cxn ang="T132">
                        <a:pos x="T60" y="T61"/>
                      </a:cxn>
                      <a:cxn ang="T133">
                        <a:pos x="T62" y="T63"/>
                      </a:cxn>
                      <a:cxn ang="T134">
                        <a:pos x="T64" y="T65"/>
                      </a:cxn>
                      <a:cxn ang="T135">
                        <a:pos x="T66" y="T67"/>
                      </a:cxn>
                      <a:cxn ang="T136">
                        <a:pos x="T68" y="T69"/>
                      </a:cxn>
                      <a:cxn ang="T137">
                        <a:pos x="T70" y="T71"/>
                      </a:cxn>
                      <a:cxn ang="T138">
                        <a:pos x="T72" y="T73"/>
                      </a:cxn>
                      <a:cxn ang="T139">
                        <a:pos x="T74" y="T75"/>
                      </a:cxn>
                      <a:cxn ang="T140">
                        <a:pos x="T76" y="T77"/>
                      </a:cxn>
                      <a:cxn ang="T141">
                        <a:pos x="T78" y="T79"/>
                      </a:cxn>
                      <a:cxn ang="T142">
                        <a:pos x="T80" y="T81"/>
                      </a:cxn>
                      <a:cxn ang="T143">
                        <a:pos x="T82" y="T83"/>
                      </a:cxn>
                      <a:cxn ang="T144">
                        <a:pos x="T84" y="T85"/>
                      </a:cxn>
                      <a:cxn ang="T145">
                        <a:pos x="T86" y="T87"/>
                      </a:cxn>
                      <a:cxn ang="T146">
                        <a:pos x="T88" y="T89"/>
                      </a:cxn>
                      <a:cxn ang="T147">
                        <a:pos x="T90" y="T91"/>
                      </a:cxn>
                      <a:cxn ang="T148">
                        <a:pos x="T92" y="T93"/>
                      </a:cxn>
                      <a:cxn ang="T149">
                        <a:pos x="T94" y="T95"/>
                      </a:cxn>
                      <a:cxn ang="T150">
                        <a:pos x="T96" y="T97"/>
                      </a:cxn>
                      <a:cxn ang="T151">
                        <a:pos x="T98" y="T99"/>
                      </a:cxn>
                      <a:cxn ang="T152">
                        <a:pos x="T100" y="T101"/>
                      </a:cxn>
                    </a:cxnLst>
                    <a:rect l="T153" t="T154" r="T155" b="T156"/>
                    <a:pathLst>
                      <a:path w="215" h="127">
                        <a:moveTo>
                          <a:pt x="108" y="127"/>
                        </a:moveTo>
                        <a:lnTo>
                          <a:pt x="113" y="126"/>
                        </a:lnTo>
                        <a:lnTo>
                          <a:pt x="119" y="126"/>
                        </a:lnTo>
                        <a:lnTo>
                          <a:pt x="124" y="126"/>
                        </a:lnTo>
                        <a:lnTo>
                          <a:pt x="129" y="125"/>
                        </a:lnTo>
                        <a:lnTo>
                          <a:pt x="134" y="124"/>
                        </a:lnTo>
                        <a:lnTo>
                          <a:pt x="139" y="123"/>
                        </a:lnTo>
                        <a:lnTo>
                          <a:pt x="144" y="123"/>
                        </a:lnTo>
                        <a:lnTo>
                          <a:pt x="150" y="122"/>
                        </a:lnTo>
                        <a:lnTo>
                          <a:pt x="154" y="120"/>
                        </a:lnTo>
                        <a:lnTo>
                          <a:pt x="158" y="118"/>
                        </a:lnTo>
                        <a:lnTo>
                          <a:pt x="163" y="117"/>
                        </a:lnTo>
                        <a:lnTo>
                          <a:pt x="167" y="116"/>
                        </a:lnTo>
                        <a:lnTo>
                          <a:pt x="172" y="114"/>
                        </a:lnTo>
                        <a:lnTo>
                          <a:pt x="176" y="112"/>
                        </a:lnTo>
                        <a:lnTo>
                          <a:pt x="179" y="110"/>
                        </a:lnTo>
                        <a:lnTo>
                          <a:pt x="184" y="109"/>
                        </a:lnTo>
                        <a:lnTo>
                          <a:pt x="190" y="103"/>
                        </a:lnTo>
                        <a:lnTo>
                          <a:pt x="197" y="99"/>
                        </a:lnTo>
                        <a:lnTo>
                          <a:pt x="202" y="93"/>
                        </a:lnTo>
                        <a:lnTo>
                          <a:pt x="206" y="88"/>
                        </a:lnTo>
                        <a:lnTo>
                          <a:pt x="210" y="82"/>
                        </a:lnTo>
                        <a:lnTo>
                          <a:pt x="212" y="75"/>
                        </a:lnTo>
                        <a:lnTo>
                          <a:pt x="213" y="70"/>
                        </a:lnTo>
                        <a:lnTo>
                          <a:pt x="215" y="64"/>
                        </a:lnTo>
                        <a:lnTo>
                          <a:pt x="213" y="57"/>
                        </a:lnTo>
                        <a:lnTo>
                          <a:pt x="212" y="50"/>
                        </a:lnTo>
                        <a:lnTo>
                          <a:pt x="210" y="43"/>
                        </a:lnTo>
                        <a:lnTo>
                          <a:pt x="206" y="38"/>
                        </a:lnTo>
                        <a:lnTo>
                          <a:pt x="202" y="33"/>
                        </a:lnTo>
                        <a:lnTo>
                          <a:pt x="197" y="27"/>
                        </a:lnTo>
                        <a:lnTo>
                          <a:pt x="190" y="22"/>
                        </a:lnTo>
                        <a:lnTo>
                          <a:pt x="184" y="17"/>
                        </a:lnTo>
                        <a:lnTo>
                          <a:pt x="179" y="15"/>
                        </a:lnTo>
                        <a:lnTo>
                          <a:pt x="176" y="13"/>
                        </a:lnTo>
                        <a:lnTo>
                          <a:pt x="172" y="11"/>
                        </a:lnTo>
                        <a:lnTo>
                          <a:pt x="167" y="10"/>
                        </a:lnTo>
                        <a:lnTo>
                          <a:pt x="163" y="8"/>
                        </a:lnTo>
                        <a:lnTo>
                          <a:pt x="158" y="6"/>
                        </a:lnTo>
                        <a:lnTo>
                          <a:pt x="154" y="5"/>
                        </a:lnTo>
                        <a:lnTo>
                          <a:pt x="150" y="4"/>
                        </a:lnTo>
                        <a:lnTo>
                          <a:pt x="144" y="2"/>
                        </a:lnTo>
                        <a:lnTo>
                          <a:pt x="139" y="2"/>
                        </a:lnTo>
                        <a:lnTo>
                          <a:pt x="134" y="1"/>
                        </a:lnTo>
                        <a:lnTo>
                          <a:pt x="129" y="1"/>
                        </a:lnTo>
                        <a:lnTo>
                          <a:pt x="124" y="0"/>
                        </a:lnTo>
                        <a:lnTo>
                          <a:pt x="119" y="0"/>
                        </a:lnTo>
                        <a:lnTo>
                          <a:pt x="113" y="0"/>
                        </a:lnTo>
                        <a:lnTo>
                          <a:pt x="108" y="0"/>
                        </a:lnTo>
                        <a:lnTo>
                          <a:pt x="103" y="0"/>
                        </a:lnTo>
                        <a:lnTo>
                          <a:pt x="96" y="0"/>
                        </a:lnTo>
                        <a:lnTo>
                          <a:pt x="91" y="0"/>
                        </a:lnTo>
                        <a:lnTo>
                          <a:pt x="86" y="1"/>
                        </a:lnTo>
                        <a:lnTo>
                          <a:pt x="81" y="1"/>
                        </a:lnTo>
                        <a:lnTo>
                          <a:pt x="76" y="2"/>
                        </a:lnTo>
                        <a:lnTo>
                          <a:pt x="71" y="2"/>
                        </a:lnTo>
                        <a:lnTo>
                          <a:pt x="66" y="4"/>
                        </a:lnTo>
                        <a:lnTo>
                          <a:pt x="61" y="5"/>
                        </a:lnTo>
                        <a:lnTo>
                          <a:pt x="56" y="6"/>
                        </a:lnTo>
                        <a:lnTo>
                          <a:pt x="52" y="8"/>
                        </a:lnTo>
                        <a:lnTo>
                          <a:pt x="48" y="10"/>
                        </a:lnTo>
                        <a:lnTo>
                          <a:pt x="43" y="11"/>
                        </a:lnTo>
                        <a:lnTo>
                          <a:pt x="40" y="13"/>
                        </a:lnTo>
                        <a:lnTo>
                          <a:pt x="35" y="15"/>
                        </a:lnTo>
                        <a:lnTo>
                          <a:pt x="32" y="17"/>
                        </a:lnTo>
                        <a:lnTo>
                          <a:pt x="28" y="20"/>
                        </a:lnTo>
                        <a:lnTo>
                          <a:pt x="24" y="22"/>
                        </a:lnTo>
                        <a:lnTo>
                          <a:pt x="21" y="24"/>
                        </a:lnTo>
                        <a:lnTo>
                          <a:pt x="18" y="27"/>
                        </a:lnTo>
                        <a:lnTo>
                          <a:pt x="12" y="33"/>
                        </a:lnTo>
                        <a:lnTo>
                          <a:pt x="8" y="38"/>
                        </a:lnTo>
                        <a:lnTo>
                          <a:pt x="5" y="43"/>
                        </a:lnTo>
                        <a:lnTo>
                          <a:pt x="2" y="50"/>
                        </a:lnTo>
                        <a:lnTo>
                          <a:pt x="0" y="57"/>
                        </a:lnTo>
                        <a:lnTo>
                          <a:pt x="0" y="64"/>
                        </a:lnTo>
                        <a:lnTo>
                          <a:pt x="0" y="70"/>
                        </a:lnTo>
                        <a:lnTo>
                          <a:pt x="2" y="75"/>
                        </a:lnTo>
                        <a:lnTo>
                          <a:pt x="5" y="82"/>
                        </a:lnTo>
                        <a:lnTo>
                          <a:pt x="8" y="88"/>
                        </a:lnTo>
                        <a:lnTo>
                          <a:pt x="12" y="93"/>
                        </a:lnTo>
                        <a:lnTo>
                          <a:pt x="18" y="99"/>
                        </a:lnTo>
                        <a:lnTo>
                          <a:pt x="21" y="100"/>
                        </a:lnTo>
                        <a:lnTo>
                          <a:pt x="24" y="103"/>
                        </a:lnTo>
                        <a:lnTo>
                          <a:pt x="28" y="105"/>
                        </a:lnTo>
                        <a:lnTo>
                          <a:pt x="32" y="109"/>
                        </a:lnTo>
                        <a:lnTo>
                          <a:pt x="35" y="110"/>
                        </a:lnTo>
                        <a:lnTo>
                          <a:pt x="40" y="112"/>
                        </a:lnTo>
                        <a:lnTo>
                          <a:pt x="43" y="114"/>
                        </a:lnTo>
                        <a:lnTo>
                          <a:pt x="48" y="116"/>
                        </a:lnTo>
                        <a:lnTo>
                          <a:pt x="52" y="117"/>
                        </a:lnTo>
                        <a:lnTo>
                          <a:pt x="56" y="118"/>
                        </a:lnTo>
                        <a:lnTo>
                          <a:pt x="61" y="120"/>
                        </a:lnTo>
                        <a:lnTo>
                          <a:pt x="66" y="122"/>
                        </a:lnTo>
                        <a:lnTo>
                          <a:pt x="71" y="123"/>
                        </a:lnTo>
                        <a:lnTo>
                          <a:pt x="76" y="123"/>
                        </a:lnTo>
                        <a:lnTo>
                          <a:pt x="81" y="124"/>
                        </a:lnTo>
                        <a:lnTo>
                          <a:pt x="86" y="125"/>
                        </a:lnTo>
                        <a:lnTo>
                          <a:pt x="91" y="126"/>
                        </a:lnTo>
                        <a:lnTo>
                          <a:pt x="96" y="126"/>
                        </a:lnTo>
                        <a:lnTo>
                          <a:pt x="103" y="126"/>
                        </a:lnTo>
                        <a:lnTo>
                          <a:pt x="108" y="12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5" name="Freeform 30"/>
                  <p:cNvSpPr>
                    <a:spLocks/>
                  </p:cNvSpPr>
                  <p:nvPr/>
                </p:nvSpPr>
                <p:spPr bwMode="auto">
                  <a:xfrm>
                    <a:off x="11519" y="2884"/>
                    <a:ext cx="247" cy="325"/>
                  </a:xfrm>
                  <a:custGeom>
                    <a:avLst/>
                    <a:gdLst>
                      <a:gd name="T0" fmla="*/ 0 w 247"/>
                      <a:gd name="T1" fmla="*/ 320 h 325"/>
                      <a:gd name="T2" fmla="*/ 2 w 247"/>
                      <a:gd name="T3" fmla="*/ 305 h 325"/>
                      <a:gd name="T4" fmla="*/ 6 w 247"/>
                      <a:gd name="T5" fmla="*/ 291 h 325"/>
                      <a:gd name="T6" fmla="*/ 11 w 247"/>
                      <a:gd name="T7" fmla="*/ 276 h 325"/>
                      <a:gd name="T8" fmla="*/ 17 w 247"/>
                      <a:gd name="T9" fmla="*/ 263 h 325"/>
                      <a:gd name="T10" fmla="*/ 25 w 247"/>
                      <a:gd name="T11" fmla="*/ 251 h 325"/>
                      <a:gd name="T12" fmla="*/ 35 w 247"/>
                      <a:gd name="T13" fmla="*/ 237 h 325"/>
                      <a:gd name="T14" fmla="*/ 45 w 247"/>
                      <a:gd name="T15" fmla="*/ 223 h 325"/>
                      <a:gd name="T16" fmla="*/ 61 w 247"/>
                      <a:gd name="T17" fmla="*/ 207 h 325"/>
                      <a:gd name="T18" fmla="*/ 78 w 247"/>
                      <a:gd name="T19" fmla="*/ 192 h 325"/>
                      <a:gd name="T20" fmla="*/ 95 w 247"/>
                      <a:gd name="T21" fmla="*/ 177 h 325"/>
                      <a:gd name="T22" fmla="*/ 107 w 247"/>
                      <a:gd name="T23" fmla="*/ 169 h 325"/>
                      <a:gd name="T24" fmla="*/ 119 w 247"/>
                      <a:gd name="T25" fmla="*/ 158 h 325"/>
                      <a:gd name="T26" fmla="*/ 129 w 247"/>
                      <a:gd name="T27" fmla="*/ 149 h 325"/>
                      <a:gd name="T28" fmla="*/ 140 w 247"/>
                      <a:gd name="T29" fmla="*/ 138 h 325"/>
                      <a:gd name="T30" fmla="*/ 152 w 247"/>
                      <a:gd name="T31" fmla="*/ 125 h 325"/>
                      <a:gd name="T32" fmla="*/ 158 w 247"/>
                      <a:gd name="T33" fmla="*/ 113 h 325"/>
                      <a:gd name="T34" fmla="*/ 163 w 247"/>
                      <a:gd name="T35" fmla="*/ 97 h 325"/>
                      <a:gd name="T36" fmla="*/ 161 w 247"/>
                      <a:gd name="T37" fmla="*/ 85 h 325"/>
                      <a:gd name="T38" fmla="*/ 152 w 247"/>
                      <a:gd name="T39" fmla="*/ 72 h 325"/>
                      <a:gd name="T40" fmla="*/ 137 w 247"/>
                      <a:gd name="T41" fmla="*/ 62 h 325"/>
                      <a:gd name="T42" fmla="*/ 126 w 247"/>
                      <a:gd name="T43" fmla="*/ 62 h 325"/>
                      <a:gd name="T44" fmla="*/ 115 w 247"/>
                      <a:gd name="T45" fmla="*/ 62 h 325"/>
                      <a:gd name="T46" fmla="*/ 101 w 247"/>
                      <a:gd name="T47" fmla="*/ 72 h 325"/>
                      <a:gd name="T48" fmla="*/ 93 w 247"/>
                      <a:gd name="T49" fmla="*/ 82 h 325"/>
                      <a:gd name="T50" fmla="*/ 90 w 247"/>
                      <a:gd name="T51" fmla="*/ 97 h 325"/>
                      <a:gd name="T52" fmla="*/ 89 w 247"/>
                      <a:gd name="T53" fmla="*/ 107 h 325"/>
                      <a:gd name="T54" fmla="*/ 5 w 247"/>
                      <a:gd name="T55" fmla="*/ 97 h 325"/>
                      <a:gd name="T56" fmla="*/ 7 w 247"/>
                      <a:gd name="T57" fmla="*/ 84 h 325"/>
                      <a:gd name="T58" fmla="*/ 11 w 247"/>
                      <a:gd name="T59" fmla="*/ 72 h 325"/>
                      <a:gd name="T60" fmla="*/ 14 w 247"/>
                      <a:gd name="T61" fmla="*/ 61 h 325"/>
                      <a:gd name="T62" fmla="*/ 19 w 247"/>
                      <a:gd name="T63" fmla="*/ 48 h 325"/>
                      <a:gd name="T64" fmla="*/ 30 w 247"/>
                      <a:gd name="T65" fmla="*/ 34 h 325"/>
                      <a:gd name="T66" fmla="*/ 43 w 247"/>
                      <a:gd name="T67" fmla="*/ 22 h 325"/>
                      <a:gd name="T68" fmla="*/ 60 w 247"/>
                      <a:gd name="T69" fmla="*/ 12 h 325"/>
                      <a:gd name="T70" fmla="*/ 76 w 247"/>
                      <a:gd name="T71" fmla="*/ 6 h 325"/>
                      <a:gd name="T72" fmla="*/ 88 w 247"/>
                      <a:gd name="T73" fmla="*/ 2 h 325"/>
                      <a:gd name="T74" fmla="*/ 100 w 247"/>
                      <a:gd name="T75" fmla="*/ 0 h 325"/>
                      <a:gd name="T76" fmla="*/ 115 w 247"/>
                      <a:gd name="T77" fmla="*/ 0 h 325"/>
                      <a:gd name="T78" fmla="*/ 131 w 247"/>
                      <a:gd name="T79" fmla="*/ 0 h 325"/>
                      <a:gd name="T80" fmla="*/ 146 w 247"/>
                      <a:gd name="T81" fmla="*/ 0 h 325"/>
                      <a:gd name="T82" fmla="*/ 160 w 247"/>
                      <a:gd name="T83" fmla="*/ 1 h 325"/>
                      <a:gd name="T84" fmla="*/ 172 w 247"/>
                      <a:gd name="T85" fmla="*/ 4 h 325"/>
                      <a:gd name="T86" fmla="*/ 186 w 247"/>
                      <a:gd name="T87" fmla="*/ 8 h 325"/>
                      <a:gd name="T88" fmla="*/ 205 w 247"/>
                      <a:gd name="T89" fmla="*/ 17 h 325"/>
                      <a:gd name="T90" fmla="*/ 219 w 247"/>
                      <a:gd name="T91" fmla="*/ 29 h 325"/>
                      <a:gd name="T92" fmla="*/ 231 w 247"/>
                      <a:gd name="T93" fmla="*/ 44 h 325"/>
                      <a:gd name="T94" fmla="*/ 240 w 247"/>
                      <a:gd name="T95" fmla="*/ 61 h 325"/>
                      <a:gd name="T96" fmla="*/ 244 w 247"/>
                      <a:gd name="T97" fmla="*/ 80 h 325"/>
                      <a:gd name="T98" fmla="*/ 244 w 247"/>
                      <a:gd name="T99" fmla="*/ 100 h 325"/>
                      <a:gd name="T100" fmla="*/ 243 w 247"/>
                      <a:gd name="T101" fmla="*/ 114 h 325"/>
                      <a:gd name="T102" fmla="*/ 239 w 247"/>
                      <a:gd name="T103" fmla="*/ 129 h 325"/>
                      <a:gd name="T104" fmla="*/ 230 w 247"/>
                      <a:gd name="T105" fmla="*/ 149 h 325"/>
                      <a:gd name="T106" fmla="*/ 213 w 247"/>
                      <a:gd name="T107" fmla="*/ 169 h 325"/>
                      <a:gd name="T108" fmla="*/ 198 w 247"/>
                      <a:gd name="T109" fmla="*/ 184 h 325"/>
                      <a:gd name="T110" fmla="*/ 185 w 247"/>
                      <a:gd name="T111" fmla="*/ 196 h 325"/>
                      <a:gd name="T112" fmla="*/ 171 w 247"/>
                      <a:gd name="T113" fmla="*/ 207 h 325"/>
                      <a:gd name="T114" fmla="*/ 153 w 247"/>
                      <a:gd name="T115" fmla="*/ 220 h 325"/>
                      <a:gd name="T116" fmla="*/ 143 w 247"/>
                      <a:gd name="T117" fmla="*/ 230 h 325"/>
                      <a:gd name="T118" fmla="*/ 133 w 247"/>
                      <a:gd name="T119" fmla="*/ 237 h 325"/>
                      <a:gd name="T120" fmla="*/ 117 w 247"/>
                      <a:gd name="T121" fmla="*/ 254 h 325"/>
                      <a:gd name="T122" fmla="*/ 247 w 247"/>
                      <a:gd name="T123" fmla="*/ 325 h 325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47"/>
                      <a:gd name="T187" fmla="*/ 0 h 325"/>
                      <a:gd name="T188" fmla="*/ 247 w 247"/>
                      <a:gd name="T189" fmla="*/ 325 h 325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47" h="325">
                        <a:moveTo>
                          <a:pt x="247" y="325"/>
                        </a:moveTo>
                        <a:lnTo>
                          <a:pt x="0" y="325"/>
                        </a:lnTo>
                        <a:lnTo>
                          <a:pt x="0" y="320"/>
                        </a:lnTo>
                        <a:lnTo>
                          <a:pt x="0" y="314"/>
                        </a:lnTo>
                        <a:lnTo>
                          <a:pt x="1" y="310"/>
                        </a:lnTo>
                        <a:lnTo>
                          <a:pt x="2" y="305"/>
                        </a:lnTo>
                        <a:lnTo>
                          <a:pt x="3" y="300"/>
                        </a:lnTo>
                        <a:lnTo>
                          <a:pt x="4" y="296"/>
                        </a:lnTo>
                        <a:lnTo>
                          <a:pt x="6" y="291"/>
                        </a:lnTo>
                        <a:lnTo>
                          <a:pt x="7" y="287"/>
                        </a:lnTo>
                        <a:lnTo>
                          <a:pt x="9" y="282"/>
                        </a:lnTo>
                        <a:lnTo>
                          <a:pt x="11" y="276"/>
                        </a:lnTo>
                        <a:lnTo>
                          <a:pt x="13" y="272"/>
                        </a:lnTo>
                        <a:lnTo>
                          <a:pt x="15" y="269"/>
                        </a:lnTo>
                        <a:lnTo>
                          <a:pt x="17" y="263"/>
                        </a:lnTo>
                        <a:lnTo>
                          <a:pt x="19" y="259"/>
                        </a:lnTo>
                        <a:lnTo>
                          <a:pt x="21" y="256"/>
                        </a:lnTo>
                        <a:lnTo>
                          <a:pt x="25" y="251"/>
                        </a:lnTo>
                        <a:lnTo>
                          <a:pt x="27" y="246"/>
                        </a:lnTo>
                        <a:lnTo>
                          <a:pt x="30" y="242"/>
                        </a:lnTo>
                        <a:lnTo>
                          <a:pt x="35" y="237"/>
                        </a:lnTo>
                        <a:lnTo>
                          <a:pt x="38" y="233"/>
                        </a:lnTo>
                        <a:lnTo>
                          <a:pt x="42" y="227"/>
                        </a:lnTo>
                        <a:lnTo>
                          <a:pt x="45" y="223"/>
                        </a:lnTo>
                        <a:lnTo>
                          <a:pt x="51" y="218"/>
                        </a:lnTo>
                        <a:lnTo>
                          <a:pt x="55" y="213"/>
                        </a:lnTo>
                        <a:lnTo>
                          <a:pt x="61" y="207"/>
                        </a:lnTo>
                        <a:lnTo>
                          <a:pt x="66" y="202"/>
                        </a:lnTo>
                        <a:lnTo>
                          <a:pt x="72" y="197"/>
                        </a:lnTo>
                        <a:lnTo>
                          <a:pt x="78" y="192"/>
                        </a:lnTo>
                        <a:lnTo>
                          <a:pt x="84" y="186"/>
                        </a:lnTo>
                        <a:lnTo>
                          <a:pt x="91" y="181"/>
                        </a:lnTo>
                        <a:lnTo>
                          <a:pt x="95" y="177"/>
                        </a:lnTo>
                        <a:lnTo>
                          <a:pt x="99" y="174"/>
                        </a:lnTo>
                        <a:lnTo>
                          <a:pt x="102" y="171"/>
                        </a:lnTo>
                        <a:lnTo>
                          <a:pt x="107" y="169"/>
                        </a:lnTo>
                        <a:lnTo>
                          <a:pt x="110" y="165"/>
                        </a:lnTo>
                        <a:lnTo>
                          <a:pt x="114" y="161"/>
                        </a:lnTo>
                        <a:lnTo>
                          <a:pt x="119" y="158"/>
                        </a:lnTo>
                        <a:lnTo>
                          <a:pt x="122" y="156"/>
                        </a:lnTo>
                        <a:lnTo>
                          <a:pt x="125" y="151"/>
                        </a:lnTo>
                        <a:lnTo>
                          <a:pt x="129" y="149"/>
                        </a:lnTo>
                        <a:lnTo>
                          <a:pt x="133" y="146"/>
                        </a:lnTo>
                        <a:lnTo>
                          <a:pt x="136" y="144"/>
                        </a:lnTo>
                        <a:lnTo>
                          <a:pt x="140" y="138"/>
                        </a:lnTo>
                        <a:lnTo>
                          <a:pt x="145" y="133"/>
                        </a:lnTo>
                        <a:lnTo>
                          <a:pt x="149" y="130"/>
                        </a:lnTo>
                        <a:lnTo>
                          <a:pt x="152" y="125"/>
                        </a:lnTo>
                        <a:lnTo>
                          <a:pt x="155" y="121"/>
                        </a:lnTo>
                        <a:lnTo>
                          <a:pt x="157" y="118"/>
                        </a:lnTo>
                        <a:lnTo>
                          <a:pt x="158" y="113"/>
                        </a:lnTo>
                        <a:lnTo>
                          <a:pt x="160" y="110"/>
                        </a:lnTo>
                        <a:lnTo>
                          <a:pt x="161" y="104"/>
                        </a:lnTo>
                        <a:lnTo>
                          <a:pt x="163" y="97"/>
                        </a:lnTo>
                        <a:lnTo>
                          <a:pt x="162" y="93"/>
                        </a:lnTo>
                        <a:lnTo>
                          <a:pt x="161" y="88"/>
                        </a:lnTo>
                        <a:lnTo>
                          <a:pt x="161" y="85"/>
                        </a:lnTo>
                        <a:lnTo>
                          <a:pt x="160" y="83"/>
                        </a:lnTo>
                        <a:lnTo>
                          <a:pt x="157" y="76"/>
                        </a:lnTo>
                        <a:lnTo>
                          <a:pt x="152" y="72"/>
                        </a:lnTo>
                        <a:lnTo>
                          <a:pt x="147" y="67"/>
                        </a:lnTo>
                        <a:lnTo>
                          <a:pt x="140" y="63"/>
                        </a:lnTo>
                        <a:lnTo>
                          <a:pt x="137" y="62"/>
                        </a:lnTo>
                        <a:lnTo>
                          <a:pt x="134" y="62"/>
                        </a:lnTo>
                        <a:lnTo>
                          <a:pt x="131" y="62"/>
                        </a:lnTo>
                        <a:lnTo>
                          <a:pt x="126" y="62"/>
                        </a:lnTo>
                        <a:lnTo>
                          <a:pt x="123" y="62"/>
                        </a:lnTo>
                        <a:lnTo>
                          <a:pt x="119" y="62"/>
                        </a:lnTo>
                        <a:lnTo>
                          <a:pt x="115" y="62"/>
                        </a:lnTo>
                        <a:lnTo>
                          <a:pt x="112" y="63"/>
                        </a:lnTo>
                        <a:lnTo>
                          <a:pt x="107" y="67"/>
                        </a:lnTo>
                        <a:lnTo>
                          <a:pt x="101" y="72"/>
                        </a:lnTo>
                        <a:lnTo>
                          <a:pt x="99" y="73"/>
                        </a:lnTo>
                        <a:lnTo>
                          <a:pt x="96" y="77"/>
                        </a:lnTo>
                        <a:lnTo>
                          <a:pt x="93" y="82"/>
                        </a:lnTo>
                        <a:lnTo>
                          <a:pt x="92" y="86"/>
                        </a:lnTo>
                        <a:lnTo>
                          <a:pt x="90" y="90"/>
                        </a:lnTo>
                        <a:lnTo>
                          <a:pt x="90" y="97"/>
                        </a:lnTo>
                        <a:lnTo>
                          <a:pt x="89" y="99"/>
                        </a:lnTo>
                        <a:lnTo>
                          <a:pt x="89" y="102"/>
                        </a:lnTo>
                        <a:lnTo>
                          <a:pt x="89" y="107"/>
                        </a:lnTo>
                        <a:lnTo>
                          <a:pt x="89" y="110"/>
                        </a:lnTo>
                        <a:lnTo>
                          <a:pt x="5" y="101"/>
                        </a:lnTo>
                        <a:lnTo>
                          <a:pt x="5" y="97"/>
                        </a:lnTo>
                        <a:lnTo>
                          <a:pt x="6" y="92"/>
                        </a:lnTo>
                        <a:lnTo>
                          <a:pt x="6" y="88"/>
                        </a:lnTo>
                        <a:lnTo>
                          <a:pt x="7" y="84"/>
                        </a:lnTo>
                        <a:lnTo>
                          <a:pt x="8" y="80"/>
                        </a:lnTo>
                        <a:lnTo>
                          <a:pt x="9" y="75"/>
                        </a:lnTo>
                        <a:lnTo>
                          <a:pt x="11" y="72"/>
                        </a:lnTo>
                        <a:lnTo>
                          <a:pt x="12" y="69"/>
                        </a:lnTo>
                        <a:lnTo>
                          <a:pt x="13" y="64"/>
                        </a:lnTo>
                        <a:lnTo>
                          <a:pt x="14" y="61"/>
                        </a:lnTo>
                        <a:lnTo>
                          <a:pt x="15" y="58"/>
                        </a:lnTo>
                        <a:lnTo>
                          <a:pt x="17" y="55"/>
                        </a:lnTo>
                        <a:lnTo>
                          <a:pt x="19" y="48"/>
                        </a:lnTo>
                        <a:lnTo>
                          <a:pt x="24" y="44"/>
                        </a:lnTo>
                        <a:lnTo>
                          <a:pt x="26" y="38"/>
                        </a:lnTo>
                        <a:lnTo>
                          <a:pt x="30" y="34"/>
                        </a:lnTo>
                        <a:lnTo>
                          <a:pt x="35" y="30"/>
                        </a:lnTo>
                        <a:lnTo>
                          <a:pt x="39" y="25"/>
                        </a:lnTo>
                        <a:lnTo>
                          <a:pt x="43" y="22"/>
                        </a:lnTo>
                        <a:lnTo>
                          <a:pt x="49" y="18"/>
                        </a:lnTo>
                        <a:lnTo>
                          <a:pt x="54" y="14"/>
                        </a:lnTo>
                        <a:lnTo>
                          <a:pt x="60" y="12"/>
                        </a:lnTo>
                        <a:lnTo>
                          <a:pt x="65" y="9"/>
                        </a:lnTo>
                        <a:lnTo>
                          <a:pt x="72" y="7"/>
                        </a:lnTo>
                        <a:lnTo>
                          <a:pt x="76" y="6"/>
                        </a:lnTo>
                        <a:lnTo>
                          <a:pt x="79" y="5"/>
                        </a:lnTo>
                        <a:lnTo>
                          <a:pt x="84" y="4"/>
                        </a:lnTo>
                        <a:lnTo>
                          <a:pt x="88" y="2"/>
                        </a:lnTo>
                        <a:lnTo>
                          <a:pt x="92" y="1"/>
                        </a:lnTo>
                        <a:lnTo>
                          <a:pt x="96" y="0"/>
                        </a:lnTo>
                        <a:lnTo>
                          <a:pt x="100" y="0"/>
                        </a:lnTo>
                        <a:lnTo>
                          <a:pt x="105" y="0"/>
                        </a:lnTo>
                        <a:lnTo>
                          <a:pt x="110" y="0"/>
                        </a:lnTo>
                        <a:lnTo>
                          <a:pt x="115" y="0"/>
                        </a:lnTo>
                        <a:lnTo>
                          <a:pt x="120" y="0"/>
                        </a:lnTo>
                        <a:lnTo>
                          <a:pt x="126" y="0"/>
                        </a:lnTo>
                        <a:lnTo>
                          <a:pt x="131" y="0"/>
                        </a:lnTo>
                        <a:lnTo>
                          <a:pt x="136" y="0"/>
                        </a:lnTo>
                        <a:lnTo>
                          <a:pt x="140" y="0"/>
                        </a:lnTo>
                        <a:lnTo>
                          <a:pt x="146" y="0"/>
                        </a:lnTo>
                        <a:lnTo>
                          <a:pt x="150" y="0"/>
                        </a:lnTo>
                        <a:lnTo>
                          <a:pt x="155" y="0"/>
                        </a:lnTo>
                        <a:lnTo>
                          <a:pt x="160" y="1"/>
                        </a:lnTo>
                        <a:lnTo>
                          <a:pt x="164" y="2"/>
                        </a:lnTo>
                        <a:lnTo>
                          <a:pt x="168" y="2"/>
                        </a:lnTo>
                        <a:lnTo>
                          <a:pt x="172" y="4"/>
                        </a:lnTo>
                        <a:lnTo>
                          <a:pt x="175" y="5"/>
                        </a:lnTo>
                        <a:lnTo>
                          <a:pt x="180" y="6"/>
                        </a:lnTo>
                        <a:lnTo>
                          <a:pt x="186" y="8"/>
                        </a:lnTo>
                        <a:lnTo>
                          <a:pt x="193" y="12"/>
                        </a:lnTo>
                        <a:lnTo>
                          <a:pt x="198" y="13"/>
                        </a:lnTo>
                        <a:lnTo>
                          <a:pt x="205" y="17"/>
                        </a:lnTo>
                        <a:lnTo>
                          <a:pt x="209" y="20"/>
                        </a:lnTo>
                        <a:lnTo>
                          <a:pt x="215" y="24"/>
                        </a:lnTo>
                        <a:lnTo>
                          <a:pt x="219" y="29"/>
                        </a:lnTo>
                        <a:lnTo>
                          <a:pt x="223" y="33"/>
                        </a:lnTo>
                        <a:lnTo>
                          <a:pt x="228" y="38"/>
                        </a:lnTo>
                        <a:lnTo>
                          <a:pt x="231" y="44"/>
                        </a:lnTo>
                        <a:lnTo>
                          <a:pt x="234" y="49"/>
                        </a:lnTo>
                        <a:lnTo>
                          <a:pt x="237" y="55"/>
                        </a:lnTo>
                        <a:lnTo>
                          <a:pt x="240" y="61"/>
                        </a:lnTo>
                        <a:lnTo>
                          <a:pt x="241" y="68"/>
                        </a:lnTo>
                        <a:lnTo>
                          <a:pt x="243" y="73"/>
                        </a:lnTo>
                        <a:lnTo>
                          <a:pt x="244" y="80"/>
                        </a:lnTo>
                        <a:lnTo>
                          <a:pt x="244" y="86"/>
                        </a:lnTo>
                        <a:lnTo>
                          <a:pt x="245" y="94"/>
                        </a:lnTo>
                        <a:lnTo>
                          <a:pt x="244" y="100"/>
                        </a:lnTo>
                        <a:lnTo>
                          <a:pt x="244" y="108"/>
                        </a:lnTo>
                        <a:lnTo>
                          <a:pt x="243" y="111"/>
                        </a:lnTo>
                        <a:lnTo>
                          <a:pt x="243" y="114"/>
                        </a:lnTo>
                        <a:lnTo>
                          <a:pt x="242" y="118"/>
                        </a:lnTo>
                        <a:lnTo>
                          <a:pt x="241" y="122"/>
                        </a:lnTo>
                        <a:lnTo>
                          <a:pt x="239" y="129"/>
                        </a:lnTo>
                        <a:lnTo>
                          <a:pt x="236" y="136"/>
                        </a:lnTo>
                        <a:lnTo>
                          <a:pt x="233" y="143"/>
                        </a:lnTo>
                        <a:lnTo>
                          <a:pt x="230" y="149"/>
                        </a:lnTo>
                        <a:lnTo>
                          <a:pt x="224" y="156"/>
                        </a:lnTo>
                        <a:lnTo>
                          <a:pt x="220" y="162"/>
                        </a:lnTo>
                        <a:lnTo>
                          <a:pt x="213" y="169"/>
                        </a:lnTo>
                        <a:lnTo>
                          <a:pt x="206" y="176"/>
                        </a:lnTo>
                        <a:lnTo>
                          <a:pt x="201" y="180"/>
                        </a:lnTo>
                        <a:lnTo>
                          <a:pt x="198" y="184"/>
                        </a:lnTo>
                        <a:lnTo>
                          <a:pt x="194" y="187"/>
                        </a:lnTo>
                        <a:lnTo>
                          <a:pt x="189" y="192"/>
                        </a:lnTo>
                        <a:lnTo>
                          <a:pt x="185" y="196"/>
                        </a:lnTo>
                        <a:lnTo>
                          <a:pt x="180" y="199"/>
                        </a:lnTo>
                        <a:lnTo>
                          <a:pt x="175" y="204"/>
                        </a:lnTo>
                        <a:lnTo>
                          <a:pt x="171" y="207"/>
                        </a:lnTo>
                        <a:lnTo>
                          <a:pt x="165" y="211"/>
                        </a:lnTo>
                        <a:lnTo>
                          <a:pt x="159" y="216"/>
                        </a:lnTo>
                        <a:lnTo>
                          <a:pt x="153" y="220"/>
                        </a:lnTo>
                        <a:lnTo>
                          <a:pt x="150" y="224"/>
                        </a:lnTo>
                        <a:lnTo>
                          <a:pt x="146" y="226"/>
                        </a:lnTo>
                        <a:lnTo>
                          <a:pt x="143" y="230"/>
                        </a:lnTo>
                        <a:lnTo>
                          <a:pt x="139" y="232"/>
                        </a:lnTo>
                        <a:lnTo>
                          <a:pt x="137" y="234"/>
                        </a:lnTo>
                        <a:lnTo>
                          <a:pt x="133" y="237"/>
                        </a:lnTo>
                        <a:lnTo>
                          <a:pt x="128" y="242"/>
                        </a:lnTo>
                        <a:lnTo>
                          <a:pt x="123" y="247"/>
                        </a:lnTo>
                        <a:lnTo>
                          <a:pt x="117" y="254"/>
                        </a:lnTo>
                        <a:lnTo>
                          <a:pt x="247" y="254"/>
                        </a:lnTo>
                        <a:lnTo>
                          <a:pt x="247" y="325"/>
                        </a:lnTo>
                        <a:close/>
                      </a:path>
                    </a:pathLst>
                  </a:custGeom>
                  <a:solidFill>
                    <a:srgbClr val="F2FA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6" name="Freeform 31"/>
                  <p:cNvSpPr>
                    <a:spLocks/>
                  </p:cNvSpPr>
                  <p:nvPr/>
                </p:nvSpPr>
                <p:spPr bwMode="auto">
                  <a:xfrm>
                    <a:off x="12624" y="3788"/>
                    <a:ext cx="78" cy="46"/>
                  </a:xfrm>
                  <a:custGeom>
                    <a:avLst/>
                    <a:gdLst>
                      <a:gd name="T0" fmla="*/ 39 w 78"/>
                      <a:gd name="T1" fmla="*/ 46 h 46"/>
                      <a:gd name="T2" fmla="*/ 42 w 78"/>
                      <a:gd name="T3" fmla="*/ 45 h 46"/>
                      <a:gd name="T4" fmla="*/ 47 w 78"/>
                      <a:gd name="T5" fmla="*/ 45 h 46"/>
                      <a:gd name="T6" fmla="*/ 50 w 78"/>
                      <a:gd name="T7" fmla="*/ 44 h 46"/>
                      <a:gd name="T8" fmla="*/ 54 w 78"/>
                      <a:gd name="T9" fmla="*/ 44 h 46"/>
                      <a:gd name="T10" fmla="*/ 61 w 78"/>
                      <a:gd name="T11" fmla="*/ 41 h 46"/>
                      <a:gd name="T12" fmla="*/ 66 w 78"/>
                      <a:gd name="T13" fmla="*/ 39 h 46"/>
                      <a:gd name="T14" fmla="*/ 72 w 78"/>
                      <a:gd name="T15" fmla="*/ 34 h 46"/>
                      <a:gd name="T16" fmla="*/ 75 w 78"/>
                      <a:gd name="T17" fmla="*/ 31 h 46"/>
                      <a:gd name="T18" fmla="*/ 77 w 78"/>
                      <a:gd name="T19" fmla="*/ 27 h 46"/>
                      <a:gd name="T20" fmla="*/ 78 w 78"/>
                      <a:gd name="T21" fmla="*/ 22 h 46"/>
                      <a:gd name="T22" fmla="*/ 77 w 78"/>
                      <a:gd name="T23" fmla="*/ 17 h 46"/>
                      <a:gd name="T24" fmla="*/ 75 w 78"/>
                      <a:gd name="T25" fmla="*/ 13 h 46"/>
                      <a:gd name="T26" fmla="*/ 72 w 78"/>
                      <a:gd name="T27" fmla="*/ 8 h 46"/>
                      <a:gd name="T28" fmla="*/ 66 w 78"/>
                      <a:gd name="T29" fmla="*/ 6 h 46"/>
                      <a:gd name="T30" fmla="*/ 61 w 78"/>
                      <a:gd name="T31" fmla="*/ 3 h 46"/>
                      <a:gd name="T32" fmla="*/ 54 w 78"/>
                      <a:gd name="T33" fmla="*/ 1 h 46"/>
                      <a:gd name="T34" fmla="*/ 50 w 78"/>
                      <a:gd name="T35" fmla="*/ 0 h 46"/>
                      <a:gd name="T36" fmla="*/ 47 w 78"/>
                      <a:gd name="T37" fmla="*/ 0 h 46"/>
                      <a:gd name="T38" fmla="*/ 42 w 78"/>
                      <a:gd name="T39" fmla="*/ 0 h 46"/>
                      <a:gd name="T40" fmla="*/ 39 w 78"/>
                      <a:gd name="T41" fmla="*/ 0 h 46"/>
                      <a:gd name="T42" fmla="*/ 35 w 78"/>
                      <a:gd name="T43" fmla="*/ 0 h 46"/>
                      <a:gd name="T44" fmla="*/ 30 w 78"/>
                      <a:gd name="T45" fmla="*/ 0 h 46"/>
                      <a:gd name="T46" fmla="*/ 27 w 78"/>
                      <a:gd name="T47" fmla="*/ 0 h 46"/>
                      <a:gd name="T48" fmla="*/ 24 w 78"/>
                      <a:gd name="T49" fmla="*/ 1 h 46"/>
                      <a:gd name="T50" fmla="*/ 16 w 78"/>
                      <a:gd name="T51" fmla="*/ 3 h 46"/>
                      <a:gd name="T52" fmla="*/ 11 w 78"/>
                      <a:gd name="T53" fmla="*/ 6 h 46"/>
                      <a:gd name="T54" fmla="*/ 5 w 78"/>
                      <a:gd name="T55" fmla="*/ 8 h 46"/>
                      <a:gd name="T56" fmla="*/ 2 w 78"/>
                      <a:gd name="T57" fmla="*/ 13 h 46"/>
                      <a:gd name="T58" fmla="*/ 0 w 78"/>
                      <a:gd name="T59" fmla="*/ 17 h 46"/>
                      <a:gd name="T60" fmla="*/ 0 w 78"/>
                      <a:gd name="T61" fmla="*/ 22 h 46"/>
                      <a:gd name="T62" fmla="*/ 0 w 78"/>
                      <a:gd name="T63" fmla="*/ 27 h 46"/>
                      <a:gd name="T64" fmla="*/ 2 w 78"/>
                      <a:gd name="T65" fmla="*/ 31 h 46"/>
                      <a:gd name="T66" fmla="*/ 5 w 78"/>
                      <a:gd name="T67" fmla="*/ 34 h 46"/>
                      <a:gd name="T68" fmla="*/ 11 w 78"/>
                      <a:gd name="T69" fmla="*/ 39 h 46"/>
                      <a:gd name="T70" fmla="*/ 16 w 78"/>
                      <a:gd name="T71" fmla="*/ 41 h 46"/>
                      <a:gd name="T72" fmla="*/ 24 w 78"/>
                      <a:gd name="T73" fmla="*/ 44 h 46"/>
                      <a:gd name="T74" fmla="*/ 27 w 78"/>
                      <a:gd name="T75" fmla="*/ 44 h 46"/>
                      <a:gd name="T76" fmla="*/ 30 w 78"/>
                      <a:gd name="T77" fmla="*/ 45 h 46"/>
                      <a:gd name="T78" fmla="*/ 35 w 78"/>
                      <a:gd name="T79" fmla="*/ 45 h 46"/>
                      <a:gd name="T80" fmla="*/ 39 w 78"/>
                      <a:gd name="T81" fmla="*/ 46 h 46"/>
                      <a:gd name="T82" fmla="*/ 39 w 78"/>
                      <a:gd name="T83" fmla="*/ 46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78"/>
                      <a:gd name="T127" fmla="*/ 0 h 46"/>
                      <a:gd name="T128" fmla="*/ 78 w 78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78" h="46">
                        <a:moveTo>
                          <a:pt x="39" y="46"/>
                        </a:moveTo>
                        <a:lnTo>
                          <a:pt x="42" y="45"/>
                        </a:lnTo>
                        <a:lnTo>
                          <a:pt x="47" y="45"/>
                        </a:lnTo>
                        <a:lnTo>
                          <a:pt x="50" y="44"/>
                        </a:lnTo>
                        <a:lnTo>
                          <a:pt x="54" y="44"/>
                        </a:lnTo>
                        <a:lnTo>
                          <a:pt x="61" y="41"/>
                        </a:lnTo>
                        <a:lnTo>
                          <a:pt x="66" y="39"/>
                        </a:lnTo>
                        <a:lnTo>
                          <a:pt x="72" y="34"/>
                        </a:lnTo>
                        <a:lnTo>
                          <a:pt x="75" y="31"/>
                        </a:lnTo>
                        <a:lnTo>
                          <a:pt x="77" y="27"/>
                        </a:lnTo>
                        <a:lnTo>
                          <a:pt x="78" y="22"/>
                        </a:lnTo>
                        <a:lnTo>
                          <a:pt x="77" y="17"/>
                        </a:lnTo>
                        <a:lnTo>
                          <a:pt x="75" y="13"/>
                        </a:lnTo>
                        <a:lnTo>
                          <a:pt x="72" y="8"/>
                        </a:lnTo>
                        <a:lnTo>
                          <a:pt x="66" y="6"/>
                        </a:lnTo>
                        <a:lnTo>
                          <a:pt x="61" y="3"/>
                        </a:lnTo>
                        <a:lnTo>
                          <a:pt x="54" y="1"/>
                        </a:lnTo>
                        <a:lnTo>
                          <a:pt x="50" y="0"/>
                        </a:lnTo>
                        <a:lnTo>
                          <a:pt x="47" y="0"/>
                        </a:lnTo>
                        <a:lnTo>
                          <a:pt x="42" y="0"/>
                        </a:lnTo>
                        <a:lnTo>
                          <a:pt x="39" y="0"/>
                        </a:lnTo>
                        <a:lnTo>
                          <a:pt x="35" y="0"/>
                        </a:lnTo>
                        <a:lnTo>
                          <a:pt x="30" y="0"/>
                        </a:lnTo>
                        <a:lnTo>
                          <a:pt x="27" y="0"/>
                        </a:lnTo>
                        <a:lnTo>
                          <a:pt x="24" y="1"/>
                        </a:lnTo>
                        <a:lnTo>
                          <a:pt x="16" y="3"/>
                        </a:lnTo>
                        <a:lnTo>
                          <a:pt x="11" y="6"/>
                        </a:lnTo>
                        <a:lnTo>
                          <a:pt x="5" y="8"/>
                        </a:lnTo>
                        <a:lnTo>
                          <a:pt x="2" y="13"/>
                        </a:lnTo>
                        <a:lnTo>
                          <a:pt x="0" y="17"/>
                        </a:lnTo>
                        <a:lnTo>
                          <a:pt x="0" y="22"/>
                        </a:lnTo>
                        <a:lnTo>
                          <a:pt x="0" y="27"/>
                        </a:lnTo>
                        <a:lnTo>
                          <a:pt x="2" y="31"/>
                        </a:lnTo>
                        <a:lnTo>
                          <a:pt x="5" y="34"/>
                        </a:lnTo>
                        <a:lnTo>
                          <a:pt x="11" y="39"/>
                        </a:lnTo>
                        <a:lnTo>
                          <a:pt x="16" y="41"/>
                        </a:lnTo>
                        <a:lnTo>
                          <a:pt x="24" y="44"/>
                        </a:lnTo>
                        <a:lnTo>
                          <a:pt x="27" y="44"/>
                        </a:lnTo>
                        <a:lnTo>
                          <a:pt x="30" y="45"/>
                        </a:lnTo>
                        <a:lnTo>
                          <a:pt x="35" y="45"/>
                        </a:lnTo>
                        <a:lnTo>
                          <a:pt x="39" y="4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7" name="Freeform 32"/>
                  <p:cNvSpPr>
                    <a:spLocks/>
                  </p:cNvSpPr>
                  <p:nvPr/>
                </p:nvSpPr>
                <p:spPr bwMode="auto">
                  <a:xfrm>
                    <a:off x="12488" y="3596"/>
                    <a:ext cx="138" cy="83"/>
                  </a:xfrm>
                  <a:custGeom>
                    <a:avLst/>
                    <a:gdLst>
                      <a:gd name="T0" fmla="*/ 76 w 138"/>
                      <a:gd name="T1" fmla="*/ 82 h 83"/>
                      <a:gd name="T2" fmla="*/ 89 w 138"/>
                      <a:gd name="T3" fmla="*/ 80 h 83"/>
                      <a:gd name="T4" fmla="*/ 102 w 138"/>
                      <a:gd name="T5" fmla="*/ 76 h 83"/>
                      <a:gd name="T6" fmla="*/ 113 w 138"/>
                      <a:gd name="T7" fmla="*/ 72 h 83"/>
                      <a:gd name="T8" fmla="*/ 122 w 138"/>
                      <a:gd name="T9" fmla="*/ 67 h 83"/>
                      <a:gd name="T10" fmla="*/ 128 w 138"/>
                      <a:gd name="T11" fmla="*/ 60 h 83"/>
                      <a:gd name="T12" fmla="*/ 134 w 138"/>
                      <a:gd name="T13" fmla="*/ 52 h 83"/>
                      <a:gd name="T14" fmla="*/ 137 w 138"/>
                      <a:gd name="T15" fmla="*/ 45 h 83"/>
                      <a:gd name="T16" fmla="*/ 137 w 138"/>
                      <a:gd name="T17" fmla="*/ 36 h 83"/>
                      <a:gd name="T18" fmla="*/ 134 w 138"/>
                      <a:gd name="T19" fmla="*/ 29 h 83"/>
                      <a:gd name="T20" fmla="*/ 128 w 138"/>
                      <a:gd name="T21" fmla="*/ 21 h 83"/>
                      <a:gd name="T22" fmla="*/ 122 w 138"/>
                      <a:gd name="T23" fmla="*/ 14 h 83"/>
                      <a:gd name="T24" fmla="*/ 113 w 138"/>
                      <a:gd name="T25" fmla="*/ 9 h 83"/>
                      <a:gd name="T26" fmla="*/ 102 w 138"/>
                      <a:gd name="T27" fmla="*/ 5 h 83"/>
                      <a:gd name="T28" fmla="*/ 89 w 138"/>
                      <a:gd name="T29" fmla="*/ 1 h 83"/>
                      <a:gd name="T30" fmla="*/ 76 w 138"/>
                      <a:gd name="T31" fmla="*/ 0 h 83"/>
                      <a:gd name="T32" fmla="*/ 65 w 138"/>
                      <a:gd name="T33" fmla="*/ 0 h 83"/>
                      <a:gd name="T34" fmla="*/ 58 w 138"/>
                      <a:gd name="T35" fmla="*/ 0 h 83"/>
                      <a:gd name="T36" fmla="*/ 48 w 138"/>
                      <a:gd name="T37" fmla="*/ 1 h 83"/>
                      <a:gd name="T38" fmla="*/ 35 w 138"/>
                      <a:gd name="T39" fmla="*/ 5 h 83"/>
                      <a:gd name="T40" fmla="*/ 24 w 138"/>
                      <a:gd name="T41" fmla="*/ 9 h 83"/>
                      <a:gd name="T42" fmla="*/ 15 w 138"/>
                      <a:gd name="T43" fmla="*/ 14 h 83"/>
                      <a:gd name="T44" fmla="*/ 8 w 138"/>
                      <a:gd name="T45" fmla="*/ 21 h 83"/>
                      <a:gd name="T46" fmla="*/ 3 w 138"/>
                      <a:gd name="T47" fmla="*/ 29 h 83"/>
                      <a:gd name="T48" fmla="*/ 0 w 138"/>
                      <a:gd name="T49" fmla="*/ 36 h 83"/>
                      <a:gd name="T50" fmla="*/ 0 w 138"/>
                      <a:gd name="T51" fmla="*/ 45 h 83"/>
                      <a:gd name="T52" fmla="*/ 3 w 138"/>
                      <a:gd name="T53" fmla="*/ 52 h 83"/>
                      <a:gd name="T54" fmla="*/ 8 w 138"/>
                      <a:gd name="T55" fmla="*/ 60 h 83"/>
                      <a:gd name="T56" fmla="*/ 15 w 138"/>
                      <a:gd name="T57" fmla="*/ 67 h 83"/>
                      <a:gd name="T58" fmla="*/ 24 w 138"/>
                      <a:gd name="T59" fmla="*/ 72 h 83"/>
                      <a:gd name="T60" fmla="*/ 35 w 138"/>
                      <a:gd name="T61" fmla="*/ 76 h 83"/>
                      <a:gd name="T62" fmla="*/ 48 w 138"/>
                      <a:gd name="T63" fmla="*/ 80 h 83"/>
                      <a:gd name="T64" fmla="*/ 58 w 138"/>
                      <a:gd name="T65" fmla="*/ 81 h 83"/>
                      <a:gd name="T66" fmla="*/ 65 w 138"/>
                      <a:gd name="T67" fmla="*/ 82 h 83"/>
                      <a:gd name="T68" fmla="*/ 69 w 138"/>
                      <a:gd name="T69" fmla="*/ 83 h 8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38"/>
                      <a:gd name="T106" fmla="*/ 0 h 83"/>
                      <a:gd name="T107" fmla="*/ 138 w 138"/>
                      <a:gd name="T108" fmla="*/ 83 h 83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38" h="83">
                        <a:moveTo>
                          <a:pt x="69" y="83"/>
                        </a:moveTo>
                        <a:lnTo>
                          <a:pt x="76" y="82"/>
                        </a:lnTo>
                        <a:lnTo>
                          <a:pt x="82" y="81"/>
                        </a:lnTo>
                        <a:lnTo>
                          <a:pt x="89" y="80"/>
                        </a:lnTo>
                        <a:lnTo>
                          <a:pt x="95" y="80"/>
                        </a:lnTo>
                        <a:lnTo>
                          <a:pt x="102" y="76"/>
                        </a:lnTo>
                        <a:lnTo>
                          <a:pt x="107" y="74"/>
                        </a:lnTo>
                        <a:lnTo>
                          <a:pt x="113" y="72"/>
                        </a:lnTo>
                        <a:lnTo>
                          <a:pt x="118" y="70"/>
                        </a:lnTo>
                        <a:lnTo>
                          <a:pt x="122" y="67"/>
                        </a:lnTo>
                        <a:lnTo>
                          <a:pt x="126" y="63"/>
                        </a:lnTo>
                        <a:lnTo>
                          <a:pt x="128" y="60"/>
                        </a:lnTo>
                        <a:lnTo>
                          <a:pt x="131" y="57"/>
                        </a:lnTo>
                        <a:lnTo>
                          <a:pt x="134" y="52"/>
                        </a:lnTo>
                        <a:lnTo>
                          <a:pt x="136" y="49"/>
                        </a:lnTo>
                        <a:lnTo>
                          <a:pt x="137" y="45"/>
                        </a:lnTo>
                        <a:lnTo>
                          <a:pt x="138" y="42"/>
                        </a:lnTo>
                        <a:lnTo>
                          <a:pt x="137" y="36"/>
                        </a:lnTo>
                        <a:lnTo>
                          <a:pt x="136" y="33"/>
                        </a:lnTo>
                        <a:lnTo>
                          <a:pt x="134" y="29"/>
                        </a:lnTo>
                        <a:lnTo>
                          <a:pt x="131" y="24"/>
                        </a:lnTo>
                        <a:lnTo>
                          <a:pt x="128" y="21"/>
                        </a:lnTo>
                        <a:lnTo>
                          <a:pt x="126" y="18"/>
                        </a:lnTo>
                        <a:lnTo>
                          <a:pt x="122" y="14"/>
                        </a:lnTo>
                        <a:lnTo>
                          <a:pt x="118" y="12"/>
                        </a:lnTo>
                        <a:lnTo>
                          <a:pt x="113" y="9"/>
                        </a:lnTo>
                        <a:lnTo>
                          <a:pt x="107" y="7"/>
                        </a:lnTo>
                        <a:lnTo>
                          <a:pt x="102" y="5"/>
                        </a:lnTo>
                        <a:lnTo>
                          <a:pt x="95" y="4"/>
                        </a:lnTo>
                        <a:lnTo>
                          <a:pt x="89" y="1"/>
                        </a:lnTo>
                        <a:lnTo>
                          <a:pt x="82" y="0"/>
                        </a:lnTo>
                        <a:lnTo>
                          <a:pt x="76" y="0"/>
                        </a:lnTo>
                        <a:lnTo>
                          <a:pt x="69" y="0"/>
                        </a:lnTo>
                        <a:lnTo>
                          <a:pt x="65" y="0"/>
                        </a:lnTo>
                        <a:lnTo>
                          <a:pt x="62" y="0"/>
                        </a:lnTo>
                        <a:lnTo>
                          <a:pt x="58" y="0"/>
                        </a:lnTo>
                        <a:lnTo>
                          <a:pt x="55" y="0"/>
                        </a:lnTo>
                        <a:lnTo>
                          <a:pt x="48" y="1"/>
                        </a:lnTo>
                        <a:lnTo>
                          <a:pt x="42" y="4"/>
                        </a:lnTo>
                        <a:lnTo>
                          <a:pt x="35" y="5"/>
                        </a:lnTo>
                        <a:lnTo>
                          <a:pt x="30" y="7"/>
                        </a:lnTo>
                        <a:lnTo>
                          <a:pt x="24" y="9"/>
                        </a:lnTo>
                        <a:lnTo>
                          <a:pt x="20" y="12"/>
                        </a:lnTo>
                        <a:lnTo>
                          <a:pt x="15" y="14"/>
                        </a:lnTo>
                        <a:lnTo>
                          <a:pt x="12" y="18"/>
                        </a:lnTo>
                        <a:lnTo>
                          <a:pt x="8" y="21"/>
                        </a:lnTo>
                        <a:lnTo>
                          <a:pt x="6" y="24"/>
                        </a:lnTo>
                        <a:lnTo>
                          <a:pt x="3" y="29"/>
                        </a:lnTo>
                        <a:lnTo>
                          <a:pt x="2" y="33"/>
                        </a:lnTo>
                        <a:lnTo>
                          <a:pt x="0" y="36"/>
                        </a:lnTo>
                        <a:lnTo>
                          <a:pt x="0" y="42"/>
                        </a:lnTo>
                        <a:lnTo>
                          <a:pt x="0" y="45"/>
                        </a:lnTo>
                        <a:lnTo>
                          <a:pt x="2" y="49"/>
                        </a:lnTo>
                        <a:lnTo>
                          <a:pt x="3" y="52"/>
                        </a:lnTo>
                        <a:lnTo>
                          <a:pt x="6" y="57"/>
                        </a:lnTo>
                        <a:lnTo>
                          <a:pt x="8" y="60"/>
                        </a:lnTo>
                        <a:lnTo>
                          <a:pt x="12" y="63"/>
                        </a:lnTo>
                        <a:lnTo>
                          <a:pt x="15" y="67"/>
                        </a:lnTo>
                        <a:lnTo>
                          <a:pt x="20" y="70"/>
                        </a:lnTo>
                        <a:lnTo>
                          <a:pt x="24" y="72"/>
                        </a:lnTo>
                        <a:lnTo>
                          <a:pt x="30" y="74"/>
                        </a:lnTo>
                        <a:lnTo>
                          <a:pt x="35" y="76"/>
                        </a:lnTo>
                        <a:lnTo>
                          <a:pt x="42" y="80"/>
                        </a:lnTo>
                        <a:lnTo>
                          <a:pt x="48" y="80"/>
                        </a:lnTo>
                        <a:lnTo>
                          <a:pt x="55" y="81"/>
                        </a:lnTo>
                        <a:lnTo>
                          <a:pt x="58" y="81"/>
                        </a:lnTo>
                        <a:lnTo>
                          <a:pt x="62" y="82"/>
                        </a:lnTo>
                        <a:lnTo>
                          <a:pt x="65" y="82"/>
                        </a:lnTo>
                        <a:lnTo>
                          <a:pt x="69" y="8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8" name="Freeform 33"/>
                  <p:cNvSpPr>
                    <a:spLocks/>
                  </p:cNvSpPr>
                  <p:nvPr/>
                </p:nvSpPr>
                <p:spPr bwMode="auto">
                  <a:xfrm>
                    <a:off x="11546" y="2924"/>
                    <a:ext cx="193" cy="254"/>
                  </a:xfrm>
                  <a:custGeom>
                    <a:avLst/>
                    <a:gdLst>
                      <a:gd name="T0" fmla="*/ 0 w 193"/>
                      <a:gd name="T1" fmla="*/ 249 h 254"/>
                      <a:gd name="T2" fmla="*/ 2 w 193"/>
                      <a:gd name="T3" fmla="*/ 239 h 254"/>
                      <a:gd name="T4" fmla="*/ 4 w 193"/>
                      <a:gd name="T5" fmla="*/ 227 h 254"/>
                      <a:gd name="T6" fmla="*/ 8 w 193"/>
                      <a:gd name="T7" fmla="*/ 216 h 254"/>
                      <a:gd name="T8" fmla="*/ 15 w 193"/>
                      <a:gd name="T9" fmla="*/ 202 h 254"/>
                      <a:gd name="T10" fmla="*/ 29 w 193"/>
                      <a:gd name="T11" fmla="*/ 181 h 254"/>
                      <a:gd name="T12" fmla="*/ 40 w 193"/>
                      <a:gd name="T13" fmla="*/ 169 h 254"/>
                      <a:gd name="T14" fmla="*/ 51 w 193"/>
                      <a:gd name="T15" fmla="*/ 157 h 254"/>
                      <a:gd name="T16" fmla="*/ 65 w 193"/>
                      <a:gd name="T17" fmla="*/ 144 h 254"/>
                      <a:gd name="T18" fmla="*/ 83 w 193"/>
                      <a:gd name="T19" fmla="*/ 131 h 254"/>
                      <a:gd name="T20" fmla="*/ 100 w 193"/>
                      <a:gd name="T21" fmla="*/ 116 h 254"/>
                      <a:gd name="T22" fmla="*/ 113 w 193"/>
                      <a:gd name="T23" fmla="*/ 104 h 254"/>
                      <a:gd name="T24" fmla="*/ 122 w 193"/>
                      <a:gd name="T25" fmla="*/ 92 h 254"/>
                      <a:gd name="T26" fmla="*/ 126 w 193"/>
                      <a:gd name="T27" fmla="*/ 74 h 254"/>
                      <a:gd name="T28" fmla="*/ 122 w 193"/>
                      <a:gd name="T29" fmla="*/ 59 h 254"/>
                      <a:gd name="T30" fmla="*/ 110 w 193"/>
                      <a:gd name="T31" fmla="*/ 49 h 254"/>
                      <a:gd name="T32" fmla="*/ 94 w 193"/>
                      <a:gd name="T33" fmla="*/ 48 h 254"/>
                      <a:gd name="T34" fmla="*/ 80 w 193"/>
                      <a:gd name="T35" fmla="*/ 57 h 254"/>
                      <a:gd name="T36" fmla="*/ 71 w 193"/>
                      <a:gd name="T37" fmla="*/ 71 h 254"/>
                      <a:gd name="T38" fmla="*/ 69 w 193"/>
                      <a:gd name="T39" fmla="*/ 85 h 254"/>
                      <a:gd name="T40" fmla="*/ 5 w 193"/>
                      <a:gd name="T41" fmla="*/ 71 h 254"/>
                      <a:gd name="T42" fmla="*/ 8 w 193"/>
                      <a:gd name="T43" fmla="*/ 58 h 254"/>
                      <a:gd name="T44" fmla="*/ 14 w 193"/>
                      <a:gd name="T45" fmla="*/ 43 h 254"/>
                      <a:gd name="T46" fmla="*/ 21 w 193"/>
                      <a:gd name="T47" fmla="*/ 30 h 254"/>
                      <a:gd name="T48" fmla="*/ 30 w 193"/>
                      <a:gd name="T49" fmla="*/ 19 h 254"/>
                      <a:gd name="T50" fmla="*/ 42 w 193"/>
                      <a:gd name="T51" fmla="*/ 10 h 254"/>
                      <a:gd name="T52" fmla="*/ 57 w 193"/>
                      <a:gd name="T53" fmla="*/ 4 h 254"/>
                      <a:gd name="T54" fmla="*/ 75 w 193"/>
                      <a:gd name="T55" fmla="*/ 0 h 254"/>
                      <a:gd name="T56" fmla="*/ 90 w 193"/>
                      <a:gd name="T57" fmla="*/ 0 h 254"/>
                      <a:gd name="T58" fmla="*/ 101 w 193"/>
                      <a:gd name="T59" fmla="*/ 0 h 254"/>
                      <a:gd name="T60" fmla="*/ 113 w 193"/>
                      <a:gd name="T61" fmla="*/ 0 h 254"/>
                      <a:gd name="T62" fmla="*/ 124 w 193"/>
                      <a:gd name="T63" fmla="*/ 2 h 254"/>
                      <a:gd name="T64" fmla="*/ 141 w 193"/>
                      <a:gd name="T65" fmla="*/ 4 h 254"/>
                      <a:gd name="T66" fmla="*/ 155 w 193"/>
                      <a:gd name="T67" fmla="*/ 10 h 254"/>
                      <a:gd name="T68" fmla="*/ 168 w 193"/>
                      <a:gd name="T69" fmla="*/ 19 h 254"/>
                      <a:gd name="T70" fmla="*/ 178 w 193"/>
                      <a:gd name="T71" fmla="*/ 30 h 254"/>
                      <a:gd name="T72" fmla="*/ 185 w 193"/>
                      <a:gd name="T73" fmla="*/ 43 h 254"/>
                      <a:gd name="T74" fmla="*/ 189 w 193"/>
                      <a:gd name="T75" fmla="*/ 57 h 254"/>
                      <a:gd name="T76" fmla="*/ 192 w 193"/>
                      <a:gd name="T77" fmla="*/ 72 h 254"/>
                      <a:gd name="T78" fmla="*/ 189 w 193"/>
                      <a:gd name="T79" fmla="*/ 89 h 254"/>
                      <a:gd name="T80" fmla="*/ 184 w 193"/>
                      <a:gd name="T81" fmla="*/ 105 h 254"/>
                      <a:gd name="T82" fmla="*/ 174 w 193"/>
                      <a:gd name="T83" fmla="*/ 121 h 254"/>
                      <a:gd name="T84" fmla="*/ 161 w 193"/>
                      <a:gd name="T85" fmla="*/ 137 h 254"/>
                      <a:gd name="T86" fmla="*/ 145 w 193"/>
                      <a:gd name="T87" fmla="*/ 152 h 254"/>
                      <a:gd name="T88" fmla="*/ 134 w 193"/>
                      <a:gd name="T89" fmla="*/ 161 h 254"/>
                      <a:gd name="T90" fmla="*/ 121 w 193"/>
                      <a:gd name="T91" fmla="*/ 170 h 254"/>
                      <a:gd name="T92" fmla="*/ 108 w 193"/>
                      <a:gd name="T93" fmla="*/ 182 h 254"/>
                      <a:gd name="T94" fmla="*/ 97 w 193"/>
                      <a:gd name="T95" fmla="*/ 192 h 254"/>
                      <a:gd name="T96" fmla="*/ 193 w 193"/>
                      <a:gd name="T97" fmla="*/ 254 h 254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3"/>
                      <a:gd name="T148" fmla="*/ 0 h 254"/>
                      <a:gd name="T149" fmla="*/ 193 w 193"/>
                      <a:gd name="T150" fmla="*/ 254 h 254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3" h="254">
                        <a:moveTo>
                          <a:pt x="193" y="254"/>
                        </a:moveTo>
                        <a:lnTo>
                          <a:pt x="0" y="254"/>
                        </a:lnTo>
                        <a:lnTo>
                          <a:pt x="0" y="249"/>
                        </a:lnTo>
                        <a:lnTo>
                          <a:pt x="0" y="245"/>
                        </a:lnTo>
                        <a:lnTo>
                          <a:pt x="1" y="242"/>
                        </a:lnTo>
                        <a:lnTo>
                          <a:pt x="2" y="239"/>
                        </a:lnTo>
                        <a:lnTo>
                          <a:pt x="2" y="234"/>
                        </a:lnTo>
                        <a:lnTo>
                          <a:pt x="3" y="231"/>
                        </a:lnTo>
                        <a:lnTo>
                          <a:pt x="4" y="227"/>
                        </a:lnTo>
                        <a:lnTo>
                          <a:pt x="5" y="223"/>
                        </a:lnTo>
                        <a:lnTo>
                          <a:pt x="6" y="220"/>
                        </a:lnTo>
                        <a:lnTo>
                          <a:pt x="8" y="216"/>
                        </a:lnTo>
                        <a:lnTo>
                          <a:pt x="10" y="212"/>
                        </a:lnTo>
                        <a:lnTo>
                          <a:pt x="12" y="208"/>
                        </a:lnTo>
                        <a:lnTo>
                          <a:pt x="15" y="202"/>
                        </a:lnTo>
                        <a:lnTo>
                          <a:pt x="20" y="195"/>
                        </a:lnTo>
                        <a:lnTo>
                          <a:pt x="24" y="187"/>
                        </a:lnTo>
                        <a:lnTo>
                          <a:pt x="29" y="181"/>
                        </a:lnTo>
                        <a:lnTo>
                          <a:pt x="33" y="178"/>
                        </a:lnTo>
                        <a:lnTo>
                          <a:pt x="36" y="173"/>
                        </a:lnTo>
                        <a:lnTo>
                          <a:pt x="40" y="169"/>
                        </a:lnTo>
                        <a:lnTo>
                          <a:pt x="44" y="166"/>
                        </a:lnTo>
                        <a:lnTo>
                          <a:pt x="48" y="160"/>
                        </a:lnTo>
                        <a:lnTo>
                          <a:pt x="51" y="157"/>
                        </a:lnTo>
                        <a:lnTo>
                          <a:pt x="57" y="153"/>
                        </a:lnTo>
                        <a:lnTo>
                          <a:pt x="61" y="148"/>
                        </a:lnTo>
                        <a:lnTo>
                          <a:pt x="65" y="144"/>
                        </a:lnTo>
                        <a:lnTo>
                          <a:pt x="71" y="140"/>
                        </a:lnTo>
                        <a:lnTo>
                          <a:pt x="76" y="135"/>
                        </a:lnTo>
                        <a:lnTo>
                          <a:pt x="83" y="131"/>
                        </a:lnTo>
                        <a:lnTo>
                          <a:pt x="89" y="125"/>
                        </a:lnTo>
                        <a:lnTo>
                          <a:pt x="95" y="120"/>
                        </a:lnTo>
                        <a:lnTo>
                          <a:pt x="100" y="116"/>
                        </a:lnTo>
                        <a:lnTo>
                          <a:pt x="106" y="111"/>
                        </a:lnTo>
                        <a:lnTo>
                          <a:pt x="110" y="107"/>
                        </a:lnTo>
                        <a:lnTo>
                          <a:pt x="113" y="104"/>
                        </a:lnTo>
                        <a:lnTo>
                          <a:pt x="117" y="99"/>
                        </a:lnTo>
                        <a:lnTo>
                          <a:pt x="120" y="98"/>
                        </a:lnTo>
                        <a:lnTo>
                          <a:pt x="122" y="92"/>
                        </a:lnTo>
                        <a:lnTo>
                          <a:pt x="124" y="85"/>
                        </a:lnTo>
                        <a:lnTo>
                          <a:pt x="126" y="80"/>
                        </a:lnTo>
                        <a:lnTo>
                          <a:pt x="126" y="74"/>
                        </a:lnTo>
                        <a:lnTo>
                          <a:pt x="126" y="69"/>
                        </a:lnTo>
                        <a:lnTo>
                          <a:pt x="124" y="65"/>
                        </a:lnTo>
                        <a:lnTo>
                          <a:pt x="122" y="59"/>
                        </a:lnTo>
                        <a:lnTo>
                          <a:pt x="120" y="57"/>
                        </a:lnTo>
                        <a:lnTo>
                          <a:pt x="114" y="52"/>
                        </a:lnTo>
                        <a:lnTo>
                          <a:pt x="110" y="49"/>
                        </a:lnTo>
                        <a:lnTo>
                          <a:pt x="105" y="48"/>
                        </a:lnTo>
                        <a:lnTo>
                          <a:pt x="99" y="48"/>
                        </a:lnTo>
                        <a:lnTo>
                          <a:pt x="94" y="48"/>
                        </a:lnTo>
                        <a:lnTo>
                          <a:pt x="88" y="49"/>
                        </a:lnTo>
                        <a:lnTo>
                          <a:pt x="83" y="52"/>
                        </a:lnTo>
                        <a:lnTo>
                          <a:pt x="80" y="57"/>
                        </a:lnTo>
                        <a:lnTo>
                          <a:pt x="75" y="60"/>
                        </a:lnTo>
                        <a:lnTo>
                          <a:pt x="73" y="67"/>
                        </a:lnTo>
                        <a:lnTo>
                          <a:pt x="71" y="71"/>
                        </a:lnTo>
                        <a:lnTo>
                          <a:pt x="70" y="74"/>
                        </a:lnTo>
                        <a:lnTo>
                          <a:pt x="69" y="80"/>
                        </a:lnTo>
                        <a:lnTo>
                          <a:pt x="69" y="85"/>
                        </a:lnTo>
                        <a:lnTo>
                          <a:pt x="5" y="80"/>
                        </a:lnTo>
                        <a:lnTo>
                          <a:pt x="5" y="75"/>
                        </a:lnTo>
                        <a:lnTo>
                          <a:pt x="5" y="71"/>
                        </a:lnTo>
                        <a:lnTo>
                          <a:pt x="5" y="68"/>
                        </a:lnTo>
                        <a:lnTo>
                          <a:pt x="6" y="65"/>
                        </a:lnTo>
                        <a:lnTo>
                          <a:pt x="8" y="58"/>
                        </a:lnTo>
                        <a:lnTo>
                          <a:pt x="10" y="53"/>
                        </a:lnTo>
                        <a:lnTo>
                          <a:pt x="12" y="47"/>
                        </a:lnTo>
                        <a:lnTo>
                          <a:pt x="14" y="43"/>
                        </a:lnTo>
                        <a:lnTo>
                          <a:pt x="15" y="39"/>
                        </a:lnTo>
                        <a:lnTo>
                          <a:pt x="18" y="34"/>
                        </a:lnTo>
                        <a:lnTo>
                          <a:pt x="21" y="30"/>
                        </a:lnTo>
                        <a:lnTo>
                          <a:pt x="24" y="25"/>
                        </a:lnTo>
                        <a:lnTo>
                          <a:pt x="26" y="22"/>
                        </a:lnTo>
                        <a:lnTo>
                          <a:pt x="30" y="19"/>
                        </a:lnTo>
                        <a:lnTo>
                          <a:pt x="34" y="15"/>
                        </a:lnTo>
                        <a:lnTo>
                          <a:pt x="37" y="12"/>
                        </a:lnTo>
                        <a:lnTo>
                          <a:pt x="42" y="10"/>
                        </a:lnTo>
                        <a:lnTo>
                          <a:pt x="47" y="8"/>
                        </a:lnTo>
                        <a:lnTo>
                          <a:pt x="51" y="6"/>
                        </a:lnTo>
                        <a:lnTo>
                          <a:pt x="57" y="4"/>
                        </a:lnTo>
                        <a:lnTo>
                          <a:pt x="62" y="3"/>
                        </a:lnTo>
                        <a:lnTo>
                          <a:pt x="69" y="2"/>
                        </a:lnTo>
                        <a:lnTo>
                          <a:pt x="75" y="0"/>
                        </a:lnTo>
                        <a:lnTo>
                          <a:pt x="82" y="0"/>
                        </a:lnTo>
                        <a:lnTo>
                          <a:pt x="86" y="0"/>
                        </a:lnTo>
                        <a:lnTo>
                          <a:pt x="90" y="0"/>
                        </a:lnTo>
                        <a:lnTo>
                          <a:pt x="94" y="0"/>
                        </a:lnTo>
                        <a:lnTo>
                          <a:pt x="98" y="0"/>
                        </a:lnTo>
                        <a:lnTo>
                          <a:pt x="101" y="0"/>
                        </a:lnTo>
                        <a:lnTo>
                          <a:pt x="106" y="0"/>
                        </a:lnTo>
                        <a:lnTo>
                          <a:pt x="110" y="0"/>
                        </a:lnTo>
                        <a:lnTo>
                          <a:pt x="113" y="0"/>
                        </a:lnTo>
                        <a:lnTo>
                          <a:pt x="117" y="0"/>
                        </a:lnTo>
                        <a:lnTo>
                          <a:pt x="121" y="0"/>
                        </a:lnTo>
                        <a:lnTo>
                          <a:pt x="124" y="2"/>
                        </a:lnTo>
                        <a:lnTo>
                          <a:pt x="128" y="2"/>
                        </a:lnTo>
                        <a:lnTo>
                          <a:pt x="134" y="3"/>
                        </a:lnTo>
                        <a:lnTo>
                          <a:pt x="141" y="4"/>
                        </a:lnTo>
                        <a:lnTo>
                          <a:pt x="146" y="6"/>
                        </a:lnTo>
                        <a:lnTo>
                          <a:pt x="152" y="8"/>
                        </a:lnTo>
                        <a:lnTo>
                          <a:pt x="155" y="10"/>
                        </a:lnTo>
                        <a:lnTo>
                          <a:pt x="159" y="12"/>
                        </a:lnTo>
                        <a:lnTo>
                          <a:pt x="164" y="15"/>
                        </a:lnTo>
                        <a:lnTo>
                          <a:pt x="168" y="19"/>
                        </a:lnTo>
                        <a:lnTo>
                          <a:pt x="171" y="22"/>
                        </a:lnTo>
                        <a:lnTo>
                          <a:pt x="174" y="25"/>
                        </a:lnTo>
                        <a:lnTo>
                          <a:pt x="178" y="30"/>
                        </a:lnTo>
                        <a:lnTo>
                          <a:pt x="181" y="34"/>
                        </a:lnTo>
                        <a:lnTo>
                          <a:pt x="183" y="39"/>
                        </a:lnTo>
                        <a:lnTo>
                          <a:pt x="185" y="43"/>
                        </a:lnTo>
                        <a:lnTo>
                          <a:pt x="186" y="47"/>
                        </a:lnTo>
                        <a:lnTo>
                          <a:pt x="189" y="52"/>
                        </a:lnTo>
                        <a:lnTo>
                          <a:pt x="189" y="57"/>
                        </a:lnTo>
                        <a:lnTo>
                          <a:pt x="191" y="61"/>
                        </a:lnTo>
                        <a:lnTo>
                          <a:pt x="191" y="67"/>
                        </a:lnTo>
                        <a:lnTo>
                          <a:pt x="192" y="72"/>
                        </a:lnTo>
                        <a:lnTo>
                          <a:pt x="191" y="78"/>
                        </a:lnTo>
                        <a:lnTo>
                          <a:pt x="191" y="83"/>
                        </a:lnTo>
                        <a:lnTo>
                          <a:pt x="189" y="89"/>
                        </a:lnTo>
                        <a:lnTo>
                          <a:pt x="188" y="94"/>
                        </a:lnTo>
                        <a:lnTo>
                          <a:pt x="186" y="99"/>
                        </a:lnTo>
                        <a:lnTo>
                          <a:pt x="184" y="105"/>
                        </a:lnTo>
                        <a:lnTo>
                          <a:pt x="181" y="110"/>
                        </a:lnTo>
                        <a:lnTo>
                          <a:pt x="179" y="116"/>
                        </a:lnTo>
                        <a:lnTo>
                          <a:pt x="174" y="121"/>
                        </a:lnTo>
                        <a:lnTo>
                          <a:pt x="171" y="127"/>
                        </a:lnTo>
                        <a:lnTo>
                          <a:pt x="166" y="132"/>
                        </a:lnTo>
                        <a:lnTo>
                          <a:pt x="161" y="137"/>
                        </a:lnTo>
                        <a:lnTo>
                          <a:pt x="155" y="143"/>
                        </a:lnTo>
                        <a:lnTo>
                          <a:pt x="148" y="149"/>
                        </a:lnTo>
                        <a:lnTo>
                          <a:pt x="145" y="152"/>
                        </a:lnTo>
                        <a:lnTo>
                          <a:pt x="141" y="155"/>
                        </a:lnTo>
                        <a:lnTo>
                          <a:pt x="137" y="157"/>
                        </a:lnTo>
                        <a:lnTo>
                          <a:pt x="134" y="161"/>
                        </a:lnTo>
                        <a:lnTo>
                          <a:pt x="129" y="165"/>
                        </a:lnTo>
                        <a:lnTo>
                          <a:pt x="124" y="168"/>
                        </a:lnTo>
                        <a:lnTo>
                          <a:pt x="121" y="170"/>
                        </a:lnTo>
                        <a:lnTo>
                          <a:pt x="118" y="174"/>
                        </a:lnTo>
                        <a:lnTo>
                          <a:pt x="111" y="178"/>
                        </a:lnTo>
                        <a:lnTo>
                          <a:pt x="108" y="182"/>
                        </a:lnTo>
                        <a:lnTo>
                          <a:pt x="105" y="184"/>
                        </a:lnTo>
                        <a:lnTo>
                          <a:pt x="101" y="189"/>
                        </a:lnTo>
                        <a:lnTo>
                          <a:pt x="97" y="192"/>
                        </a:lnTo>
                        <a:lnTo>
                          <a:pt x="92" y="197"/>
                        </a:lnTo>
                        <a:lnTo>
                          <a:pt x="193" y="197"/>
                        </a:lnTo>
                        <a:lnTo>
                          <a:pt x="193" y="25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39" name="Freeform 34"/>
                  <p:cNvSpPr>
                    <a:spLocks/>
                  </p:cNvSpPr>
                  <p:nvPr/>
                </p:nvSpPr>
                <p:spPr bwMode="auto">
                  <a:xfrm>
                    <a:off x="12119" y="3047"/>
                    <a:ext cx="129" cy="178"/>
                  </a:xfrm>
                  <a:custGeom>
                    <a:avLst/>
                    <a:gdLst>
                      <a:gd name="T0" fmla="*/ 129 w 129"/>
                      <a:gd name="T1" fmla="*/ 0 h 178"/>
                      <a:gd name="T2" fmla="*/ 129 w 129"/>
                      <a:gd name="T3" fmla="*/ 178 h 178"/>
                      <a:gd name="T4" fmla="*/ 66 w 129"/>
                      <a:gd name="T5" fmla="*/ 178 h 178"/>
                      <a:gd name="T6" fmla="*/ 66 w 129"/>
                      <a:gd name="T7" fmla="*/ 61 h 178"/>
                      <a:gd name="T8" fmla="*/ 62 w 129"/>
                      <a:gd name="T9" fmla="*/ 63 h 178"/>
                      <a:gd name="T10" fmla="*/ 59 w 129"/>
                      <a:gd name="T11" fmla="*/ 66 h 178"/>
                      <a:gd name="T12" fmla="*/ 54 w 129"/>
                      <a:gd name="T13" fmla="*/ 68 h 178"/>
                      <a:gd name="T14" fmla="*/ 51 w 129"/>
                      <a:gd name="T15" fmla="*/ 69 h 178"/>
                      <a:gd name="T16" fmla="*/ 47 w 129"/>
                      <a:gd name="T17" fmla="*/ 71 h 178"/>
                      <a:gd name="T18" fmla="*/ 43 w 129"/>
                      <a:gd name="T19" fmla="*/ 72 h 178"/>
                      <a:gd name="T20" fmla="*/ 40 w 129"/>
                      <a:gd name="T21" fmla="*/ 74 h 178"/>
                      <a:gd name="T22" fmla="*/ 37 w 129"/>
                      <a:gd name="T23" fmla="*/ 76 h 178"/>
                      <a:gd name="T24" fmla="*/ 31 w 129"/>
                      <a:gd name="T25" fmla="*/ 78 h 178"/>
                      <a:gd name="T26" fmla="*/ 28 w 129"/>
                      <a:gd name="T27" fmla="*/ 79 h 178"/>
                      <a:gd name="T28" fmla="*/ 24 w 129"/>
                      <a:gd name="T29" fmla="*/ 80 h 178"/>
                      <a:gd name="T30" fmla="*/ 20 w 129"/>
                      <a:gd name="T31" fmla="*/ 82 h 178"/>
                      <a:gd name="T32" fmla="*/ 15 w 129"/>
                      <a:gd name="T33" fmla="*/ 82 h 178"/>
                      <a:gd name="T34" fmla="*/ 9 w 129"/>
                      <a:gd name="T35" fmla="*/ 84 h 178"/>
                      <a:gd name="T36" fmla="*/ 4 w 129"/>
                      <a:gd name="T37" fmla="*/ 85 h 178"/>
                      <a:gd name="T38" fmla="*/ 0 w 129"/>
                      <a:gd name="T39" fmla="*/ 87 h 178"/>
                      <a:gd name="T40" fmla="*/ 0 w 129"/>
                      <a:gd name="T41" fmla="*/ 47 h 178"/>
                      <a:gd name="T42" fmla="*/ 3 w 129"/>
                      <a:gd name="T43" fmla="*/ 46 h 178"/>
                      <a:gd name="T44" fmla="*/ 7 w 129"/>
                      <a:gd name="T45" fmla="*/ 45 h 178"/>
                      <a:gd name="T46" fmla="*/ 11 w 129"/>
                      <a:gd name="T47" fmla="*/ 44 h 178"/>
                      <a:gd name="T48" fmla="*/ 15 w 129"/>
                      <a:gd name="T49" fmla="*/ 43 h 178"/>
                      <a:gd name="T50" fmla="*/ 21 w 129"/>
                      <a:gd name="T51" fmla="*/ 41 h 178"/>
                      <a:gd name="T52" fmla="*/ 28 w 129"/>
                      <a:gd name="T53" fmla="*/ 38 h 178"/>
                      <a:gd name="T54" fmla="*/ 33 w 129"/>
                      <a:gd name="T55" fmla="*/ 36 h 178"/>
                      <a:gd name="T56" fmla="*/ 40 w 129"/>
                      <a:gd name="T57" fmla="*/ 33 h 178"/>
                      <a:gd name="T58" fmla="*/ 44 w 129"/>
                      <a:gd name="T59" fmla="*/ 31 h 178"/>
                      <a:gd name="T60" fmla="*/ 50 w 129"/>
                      <a:gd name="T61" fmla="*/ 28 h 178"/>
                      <a:gd name="T62" fmla="*/ 53 w 129"/>
                      <a:gd name="T63" fmla="*/ 24 h 178"/>
                      <a:gd name="T64" fmla="*/ 57 w 129"/>
                      <a:gd name="T65" fmla="*/ 22 h 178"/>
                      <a:gd name="T66" fmla="*/ 62 w 129"/>
                      <a:gd name="T67" fmla="*/ 19 h 178"/>
                      <a:gd name="T68" fmla="*/ 65 w 129"/>
                      <a:gd name="T69" fmla="*/ 17 h 178"/>
                      <a:gd name="T70" fmla="*/ 68 w 129"/>
                      <a:gd name="T71" fmla="*/ 12 h 178"/>
                      <a:gd name="T72" fmla="*/ 72 w 129"/>
                      <a:gd name="T73" fmla="*/ 8 h 178"/>
                      <a:gd name="T74" fmla="*/ 74 w 129"/>
                      <a:gd name="T75" fmla="*/ 5 h 178"/>
                      <a:gd name="T76" fmla="*/ 77 w 129"/>
                      <a:gd name="T77" fmla="*/ 0 h 178"/>
                      <a:gd name="T78" fmla="*/ 129 w 129"/>
                      <a:gd name="T79" fmla="*/ 0 h 178"/>
                      <a:gd name="T80" fmla="*/ 129 w 129"/>
                      <a:gd name="T81" fmla="*/ 0 h 17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9"/>
                      <a:gd name="T124" fmla="*/ 0 h 178"/>
                      <a:gd name="T125" fmla="*/ 129 w 129"/>
                      <a:gd name="T126" fmla="*/ 178 h 17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9" h="178">
                        <a:moveTo>
                          <a:pt x="129" y="0"/>
                        </a:moveTo>
                        <a:lnTo>
                          <a:pt x="129" y="178"/>
                        </a:lnTo>
                        <a:lnTo>
                          <a:pt x="66" y="178"/>
                        </a:lnTo>
                        <a:lnTo>
                          <a:pt x="66" y="61"/>
                        </a:lnTo>
                        <a:lnTo>
                          <a:pt x="62" y="63"/>
                        </a:lnTo>
                        <a:lnTo>
                          <a:pt x="59" y="66"/>
                        </a:lnTo>
                        <a:lnTo>
                          <a:pt x="54" y="68"/>
                        </a:lnTo>
                        <a:lnTo>
                          <a:pt x="51" y="69"/>
                        </a:lnTo>
                        <a:lnTo>
                          <a:pt x="47" y="71"/>
                        </a:lnTo>
                        <a:lnTo>
                          <a:pt x="43" y="72"/>
                        </a:lnTo>
                        <a:lnTo>
                          <a:pt x="40" y="74"/>
                        </a:lnTo>
                        <a:lnTo>
                          <a:pt x="37" y="76"/>
                        </a:lnTo>
                        <a:lnTo>
                          <a:pt x="31" y="78"/>
                        </a:lnTo>
                        <a:lnTo>
                          <a:pt x="28" y="79"/>
                        </a:lnTo>
                        <a:lnTo>
                          <a:pt x="24" y="80"/>
                        </a:lnTo>
                        <a:lnTo>
                          <a:pt x="20" y="82"/>
                        </a:lnTo>
                        <a:lnTo>
                          <a:pt x="15" y="82"/>
                        </a:lnTo>
                        <a:lnTo>
                          <a:pt x="9" y="84"/>
                        </a:lnTo>
                        <a:lnTo>
                          <a:pt x="4" y="85"/>
                        </a:lnTo>
                        <a:lnTo>
                          <a:pt x="0" y="87"/>
                        </a:lnTo>
                        <a:lnTo>
                          <a:pt x="0" y="47"/>
                        </a:lnTo>
                        <a:lnTo>
                          <a:pt x="3" y="46"/>
                        </a:lnTo>
                        <a:lnTo>
                          <a:pt x="7" y="45"/>
                        </a:lnTo>
                        <a:lnTo>
                          <a:pt x="11" y="44"/>
                        </a:lnTo>
                        <a:lnTo>
                          <a:pt x="15" y="43"/>
                        </a:lnTo>
                        <a:lnTo>
                          <a:pt x="21" y="41"/>
                        </a:lnTo>
                        <a:lnTo>
                          <a:pt x="28" y="38"/>
                        </a:lnTo>
                        <a:lnTo>
                          <a:pt x="33" y="36"/>
                        </a:lnTo>
                        <a:lnTo>
                          <a:pt x="40" y="33"/>
                        </a:lnTo>
                        <a:lnTo>
                          <a:pt x="44" y="31"/>
                        </a:lnTo>
                        <a:lnTo>
                          <a:pt x="50" y="28"/>
                        </a:lnTo>
                        <a:lnTo>
                          <a:pt x="53" y="24"/>
                        </a:lnTo>
                        <a:lnTo>
                          <a:pt x="57" y="22"/>
                        </a:lnTo>
                        <a:lnTo>
                          <a:pt x="62" y="19"/>
                        </a:lnTo>
                        <a:lnTo>
                          <a:pt x="65" y="17"/>
                        </a:lnTo>
                        <a:lnTo>
                          <a:pt x="68" y="12"/>
                        </a:lnTo>
                        <a:lnTo>
                          <a:pt x="72" y="8"/>
                        </a:lnTo>
                        <a:lnTo>
                          <a:pt x="74" y="5"/>
                        </a:lnTo>
                        <a:lnTo>
                          <a:pt x="77" y="0"/>
                        </a:lnTo>
                        <a:lnTo>
                          <a:pt x="129" y="0"/>
                        </a:lnTo>
                        <a:close/>
                      </a:path>
                    </a:pathLst>
                  </a:custGeom>
                  <a:solidFill>
                    <a:srgbClr val="B3FADB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0" name="Freeform 35"/>
                  <p:cNvSpPr>
                    <a:spLocks/>
                  </p:cNvSpPr>
                  <p:nvPr/>
                </p:nvSpPr>
                <p:spPr bwMode="auto">
                  <a:xfrm>
                    <a:off x="12131" y="3033"/>
                    <a:ext cx="96" cy="165"/>
                  </a:xfrm>
                  <a:custGeom>
                    <a:avLst/>
                    <a:gdLst>
                      <a:gd name="T0" fmla="*/ 96 w 96"/>
                      <a:gd name="T1" fmla="*/ 0 h 165"/>
                      <a:gd name="T2" fmla="*/ 96 w 96"/>
                      <a:gd name="T3" fmla="*/ 165 h 165"/>
                      <a:gd name="T4" fmla="*/ 48 w 96"/>
                      <a:gd name="T5" fmla="*/ 165 h 165"/>
                      <a:gd name="T6" fmla="*/ 48 w 96"/>
                      <a:gd name="T7" fmla="*/ 57 h 165"/>
                      <a:gd name="T8" fmla="*/ 41 w 96"/>
                      <a:gd name="T9" fmla="*/ 61 h 165"/>
                      <a:gd name="T10" fmla="*/ 37 w 96"/>
                      <a:gd name="T11" fmla="*/ 65 h 165"/>
                      <a:gd name="T12" fmla="*/ 30 w 96"/>
                      <a:gd name="T13" fmla="*/ 68 h 165"/>
                      <a:gd name="T14" fmla="*/ 26 w 96"/>
                      <a:gd name="T15" fmla="*/ 71 h 165"/>
                      <a:gd name="T16" fmla="*/ 19 w 96"/>
                      <a:gd name="T17" fmla="*/ 73 h 165"/>
                      <a:gd name="T18" fmla="*/ 13 w 96"/>
                      <a:gd name="T19" fmla="*/ 76 h 165"/>
                      <a:gd name="T20" fmla="*/ 9 w 96"/>
                      <a:gd name="T21" fmla="*/ 76 h 165"/>
                      <a:gd name="T22" fmla="*/ 6 w 96"/>
                      <a:gd name="T23" fmla="*/ 78 h 165"/>
                      <a:gd name="T24" fmla="*/ 3 w 96"/>
                      <a:gd name="T25" fmla="*/ 80 h 165"/>
                      <a:gd name="T26" fmla="*/ 0 w 96"/>
                      <a:gd name="T27" fmla="*/ 82 h 165"/>
                      <a:gd name="T28" fmla="*/ 0 w 96"/>
                      <a:gd name="T29" fmla="*/ 45 h 165"/>
                      <a:gd name="T30" fmla="*/ 5 w 96"/>
                      <a:gd name="T31" fmla="*/ 43 h 165"/>
                      <a:gd name="T32" fmla="*/ 9 w 96"/>
                      <a:gd name="T33" fmla="*/ 40 h 165"/>
                      <a:gd name="T34" fmla="*/ 15 w 96"/>
                      <a:gd name="T35" fmla="*/ 38 h 165"/>
                      <a:gd name="T36" fmla="*/ 19 w 96"/>
                      <a:gd name="T37" fmla="*/ 37 h 165"/>
                      <a:gd name="T38" fmla="*/ 24 w 96"/>
                      <a:gd name="T39" fmla="*/ 34 h 165"/>
                      <a:gd name="T40" fmla="*/ 28 w 96"/>
                      <a:gd name="T41" fmla="*/ 32 h 165"/>
                      <a:gd name="T42" fmla="*/ 32 w 96"/>
                      <a:gd name="T43" fmla="*/ 28 h 165"/>
                      <a:gd name="T44" fmla="*/ 37 w 96"/>
                      <a:gd name="T45" fmla="*/ 26 h 165"/>
                      <a:gd name="T46" fmla="*/ 41 w 96"/>
                      <a:gd name="T47" fmla="*/ 21 h 165"/>
                      <a:gd name="T48" fmla="*/ 47 w 96"/>
                      <a:gd name="T49" fmla="*/ 15 h 165"/>
                      <a:gd name="T50" fmla="*/ 49 w 96"/>
                      <a:gd name="T51" fmla="*/ 11 h 165"/>
                      <a:gd name="T52" fmla="*/ 51 w 96"/>
                      <a:gd name="T53" fmla="*/ 8 h 165"/>
                      <a:gd name="T54" fmla="*/ 53 w 96"/>
                      <a:gd name="T55" fmla="*/ 3 h 165"/>
                      <a:gd name="T56" fmla="*/ 56 w 96"/>
                      <a:gd name="T57" fmla="*/ 0 h 165"/>
                      <a:gd name="T58" fmla="*/ 96 w 96"/>
                      <a:gd name="T59" fmla="*/ 0 h 165"/>
                      <a:gd name="T60" fmla="*/ 96 w 96"/>
                      <a:gd name="T61" fmla="*/ 0 h 16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96"/>
                      <a:gd name="T94" fmla="*/ 0 h 165"/>
                      <a:gd name="T95" fmla="*/ 96 w 96"/>
                      <a:gd name="T96" fmla="*/ 165 h 16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96" h="165">
                        <a:moveTo>
                          <a:pt x="96" y="0"/>
                        </a:moveTo>
                        <a:lnTo>
                          <a:pt x="96" y="165"/>
                        </a:lnTo>
                        <a:lnTo>
                          <a:pt x="48" y="165"/>
                        </a:lnTo>
                        <a:lnTo>
                          <a:pt x="48" y="57"/>
                        </a:lnTo>
                        <a:lnTo>
                          <a:pt x="41" y="61"/>
                        </a:lnTo>
                        <a:lnTo>
                          <a:pt x="37" y="65"/>
                        </a:lnTo>
                        <a:lnTo>
                          <a:pt x="30" y="68"/>
                        </a:lnTo>
                        <a:lnTo>
                          <a:pt x="26" y="71"/>
                        </a:lnTo>
                        <a:lnTo>
                          <a:pt x="19" y="73"/>
                        </a:lnTo>
                        <a:lnTo>
                          <a:pt x="13" y="76"/>
                        </a:lnTo>
                        <a:lnTo>
                          <a:pt x="9" y="76"/>
                        </a:lnTo>
                        <a:lnTo>
                          <a:pt x="6" y="78"/>
                        </a:lnTo>
                        <a:lnTo>
                          <a:pt x="3" y="80"/>
                        </a:lnTo>
                        <a:lnTo>
                          <a:pt x="0" y="82"/>
                        </a:lnTo>
                        <a:lnTo>
                          <a:pt x="0" y="45"/>
                        </a:lnTo>
                        <a:lnTo>
                          <a:pt x="5" y="43"/>
                        </a:lnTo>
                        <a:lnTo>
                          <a:pt x="9" y="40"/>
                        </a:lnTo>
                        <a:lnTo>
                          <a:pt x="15" y="38"/>
                        </a:lnTo>
                        <a:lnTo>
                          <a:pt x="19" y="37"/>
                        </a:lnTo>
                        <a:lnTo>
                          <a:pt x="24" y="34"/>
                        </a:lnTo>
                        <a:lnTo>
                          <a:pt x="28" y="32"/>
                        </a:lnTo>
                        <a:lnTo>
                          <a:pt x="32" y="28"/>
                        </a:lnTo>
                        <a:lnTo>
                          <a:pt x="37" y="26"/>
                        </a:lnTo>
                        <a:lnTo>
                          <a:pt x="41" y="21"/>
                        </a:lnTo>
                        <a:lnTo>
                          <a:pt x="47" y="15"/>
                        </a:lnTo>
                        <a:lnTo>
                          <a:pt x="49" y="11"/>
                        </a:lnTo>
                        <a:lnTo>
                          <a:pt x="51" y="8"/>
                        </a:lnTo>
                        <a:lnTo>
                          <a:pt x="53" y="3"/>
                        </a:lnTo>
                        <a:lnTo>
                          <a:pt x="56" y="0"/>
                        </a:lnTo>
                        <a:lnTo>
                          <a:pt x="96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1" name="Freeform 36"/>
                  <p:cNvSpPr>
                    <a:spLocks/>
                  </p:cNvSpPr>
                  <p:nvPr/>
                </p:nvSpPr>
                <p:spPr bwMode="auto">
                  <a:xfrm>
                    <a:off x="12470" y="3045"/>
                    <a:ext cx="122" cy="150"/>
                  </a:xfrm>
                  <a:custGeom>
                    <a:avLst/>
                    <a:gdLst>
                      <a:gd name="T0" fmla="*/ 0 w 122"/>
                      <a:gd name="T1" fmla="*/ 68 h 150"/>
                      <a:gd name="T2" fmla="*/ 0 w 122"/>
                      <a:gd name="T3" fmla="*/ 58 h 150"/>
                      <a:gd name="T4" fmla="*/ 1 w 122"/>
                      <a:gd name="T5" fmla="*/ 49 h 150"/>
                      <a:gd name="T6" fmla="*/ 3 w 122"/>
                      <a:gd name="T7" fmla="*/ 41 h 150"/>
                      <a:gd name="T8" fmla="*/ 5 w 122"/>
                      <a:gd name="T9" fmla="*/ 35 h 150"/>
                      <a:gd name="T10" fmla="*/ 8 w 122"/>
                      <a:gd name="T11" fmla="*/ 28 h 150"/>
                      <a:gd name="T12" fmla="*/ 13 w 122"/>
                      <a:gd name="T13" fmla="*/ 20 h 150"/>
                      <a:gd name="T14" fmla="*/ 20 w 122"/>
                      <a:gd name="T15" fmla="*/ 12 h 150"/>
                      <a:gd name="T16" fmla="*/ 29 w 122"/>
                      <a:gd name="T17" fmla="*/ 4 h 150"/>
                      <a:gd name="T18" fmla="*/ 41 w 122"/>
                      <a:gd name="T19" fmla="*/ 1 h 150"/>
                      <a:gd name="T20" fmla="*/ 51 w 122"/>
                      <a:gd name="T21" fmla="*/ 0 h 150"/>
                      <a:gd name="T22" fmla="*/ 59 w 122"/>
                      <a:gd name="T23" fmla="*/ 0 h 150"/>
                      <a:gd name="T24" fmla="*/ 70 w 122"/>
                      <a:gd name="T25" fmla="*/ 0 h 150"/>
                      <a:gd name="T26" fmla="*/ 81 w 122"/>
                      <a:gd name="T27" fmla="*/ 1 h 150"/>
                      <a:gd name="T28" fmla="*/ 92 w 122"/>
                      <a:gd name="T29" fmla="*/ 4 h 150"/>
                      <a:gd name="T30" fmla="*/ 99 w 122"/>
                      <a:gd name="T31" fmla="*/ 10 h 150"/>
                      <a:gd name="T32" fmla="*/ 108 w 122"/>
                      <a:gd name="T33" fmla="*/ 19 h 150"/>
                      <a:gd name="T34" fmla="*/ 114 w 122"/>
                      <a:gd name="T35" fmla="*/ 27 h 150"/>
                      <a:gd name="T36" fmla="*/ 118 w 122"/>
                      <a:gd name="T37" fmla="*/ 35 h 150"/>
                      <a:gd name="T38" fmla="*/ 120 w 122"/>
                      <a:gd name="T39" fmla="*/ 43 h 150"/>
                      <a:gd name="T40" fmla="*/ 121 w 122"/>
                      <a:gd name="T41" fmla="*/ 51 h 150"/>
                      <a:gd name="T42" fmla="*/ 121 w 122"/>
                      <a:gd name="T43" fmla="*/ 60 h 150"/>
                      <a:gd name="T44" fmla="*/ 121 w 122"/>
                      <a:gd name="T45" fmla="*/ 69 h 150"/>
                      <a:gd name="T46" fmla="*/ 121 w 122"/>
                      <a:gd name="T47" fmla="*/ 77 h 150"/>
                      <a:gd name="T48" fmla="*/ 121 w 122"/>
                      <a:gd name="T49" fmla="*/ 87 h 150"/>
                      <a:gd name="T50" fmla="*/ 120 w 122"/>
                      <a:gd name="T51" fmla="*/ 96 h 150"/>
                      <a:gd name="T52" fmla="*/ 119 w 122"/>
                      <a:gd name="T53" fmla="*/ 103 h 150"/>
                      <a:gd name="T54" fmla="*/ 116 w 122"/>
                      <a:gd name="T55" fmla="*/ 114 h 150"/>
                      <a:gd name="T56" fmla="*/ 111 w 122"/>
                      <a:gd name="T57" fmla="*/ 126 h 150"/>
                      <a:gd name="T58" fmla="*/ 105 w 122"/>
                      <a:gd name="T59" fmla="*/ 135 h 150"/>
                      <a:gd name="T60" fmla="*/ 96 w 122"/>
                      <a:gd name="T61" fmla="*/ 143 h 150"/>
                      <a:gd name="T62" fmla="*/ 83 w 122"/>
                      <a:gd name="T63" fmla="*/ 147 h 150"/>
                      <a:gd name="T64" fmla="*/ 73 w 122"/>
                      <a:gd name="T65" fmla="*/ 149 h 150"/>
                      <a:gd name="T66" fmla="*/ 64 w 122"/>
                      <a:gd name="T67" fmla="*/ 150 h 150"/>
                      <a:gd name="T68" fmla="*/ 57 w 122"/>
                      <a:gd name="T69" fmla="*/ 150 h 150"/>
                      <a:gd name="T70" fmla="*/ 48 w 122"/>
                      <a:gd name="T71" fmla="*/ 149 h 150"/>
                      <a:gd name="T72" fmla="*/ 40 w 122"/>
                      <a:gd name="T73" fmla="*/ 147 h 150"/>
                      <a:gd name="T74" fmla="*/ 34 w 122"/>
                      <a:gd name="T75" fmla="*/ 146 h 150"/>
                      <a:gd name="T76" fmla="*/ 25 w 122"/>
                      <a:gd name="T77" fmla="*/ 140 h 150"/>
                      <a:gd name="T78" fmla="*/ 15 w 122"/>
                      <a:gd name="T79" fmla="*/ 133 h 150"/>
                      <a:gd name="T80" fmla="*/ 9 w 122"/>
                      <a:gd name="T81" fmla="*/ 122 h 150"/>
                      <a:gd name="T82" fmla="*/ 5 w 122"/>
                      <a:gd name="T83" fmla="*/ 111 h 150"/>
                      <a:gd name="T84" fmla="*/ 2 w 122"/>
                      <a:gd name="T85" fmla="*/ 101 h 150"/>
                      <a:gd name="T86" fmla="*/ 1 w 122"/>
                      <a:gd name="T87" fmla="*/ 94 h 150"/>
                      <a:gd name="T88" fmla="*/ 0 w 122"/>
                      <a:gd name="T89" fmla="*/ 86 h 150"/>
                      <a:gd name="T90" fmla="*/ 0 w 122"/>
                      <a:gd name="T91" fmla="*/ 77 h 150"/>
                      <a:gd name="T92" fmla="*/ 0 w 122"/>
                      <a:gd name="T93" fmla="*/ 74 h 150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2"/>
                      <a:gd name="T142" fmla="*/ 0 h 150"/>
                      <a:gd name="T143" fmla="*/ 122 w 122"/>
                      <a:gd name="T144" fmla="*/ 150 h 150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2" h="150">
                        <a:moveTo>
                          <a:pt x="0" y="74"/>
                        </a:moveTo>
                        <a:lnTo>
                          <a:pt x="0" y="68"/>
                        </a:lnTo>
                        <a:lnTo>
                          <a:pt x="0" y="63"/>
                        </a:lnTo>
                        <a:lnTo>
                          <a:pt x="0" y="58"/>
                        </a:lnTo>
                        <a:lnTo>
                          <a:pt x="1" y="55"/>
                        </a:lnTo>
                        <a:lnTo>
                          <a:pt x="1" y="49"/>
                        </a:lnTo>
                        <a:lnTo>
                          <a:pt x="2" y="46"/>
                        </a:lnTo>
                        <a:lnTo>
                          <a:pt x="3" y="41"/>
                        </a:lnTo>
                        <a:lnTo>
                          <a:pt x="4" y="38"/>
                        </a:lnTo>
                        <a:lnTo>
                          <a:pt x="5" y="35"/>
                        </a:lnTo>
                        <a:lnTo>
                          <a:pt x="6" y="32"/>
                        </a:lnTo>
                        <a:lnTo>
                          <a:pt x="8" y="28"/>
                        </a:lnTo>
                        <a:lnTo>
                          <a:pt x="10" y="25"/>
                        </a:lnTo>
                        <a:lnTo>
                          <a:pt x="13" y="20"/>
                        </a:lnTo>
                        <a:lnTo>
                          <a:pt x="16" y="16"/>
                        </a:lnTo>
                        <a:lnTo>
                          <a:pt x="20" y="12"/>
                        </a:lnTo>
                        <a:lnTo>
                          <a:pt x="25" y="8"/>
                        </a:lnTo>
                        <a:lnTo>
                          <a:pt x="29" y="4"/>
                        </a:lnTo>
                        <a:lnTo>
                          <a:pt x="35" y="3"/>
                        </a:lnTo>
                        <a:lnTo>
                          <a:pt x="41" y="1"/>
                        </a:lnTo>
                        <a:lnTo>
                          <a:pt x="48" y="0"/>
                        </a:lnTo>
                        <a:lnTo>
                          <a:pt x="51" y="0"/>
                        </a:lnTo>
                        <a:lnTo>
                          <a:pt x="54" y="0"/>
                        </a:lnTo>
                        <a:lnTo>
                          <a:pt x="59" y="0"/>
                        </a:lnTo>
                        <a:lnTo>
                          <a:pt x="63" y="0"/>
                        </a:lnTo>
                        <a:lnTo>
                          <a:pt x="70" y="0"/>
                        </a:lnTo>
                        <a:lnTo>
                          <a:pt x="76" y="0"/>
                        </a:lnTo>
                        <a:lnTo>
                          <a:pt x="81" y="1"/>
                        </a:lnTo>
                        <a:lnTo>
                          <a:pt x="87" y="3"/>
                        </a:lnTo>
                        <a:lnTo>
                          <a:pt x="92" y="4"/>
                        </a:lnTo>
                        <a:lnTo>
                          <a:pt x="96" y="8"/>
                        </a:lnTo>
                        <a:lnTo>
                          <a:pt x="99" y="10"/>
                        </a:lnTo>
                        <a:lnTo>
                          <a:pt x="104" y="13"/>
                        </a:lnTo>
                        <a:lnTo>
                          <a:pt x="108" y="19"/>
                        </a:lnTo>
                        <a:lnTo>
                          <a:pt x="112" y="24"/>
                        </a:lnTo>
                        <a:lnTo>
                          <a:pt x="114" y="27"/>
                        </a:lnTo>
                        <a:lnTo>
                          <a:pt x="116" y="32"/>
                        </a:lnTo>
                        <a:lnTo>
                          <a:pt x="118" y="35"/>
                        </a:lnTo>
                        <a:lnTo>
                          <a:pt x="119" y="39"/>
                        </a:lnTo>
                        <a:lnTo>
                          <a:pt x="120" y="43"/>
                        </a:lnTo>
                        <a:lnTo>
                          <a:pt x="120" y="48"/>
                        </a:lnTo>
                        <a:lnTo>
                          <a:pt x="121" y="51"/>
                        </a:lnTo>
                        <a:lnTo>
                          <a:pt x="121" y="57"/>
                        </a:lnTo>
                        <a:lnTo>
                          <a:pt x="121" y="60"/>
                        </a:lnTo>
                        <a:lnTo>
                          <a:pt x="121" y="64"/>
                        </a:lnTo>
                        <a:lnTo>
                          <a:pt x="121" y="69"/>
                        </a:lnTo>
                        <a:lnTo>
                          <a:pt x="122" y="74"/>
                        </a:lnTo>
                        <a:lnTo>
                          <a:pt x="121" y="77"/>
                        </a:lnTo>
                        <a:lnTo>
                          <a:pt x="121" y="83"/>
                        </a:lnTo>
                        <a:lnTo>
                          <a:pt x="121" y="87"/>
                        </a:lnTo>
                        <a:lnTo>
                          <a:pt x="121" y="91"/>
                        </a:lnTo>
                        <a:lnTo>
                          <a:pt x="120" y="96"/>
                        </a:lnTo>
                        <a:lnTo>
                          <a:pt x="120" y="99"/>
                        </a:lnTo>
                        <a:lnTo>
                          <a:pt x="119" y="103"/>
                        </a:lnTo>
                        <a:lnTo>
                          <a:pt x="119" y="108"/>
                        </a:lnTo>
                        <a:lnTo>
                          <a:pt x="116" y="114"/>
                        </a:lnTo>
                        <a:lnTo>
                          <a:pt x="114" y="121"/>
                        </a:lnTo>
                        <a:lnTo>
                          <a:pt x="111" y="126"/>
                        </a:lnTo>
                        <a:lnTo>
                          <a:pt x="109" y="133"/>
                        </a:lnTo>
                        <a:lnTo>
                          <a:pt x="105" y="135"/>
                        </a:lnTo>
                        <a:lnTo>
                          <a:pt x="101" y="139"/>
                        </a:lnTo>
                        <a:lnTo>
                          <a:pt x="96" y="143"/>
                        </a:lnTo>
                        <a:lnTo>
                          <a:pt x="90" y="146"/>
                        </a:lnTo>
                        <a:lnTo>
                          <a:pt x="83" y="147"/>
                        </a:lnTo>
                        <a:lnTo>
                          <a:pt x="76" y="149"/>
                        </a:lnTo>
                        <a:lnTo>
                          <a:pt x="73" y="149"/>
                        </a:lnTo>
                        <a:lnTo>
                          <a:pt x="69" y="150"/>
                        </a:lnTo>
                        <a:lnTo>
                          <a:pt x="64" y="150"/>
                        </a:lnTo>
                        <a:lnTo>
                          <a:pt x="61" y="150"/>
                        </a:lnTo>
                        <a:lnTo>
                          <a:pt x="57" y="150"/>
                        </a:lnTo>
                        <a:lnTo>
                          <a:pt x="51" y="150"/>
                        </a:lnTo>
                        <a:lnTo>
                          <a:pt x="48" y="149"/>
                        </a:lnTo>
                        <a:lnTo>
                          <a:pt x="45" y="149"/>
                        </a:lnTo>
                        <a:lnTo>
                          <a:pt x="40" y="147"/>
                        </a:lnTo>
                        <a:lnTo>
                          <a:pt x="37" y="147"/>
                        </a:lnTo>
                        <a:lnTo>
                          <a:pt x="34" y="146"/>
                        </a:lnTo>
                        <a:lnTo>
                          <a:pt x="32" y="145"/>
                        </a:lnTo>
                        <a:lnTo>
                          <a:pt x="25" y="140"/>
                        </a:lnTo>
                        <a:lnTo>
                          <a:pt x="20" y="137"/>
                        </a:lnTo>
                        <a:lnTo>
                          <a:pt x="15" y="133"/>
                        </a:lnTo>
                        <a:lnTo>
                          <a:pt x="12" y="127"/>
                        </a:lnTo>
                        <a:lnTo>
                          <a:pt x="9" y="122"/>
                        </a:lnTo>
                        <a:lnTo>
                          <a:pt x="6" y="118"/>
                        </a:lnTo>
                        <a:lnTo>
                          <a:pt x="5" y="111"/>
                        </a:lnTo>
                        <a:lnTo>
                          <a:pt x="3" y="106"/>
                        </a:lnTo>
                        <a:lnTo>
                          <a:pt x="2" y="101"/>
                        </a:lnTo>
                        <a:lnTo>
                          <a:pt x="2" y="98"/>
                        </a:lnTo>
                        <a:lnTo>
                          <a:pt x="1" y="94"/>
                        </a:lnTo>
                        <a:lnTo>
                          <a:pt x="1" y="90"/>
                        </a:lnTo>
                        <a:lnTo>
                          <a:pt x="0" y="86"/>
                        </a:lnTo>
                        <a:lnTo>
                          <a:pt x="0" y="82"/>
                        </a:lnTo>
                        <a:lnTo>
                          <a:pt x="0" y="77"/>
                        </a:lnTo>
                        <a:lnTo>
                          <a:pt x="0" y="74"/>
                        </a:lnTo>
                        <a:close/>
                      </a:path>
                    </a:pathLst>
                  </a:custGeom>
                  <a:solidFill>
                    <a:srgbClr val="FF99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2" name="Freeform 37"/>
                  <p:cNvSpPr>
                    <a:spLocks/>
                  </p:cNvSpPr>
                  <p:nvPr/>
                </p:nvSpPr>
                <p:spPr bwMode="auto">
                  <a:xfrm>
                    <a:off x="12483" y="3053"/>
                    <a:ext cx="105" cy="129"/>
                  </a:xfrm>
                  <a:custGeom>
                    <a:avLst/>
                    <a:gdLst>
                      <a:gd name="T0" fmla="*/ 0 w 105"/>
                      <a:gd name="T1" fmla="*/ 60 h 129"/>
                      <a:gd name="T2" fmla="*/ 0 w 105"/>
                      <a:gd name="T3" fmla="*/ 52 h 129"/>
                      <a:gd name="T4" fmla="*/ 0 w 105"/>
                      <a:gd name="T5" fmla="*/ 44 h 129"/>
                      <a:gd name="T6" fmla="*/ 2 w 105"/>
                      <a:gd name="T7" fmla="*/ 37 h 129"/>
                      <a:gd name="T8" fmla="*/ 4 w 105"/>
                      <a:gd name="T9" fmla="*/ 28 h 129"/>
                      <a:gd name="T10" fmla="*/ 9 w 105"/>
                      <a:gd name="T11" fmla="*/ 18 h 129"/>
                      <a:gd name="T12" fmla="*/ 16 w 105"/>
                      <a:gd name="T13" fmla="*/ 12 h 129"/>
                      <a:gd name="T14" fmla="*/ 24 w 105"/>
                      <a:gd name="T15" fmla="*/ 6 h 129"/>
                      <a:gd name="T16" fmla="*/ 34 w 105"/>
                      <a:gd name="T17" fmla="*/ 2 h 129"/>
                      <a:gd name="T18" fmla="*/ 43 w 105"/>
                      <a:gd name="T19" fmla="*/ 0 h 129"/>
                      <a:gd name="T20" fmla="*/ 50 w 105"/>
                      <a:gd name="T21" fmla="*/ 0 h 129"/>
                      <a:gd name="T22" fmla="*/ 59 w 105"/>
                      <a:gd name="T23" fmla="*/ 0 h 129"/>
                      <a:gd name="T24" fmla="*/ 69 w 105"/>
                      <a:gd name="T25" fmla="*/ 2 h 129"/>
                      <a:gd name="T26" fmla="*/ 79 w 105"/>
                      <a:gd name="T27" fmla="*/ 5 h 129"/>
                      <a:gd name="T28" fmla="*/ 85 w 105"/>
                      <a:gd name="T29" fmla="*/ 8 h 129"/>
                      <a:gd name="T30" fmla="*/ 93 w 105"/>
                      <a:gd name="T31" fmla="*/ 17 h 129"/>
                      <a:gd name="T32" fmla="*/ 98 w 105"/>
                      <a:gd name="T33" fmla="*/ 28 h 129"/>
                      <a:gd name="T34" fmla="*/ 101 w 105"/>
                      <a:gd name="T35" fmla="*/ 38 h 129"/>
                      <a:gd name="T36" fmla="*/ 103 w 105"/>
                      <a:gd name="T37" fmla="*/ 45 h 129"/>
                      <a:gd name="T38" fmla="*/ 103 w 105"/>
                      <a:gd name="T39" fmla="*/ 53 h 129"/>
                      <a:gd name="T40" fmla="*/ 104 w 105"/>
                      <a:gd name="T41" fmla="*/ 60 h 129"/>
                      <a:gd name="T42" fmla="*/ 104 w 105"/>
                      <a:gd name="T43" fmla="*/ 68 h 129"/>
                      <a:gd name="T44" fmla="*/ 103 w 105"/>
                      <a:gd name="T45" fmla="*/ 76 h 129"/>
                      <a:gd name="T46" fmla="*/ 103 w 105"/>
                      <a:gd name="T47" fmla="*/ 87 h 129"/>
                      <a:gd name="T48" fmla="*/ 99 w 105"/>
                      <a:gd name="T49" fmla="*/ 99 h 129"/>
                      <a:gd name="T50" fmla="*/ 95 w 105"/>
                      <a:gd name="T51" fmla="*/ 110 h 129"/>
                      <a:gd name="T52" fmla="*/ 89 w 105"/>
                      <a:gd name="T53" fmla="*/ 117 h 129"/>
                      <a:gd name="T54" fmla="*/ 81 w 105"/>
                      <a:gd name="T55" fmla="*/ 123 h 129"/>
                      <a:gd name="T56" fmla="*/ 71 w 105"/>
                      <a:gd name="T57" fmla="*/ 127 h 129"/>
                      <a:gd name="T58" fmla="*/ 59 w 105"/>
                      <a:gd name="T59" fmla="*/ 129 h 129"/>
                      <a:gd name="T60" fmla="*/ 48 w 105"/>
                      <a:gd name="T61" fmla="*/ 129 h 129"/>
                      <a:gd name="T62" fmla="*/ 40 w 105"/>
                      <a:gd name="T63" fmla="*/ 128 h 129"/>
                      <a:gd name="T64" fmla="*/ 32 w 105"/>
                      <a:gd name="T65" fmla="*/ 126 h 129"/>
                      <a:gd name="T66" fmla="*/ 21 w 105"/>
                      <a:gd name="T67" fmla="*/ 122 h 129"/>
                      <a:gd name="T68" fmla="*/ 13 w 105"/>
                      <a:gd name="T69" fmla="*/ 114 h 129"/>
                      <a:gd name="T70" fmla="*/ 7 w 105"/>
                      <a:gd name="T71" fmla="*/ 105 h 129"/>
                      <a:gd name="T72" fmla="*/ 3 w 105"/>
                      <a:gd name="T73" fmla="*/ 97 h 129"/>
                      <a:gd name="T74" fmla="*/ 1 w 105"/>
                      <a:gd name="T75" fmla="*/ 85 h 129"/>
                      <a:gd name="T76" fmla="*/ 0 w 105"/>
                      <a:gd name="T77" fmla="*/ 72 h 129"/>
                      <a:gd name="T78" fmla="*/ 0 w 105"/>
                      <a:gd name="T79" fmla="*/ 65 h 129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05"/>
                      <a:gd name="T121" fmla="*/ 0 h 129"/>
                      <a:gd name="T122" fmla="*/ 105 w 105"/>
                      <a:gd name="T123" fmla="*/ 129 h 129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05" h="129">
                        <a:moveTo>
                          <a:pt x="0" y="65"/>
                        </a:moveTo>
                        <a:lnTo>
                          <a:pt x="0" y="60"/>
                        </a:lnTo>
                        <a:lnTo>
                          <a:pt x="0" y="56"/>
                        </a:lnTo>
                        <a:lnTo>
                          <a:pt x="0" y="52"/>
                        </a:lnTo>
                        <a:lnTo>
                          <a:pt x="0" y="49"/>
                        </a:lnTo>
                        <a:lnTo>
                          <a:pt x="0" y="44"/>
                        </a:lnTo>
                        <a:lnTo>
                          <a:pt x="1" y="40"/>
                        </a:lnTo>
                        <a:lnTo>
                          <a:pt x="2" y="37"/>
                        </a:lnTo>
                        <a:lnTo>
                          <a:pt x="3" y="35"/>
                        </a:lnTo>
                        <a:lnTo>
                          <a:pt x="4" y="28"/>
                        </a:lnTo>
                        <a:lnTo>
                          <a:pt x="7" y="24"/>
                        </a:lnTo>
                        <a:lnTo>
                          <a:pt x="9" y="18"/>
                        </a:lnTo>
                        <a:lnTo>
                          <a:pt x="13" y="15"/>
                        </a:lnTo>
                        <a:lnTo>
                          <a:pt x="16" y="12"/>
                        </a:lnTo>
                        <a:lnTo>
                          <a:pt x="20" y="8"/>
                        </a:lnTo>
                        <a:lnTo>
                          <a:pt x="24" y="6"/>
                        </a:lnTo>
                        <a:lnTo>
                          <a:pt x="29" y="4"/>
                        </a:lnTo>
                        <a:lnTo>
                          <a:pt x="34" y="2"/>
                        </a:lnTo>
                        <a:lnTo>
                          <a:pt x="40" y="1"/>
                        </a:lnTo>
                        <a:lnTo>
                          <a:pt x="43" y="0"/>
                        </a:lnTo>
                        <a:lnTo>
                          <a:pt x="46" y="0"/>
                        </a:lnTo>
                        <a:lnTo>
                          <a:pt x="50" y="0"/>
                        </a:lnTo>
                        <a:lnTo>
                          <a:pt x="53" y="0"/>
                        </a:lnTo>
                        <a:lnTo>
                          <a:pt x="59" y="0"/>
                        </a:lnTo>
                        <a:lnTo>
                          <a:pt x="64" y="1"/>
                        </a:lnTo>
                        <a:lnTo>
                          <a:pt x="69" y="2"/>
                        </a:lnTo>
                        <a:lnTo>
                          <a:pt x="74" y="4"/>
                        </a:lnTo>
                        <a:lnTo>
                          <a:pt x="79" y="5"/>
                        </a:lnTo>
                        <a:lnTo>
                          <a:pt x="82" y="6"/>
                        </a:lnTo>
                        <a:lnTo>
                          <a:pt x="85" y="8"/>
                        </a:lnTo>
                        <a:lnTo>
                          <a:pt x="88" y="12"/>
                        </a:lnTo>
                        <a:lnTo>
                          <a:pt x="93" y="17"/>
                        </a:lnTo>
                        <a:lnTo>
                          <a:pt x="96" y="22"/>
                        </a:lnTo>
                        <a:lnTo>
                          <a:pt x="98" y="28"/>
                        </a:lnTo>
                        <a:lnTo>
                          <a:pt x="101" y="35"/>
                        </a:lnTo>
                        <a:lnTo>
                          <a:pt x="101" y="38"/>
                        </a:lnTo>
                        <a:lnTo>
                          <a:pt x="101" y="41"/>
                        </a:lnTo>
                        <a:lnTo>
                          <a:pt x="103" y="45"/>
                        </a:lnTo>
                        <a:lnTo>
                          <a:pt x="103" y="50"/>
                        </a:lnTo>
                        <a:lnTo>
                          <a:pt x="103" y="53"/>
                        </a:lnTo>
                        <a:lnTo>
                          <a:pt x="104" y="56"/>
                        </a:lnTo>
                        <a:lnTo>
                          <a:pt x="104" y="60"/>
                        </a:lnTo>
                        <a:lnTo>
                          <a:pt x="105" y="64"/>
                        </a:lnTo>
                        <a:lnTo>
                          <a:pt x="104" y="68"/>
                        </a:lnTo>
                        <a:lnTo>
                          <a:pt x="104" y="72"/>
                        </a:lnTo>
                        <a:lnTo>
                          <a:pt x="103" y="76"/>
                        </a:lnTo>
                        <a:lnTo>
                          <a:pt x="103" y="79"/>
                        </a:lnTo>
                        <a:lnTo>
                          <a:pt x="103" y="87"/>
                        </a:lnTo>
                        <a:lnTo>
                          <a:pt x="101" y="93"/>
                        </a:lnTo>
                        <a:lnTo>
                          <a:pt x="99" y="99"/>
                        </a:lnTo>
                        <a:lnTo>
                          <a:pt x="98" y="104"/>
                        </a:lnTo>
                        <a:lnTo>
                          <a:pt x="95" y="110"/>
                        </a:lnTo>
                        <a:lnTo>
                          <a:pt x="93" y="114"/>
                        </a:lnTo>
                        <a:lnTo>
                          <a:pt x="89" y="117"/>
                        </a:lnTo>
                        <a:lnTo>
                          <a:pt x="85" y="120"/>
                        </a:lnTo>
                        <a:lnTo>
                          <a:pt x="81" y="123"/>
                        </a:lnTo>
                        <a:lnTo>
                          <a:pt x="76" y="126"/>
                        </a:lnTo>
                        <a:lnTo>
                          <a:pt x="71" y="127"/>
                        </a:lnTo>
                        <a:lnTo>
                          <a:pt x="65" y="128"/>
                        </a:lnTo>
                        <a:lnTo>
                          <a:pt x="59" y="129"/>
                        </a:lnTo>
                        <a:lnTo>
                          <a:pt x="52" y="129"/>
                        </a:lnTo>
                        <a:lnTo>
                          <a:pt x="48" y="129"/>
                        </a:lnTo>
                        <a:lnTo>
                          <a:pt x="45" y="129"/>
                        </a:lnTo>
                        <a:lnTo>
                          <a:pt x="40" y="128"/>
                        </a:lnTo>
                        <a:lnTo>
                          <a:pt x="37" y="128"/>
                        </a:lnTo>
                        <a:lnTo>
                          <a:pt x="32" y="126"/>
                        </a:lnTo>
                        <a:lnTo>
                          <a:pt x="27" y="125"/>
                        </a:lnTo>
                        <a:lnTo>
                          <a:pt x="21" y="122"/>
                        </a:lnTo>
                        <a:lnTo>
                          <a:pt x="17" y="118"/>
                        </a:lnTo>
                        <a:lnTo>
                          <a:pt x="13" y="114"/>
                        </a:lnTo>
                        <a:lnTo>
                          <a:pt x="9" y="110"/>
                        </a:lnTo>
                        <a:lnTo>
                          <a:pt x="7" y="105"/>
                        </a:lnTo>
                        <a:lnTo>
                          <a:pt x="5" y="101"/>
                        </a:lnTo>
                        <a:lnTo>
                          <a:pt x="3" y="97"/>
                        </a:lnTo>
                        <a:lnTo>
                          <a:pt x="2" y="91"/>
                        </a:lnTo>
                        <a:lnTo>
                          <a:pt x="1" y="85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3" name="Freeform 38"/>
                  <p:cNvSpPr>
                    <a:spLocks/>
                  </p:cNvSpPr>
                  <p:nvPr/>
                </p:nvSpPr>
                <p:spPr bwMode="auto">
                  <a:xfrm>
                    <a:off x="12518" y="3077"/>
                    <a:ext cx="35" cy="81"/>
                  </a:xfrm>
                  <a:custGeom>
                    <a:avLst/>
                    <a:gdLst>
                      <a:gd name="T0" fmla="*/ 0 w 35"/>
                      <a:gd name="T1" fmla="*/ 41 h 81"/>
                      <a:gd name="T2" fmla="*/ 0 w 35"/>
                      <a:gd name="T3" fmla="*/ 46 h 81"/>
                      <a:gd name="T4" fmla="*/ 0 w 35"/>
                      <a:gd name="T5" fmla="*/ 52 h 81"/>
                      <a:gd name="T6" fmla="*/ 0 w 35"/>
                      <a:gd name="T7" fmla="*/ 56 h 81"/>
                      <a:gd name="T8" fmla="*/ 1 w 35"/>
                      <a:gd name="T9" fmla="*/ 61 h 81"/>
                      <a:gd name="T10" fmla="*/ 1 w 35"/>
                      <a:gd name="T11" fmla="*/ 64 h 81"/>
                      <a:gd name="T12" fmla="*/ 2 w 35"/>
                      <a:gd name="T13" fmla="*/ 67 h 81"/>
                      <a:gd name="T14" fmla="*/ 3 w 35"/>
                      <a:gd name="T15" fmla="*/ 70 h 81"/>
                      <a:gd name="T16" fmla="*/ 4 w 35"/>
                      <a:gd name="T17" fmla="*/ 74 h 81"/>
                      <a:gd name="T18" fmla="*/ 6 w 35"/>
                      <a:gd name="T19" fmla="*/ 77 h 81"/>
                      <a:gd name="T20" fmla="*/ 10 w 35"/>
                      <a:gd name="T21" fmla="*/ 79 h 81"/>
                      <a:gd name="T22" fmla="*/ 13 w 35"/>
                      <a:gd name="T23" fmla="*/ 80 h 81"/>
                      <a:gd name="T24" fmla="*/ 17 w 35"/>
                      <a:gd name="T25" fmla="*/ 81 h 81"/>
                      <a:gd name="T26" fmla="*/ 22 w 35"/>
                      <a:gd name="T27" fmla="*/ 80 h 81"/>
                      <a:gd name="T28" fmla="*/ 26 w 35"/>
                      <a:gd name="T29" fmla="*/ 78 h 81"/>
                      <a:gd name="T30" fmla="*/ 28 w 35"/>
                      <a:gd name="T31" fmla="*/ 76 h 81"/>
                      <a:gd name="T32" fmla="*/ 29 w 35"/>
                      <a:gd name="T33" fmla="*/ 74 h 81"/>
                      <a:gd name="T34" fmla="*/ 30 w 35"/>
                      <a:gd name="T35" fmla="*/ 69 h 81"/>
                      <a:gd name="T36" fmla="*/ 33 w 35"/>
                      <a:gd name="T37" fmla="*/ 66 h 81"/>
                      <a:gd name="T38" fmla="*/ 33 w 35"/>
                      <a:gd name="T39" fmla="*/ 62 h 81"/>
                      <a:gd name="T40" fmla="*/ 33 w 35"/>
                      <a:gd name="T41" fmla="*/ 55 h 81"/>
                      <a:gd name="T42" fmla="*/ 33 w 35"/>
                      <a:gd name="T43" fmla="*/ 52 h 81"/>
                      <a:gd name="T44" fmla="*/ 34 w 35"/>
                      <a:gd name="T45" fmla="*/ 49 h 81"/>
                      <a:gd name="T46" fmla="*/ 34 w 35"/>
                      <a:gd name="T47" fmla="*/ 45 h 81"/>
                      <a:gd name="T48" fmla="*/ 35 w 35"/>
                      <a:gd name="T49" fmla="*/ 42 h 81"/>
                      <a:gd name="T50" fmla="*/ 34 w 35"/>
                      <a:gd name="T51" fmla="*/ 36 h 81"/>
                      <a:gd name="T52" fmla="*/ 34 w 35"/>
                      <a:gd name="T53" fmla="*/ 30 h 81"/>
                      <a:gd name="T54" fmla="*/ 33 w 35"/>
                      <a:gd name="T55" fmla="*/ 25 h 81"/>
                      <a:gd name="T56" fmla="*/ 33 w 35"/>
                      <a:gd name="T57" fmla="*/ 21 h 81"/>
                      <a:gd name="T58" fmla="*/ 32 w 35"/>
                      <a:gd name="T59" fmla="*/ 16 h 81"/>
                      <a:gd name="T60" fmla="*/ 32 w 35"/>
                      <a:gd name="T61" fmla="*/ 13 h 81"/>
                      <a:gd name="T62" fmla="*/ 30 w 35"/>
                      <a:gd name="T63" fmla="*/ 11 h 81"/>
                      <a:gd name="T64" fmla="*/ 30 w 35"/>
                      <a:gd name="T65" fmla="*/ 8 h 81"/>
                      <a:gd name="T66" fmla="*/ 27 w 35"/>
                      <a:gd name="T67" fmla="*/ 4 h 81"/>
                      <a:gd name="T68" fmla="*/ 25 w 35"/>
                      <a:gd name="T69" fmla="*/ 1 h 81"/>
                      <a:gd name="T70" fmla="*/ 21 w 35"/>
                      <a:gd name="T71" fmla="*/ 0 h 81"/>
                      <a:gd name="T72" fmla="*/ 17 w 35"/>
                      <a:gd name="T73" fmla="*/ 0 h 81"/>
                      <a:gd name="T74" fmla="*/ 13 w 35"/>
                      <a:gd name="T75" fmla="*/ 0 h 81"/>
                      <a:gd name="T76" fmla="*/ 10 w 35"/>
                      <a:gd name="T77" fmla="*/ 1 h 81"/>
                      <a:gd name="T78" fmla="*/ 6 w 35"/>
                      <a:gd name="T79" fmla="*/ 4 h 81"/>
                      <a:gd name="T80" fmla="*/ 4 w 35"/>
                      <a:gd name="T81" fmla="*/ 8 h 81"/>
                      <a:gd name="T82" fmla="*/ 3 w 35"/>
                      <a:gd name="T83" fmla="*/ 11 h 81"/>
                      <a:gd name="T84" fmla="*/ 2 w 35"/>
                      <a:gd name="T85" fmla="*/ 13 h 81"/>
                      <a:gd name="T86" fmla="*/ 1 w 35"/>
                      <a:gd name="T87" fmla="*/ 16 h 81"/>
                      <a:gd name="T88" fmla="*/ 1 w 35"/>
                      <a:gd name="T89" fmla="*/ 21 h 81"/>
                      <a:gd name="T90" fmla="*/ 0 w 35"/>
                      <a:gd name="T91" fmla="*/ 25 h 81"/>
                      <a:gd name="T92" fmla="*/ 0 w 35"/>
                      <a:gd name="T93" fmla="*/ 29 h 81"/>
                      <a:gd name="T94" fmla="*/ 0 w 35"/>
                      <a:gd name="T95" fmla="*/ 34 h 81"/>
                      <a:gd name="T96" fmla="*/ 0 w 35"/>
                      <a:gd name="T97" fmla="*/ 41 h 81"/>
                      <a:gd name="T98" fmla="*/ 0 w 35"/>
                      <a:gd name="T99" fmla="*/ 41 h 81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35"/>
                      <a:gd name="T151" fmla="*/ 0 h 81"/>
                      <a:gd name="T152" fmla="*/ 35 w 35"/>
                      <a:gd name="T153" fmla="*/ 81 h 81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35" h="81">
                        <a:moveTo>
                          <a:pt x="0" y="41"/>
                        </a:moveTo>
                        <a:lnTo>
                          <a:pt x="0" y="46"/>
                        </a:lnTo>
                        <a:lnTo>
                          <a:pt x="0" y="52"/>
                        </a:lnTo>
                        <a:lnTo>
                          <a:pt x="0" y="56"/>
                        </a:lnTo>
                        <a:lnTo>
                          <a:pt x="1" y="61"/>
                        </a:lnTo>
                        <a:lnTo>
                          <a:pt x="1" y="64"/>
                        </a:lnTo>
                        <a:lnTo>
                          <a:pt x="2" y="67"/>
                        </a:lnTo>
                        <a:lnTo>
                          <a:pt x="3" y="70"/>
                        </a:lnTo>
                        <a:lnTo>
                          <a:pt x="4" y="74"/>
                        </a:lnTo>
                        <a:lnTo>
                          <a:pt x="6" y="77"/>
                        </a:lnTo>
                        <a:lnTo>
                          <a:pt x="10" y="79"/>
                        </a:lnTo>
                        <a:lnTo>
                          <a:pt x="13" y="80"/>
                        </a:lnTo>
                        <a:lnTo>
                          <a:pt x="17" y="81"/>
                        </a:lnTo>
                        <a:lnTo>
                          <a:pt x="22" y="80"/>
                        </a:lnTo>
                        <a:lnTo>
                          <a:pt x="26" y="78"/>
                        </a:lnTo>
                        <a:lnTo>
                          <a:pt x="28" y="76"/>
                        </a:lnTo>
                        <a:lnTo>
                          <a:pt x="29" y="74"/>
                        </a:lnTo>
                        <a:lnTo>
                          <a:pt x="30" y="69"/>
                        </a:lnTo>
                        <a:lnTo>
                          <a:pt x="33" y="66"/>
                        </a:lnTo>
                        <a:lnTo>
                          <a:pt x="33" y="62"/>
                        </a:lnTo>
                        <a:lnTo>
                          <a:pt x="33" y="55"/>
                        </a:lnTo>
                        <a:lnTo>
                          <a:pt x="33" y="52"/>
                        </a:lnTo>
                        <a:lnTo>
                          <a:pt x="34" y="49"/>
                        </a:lnTo>
                        <a:lnTo>
                          <a:pt x="34" y="45"/>
                        </a:lnTo>
                        <a:lnTo>
                          <a:pt x="35" y="42"/>
                        </a:lnTo>
                        <a:lnTo>
                          <a:pt x="34" y="36"/>
                        </a:lnTo>
                        <a:lnTo>
                          <a:pt x="34" y="30"/>
                        </a:lnTo>
                        <a:lnTo>
                          <a:pt x="33" y="25"/>
                        </a:lnTo>
                        <a:lnTo>
                          <a:pt x="33" y="21"/>
                        </a:lnTo>
                        <a:lnTo>
                          <a:pt x="32" y="16"/>
                        </a:lnTo>
                        <a:lnTo>
                          <a:pt x="32" y="13"/>
                        </a:lnTo>
                        <a:lnTo>
                          <a:pt x="30" y="11"/>
                        </a:lnTo>
                        <a:lnTo>
                          <a:pt x="30" y="8"/>
                        </a:lnTo>
                        <a:lnTo>
                          <a:pt x="27" y="4"/>
                        </a:lnTo>
                        <a:lnTo>
                          <a:pt x="25" y="1"/>
                        </a:lnTo>
                        <a:lnTo>
                          <a:pt x="21" y="0"/>
                        </a:lnTo>
                        <a:lnTo>
                          <a:pt x="17" y="0"/>
                        </a:lnTo>
                        <a:lnTo>
                          <a:pt x="13" y="0"/>
                        </a:lnTo>
                        <a:lnTo>
                          <a:pt x="10" y="1"/>
                        </a:lnTo>
                        <a:lnTo>
                          <a:pt x="6" y="4"/>
                        </a:lnTo>
                        <a:lnTo>
                          <a:pt x="4" y="8"/>
                        </a:lnTo>
                        <a:lnTo>
                          <a:pt x="3" y="11"/>
                        </a:lnTo>
                        <a:lnTo>
                          <a:pt x="2" y="13"/>
                        </a:lnTo>
                        <a:lnTo>
                          <a:pt x="1" y="16"/>
                        </a:lnTo>
                        <a:lnTo>
                          <a:pt x="1" y="21"/>
                        </a:lnTo>
                        <a:lnTo>
                          <a:pt x="0" y="25"/>
                        </a:lnTo>
                        <a:lnTo>
                          <a:pt x="0" y="29"/>
                        </a:lnTo>
                        <a:lnTo>
                          <a:pt x="0" y="34"/>
                        </a:lnTo>
                        <a:lnTo>
                          <a:pt x="0" y="4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4" name="Freeform 39"/>
                  <p:cNvSpPr>
                    <a:spLocks/>
                  </p:cNvSpPr>
                  <p:nvPr/>
                </p:nvSpPr>
                <p:spPr bwMode="auto">
                  <a:xfrm>
                    <a:off x="11440" y="3111"/>
                    <a:ext cx="64" cy="67"/>
                  </a:xfrm>
                  <a:custGeom>
                    <a:avLst/>
                    <a:gdLst>
                      <a:gd name="T0" fmla="*/ 0 w 64"/>
                      <a:gd name="T1" fmla="*/ 2 h 67"/>
                      <a:gd name="T2" fmla="*/ 6 w 64"/>
                      <a:gd name="T3" fmla="*/ 3 h 67"/>
                      <a:gd name="T4" fmla="*/ 11 w 64"/>
                      <a:gd name="T5" fmla="*/ 5 h 67"/>
                      <a:gd name="T6" fmla="*/ 16 w 64"/>
                      <a:gd name="T7" fmla="*/ 5 h 67"/>
                      <a:gd name="T8" fmla="*/ 22 w 64"/>
                      <a:gd name="T9" fmla="*/ 7 h 67"/>
                      <a:gd name="T10" fmla="*/ 27 w 64"/>
                      <a:gd name="T11" fmla="*/ 7 h 67"/>
                      <a:gd name="T12" fmla="*/ 32 w 64"/>
                      <a:gd name="T13" fmla="*/ 7 h 67"/>
                      <a:gd name="T14" fmla="*/ 37 w 64"/>
                      <a:gd name="T15" fmla="*/ 6 h 67"/>
                      <a:gd name="T16" fmla="*/ 42 w 64"/>
                      <a:gd name="T17" fmla="*/ 5 h 67"/>
                      <a:gd name="T18" fmla="*/ 45 w 64"/>
                      <a:gd name="T19" fmla="*/ 4 h 67"/>
                      <a:gd name="T20" fmla="*/ 49 w 64"/>
                      <a:gd name="T21" fmla="*/ 4 h 67"/>
                      <a:gd name="T22" fmla="*/ 52 w 64"/>
                      <a:gd name="T23" fmla="*/ 2 h 67"/>
                      <a:gd name="T24" fmla="*/ 56 w 64"/>
                      <a:gd name="T25" fmla="*/ 2 h 67"/>
                      <a:gd name="T26" fmla="*/ 60 w 64"/>
                      <a:gd name="T27" fmla="*/ 0 h 67"/>
                      <a:gd name="T28" fmla="*/ 62 w 64"/>
                      <a:gd name="T29" fmla="*/ 0 h 67"/>
                      <a:gd name="T30" fmla="*/ 64 w 64"/>
                      <a:gd name="T31" fmla="*/ 67 h 67"/>
                      <a:gd name="T32" fmla="*/ 2 w 64"/>
                      <a:gd name="T33" fmla="*/ 65 h 67"/>
                      <a:gd name="T34" fmla="*/ 0 w 64"/>
                      <a:gd name="T35" fmla="*/ 2 h 67"/>
                      <a:gd name="T36" fmla="*/ 0 w 64"/>
                      <a:gd name="T37" fmla="*/ 2 h 67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64"/>
                      <a:gd name="T58" fmla="*/ 0 h 67"/>
                      <a:gd name="T59" fmla="*/ 64 w 64"/>
                      <a:gd name="T60" fmla="*/ 67 h 67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64" h="67">
                        <a:moveTo>
                          <a:pt x="0" y="2"/>
                        </a:moveTo>
                        <a:lnTo>
                          <a:pt x="6" y="3"/>
                        </a:lnTo>
                        <a:lnTo>
                          <a:pt x="11" y="5"/>
                        </a:lnTo>
                        <a:lnTo>
                          <a:pt x="16" y="5"/>
                        </a:lnTo>
                        <a:lnTo>
                          <a:pt x="22" y="7"/>
                        </a:lnTo>
                        <a:lnTo>
                          <a:pt x="27" y="7"/>
                        </a:lnTo>
                        <a:lnTo>
                          <a:pt x="32" y="7"/>
                        </a:lnTo>
                        <a:lnTo>
                          <a:pt x="37" y="6"/>
                        </a:lnTo>
                        <a:lnTo>
                          <a:pt x="42" y="5"/>
                        </a:lnTo>
                        <a:lnTo>
                          <a:pt x="45" y="4"/>
                        </a:lnTo>
                        <a:lnTo>
                          <a:pt x="49" y="4"/>
                        </a:lnTo>
                        <a:lnTo>
                          <a:pt x="52" y="2"/>
                        </a:lnTo>
                        <a:lnTo>
                          <a:pt x="56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4" y="67"/>
                        </a:lnTo>
                        <a:lnTo>
                          <a:pt x="2" y="65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5" name="Freeform 40"/>
                  <p:cNvSpPr>
                    <a:spLocks/>
                  </p:cNvSpPr>
                  <p:nvPr/>
                </p:nvSpPr>
                <p:spPr bwMode="auto">
                  <a:xfrm>
                    <a:off x="11310" y="3109"/>
                    <a:ext cx="79" cy="82"/>
                  </a:xfrm>
                  <a:custGeom>
                    <a:avLst/>
                    <a:gdLst>
                      <a:gd name="T0" fmla="*/ 0 w 79"/>
                      <a:gd name="T1" fmla="*/ 2 h 82"/>
                      <a:gd name="T2" fmla="*/ 7 w 79"/>
                      <a:gd name="T3" fmla="*/ 4 h 82"/>
                      <a:gd name="T4" fmla="*/ 13 w 79"/>
                      <a:gd name="T5" fmla="*/ 6 h 82"/>
                      <a:gd name="T6" fmla="*/ 20 w 79"/>
                      <a:gd name="T7" fmla="*/ 7 h 82"/>
                      <a:gd name="T8" fmla="*/ 28 w 79"/>
                      <a:gd name="T9" fmla="*/ 9 h 82"/>
                      <a:gd name="T10" fmla="*/ 33 w 79"/>
                      <a:gd name="T11" fmla="*/ 9 h 82"/>
                      <a:gd name="T12" fmla="*/ 40 w 79"/>
                      <a:gd name="T13" fmla="*/ 9 h 82"/>
                      <a:gd name="T14" fmla="*/ 46 w 79"/>
                      <a:gd name="T15" fmla="*/ 9 h 82"/>
                      <a:gd name="T16" fmla="*/ 53 w 79"/>
                      <a:gd name="T17" fmla="*/ 8 h 82"/>
                      <a:gd name="T18" fmla="*/ 57 w 79"/>
                      <a:gd name="T19" fmla="*/ 7 h 82"/>
                      <a:gd name="T20" fmla="*/ 62 w 79"/>
                      <a:gd name="T21" fmla="*/ 6 h 82"/>
                      <a:gd name="T22" fmla="*/ 66 w 79"/>
                      <a:gd name="T23" fmla="*/ 4 h 82"/>
                      <a:gd name="T24" fmla="*/ 70 w 79"/>
                      <a:gd name="T25" fmla="*/ 4 h 82"/>
                      <a:gd name="T26" fmla="*/ 76 w 79"/>
                      <a:gd name="T27" fmla="*/ 0 h 82"/>
                      <a:gd name="T28" fmla="*/ 78 w 79"/>
                      <a:gd name="T29" fmla="*/ 0 h 82"/>
                      <a:gd name="T30" fmla="*/ 79 w 79"/>
                      <a:gd name="T31" fmla="*/ 82 h 82"/>
                      <a:gd name="T32" fmla="*/ 2 w 79"/>
                      <a:gd name="T33" fmla="*/ 81 h 82"/>
                      <a:gd name="T34" fmla="*/ 0 w 79"/>
                      <a:gd name="T35" fmla="*/ 2 h 82"/>
                      <a:gd name="T36" fmla="*/ 0 w 79"/>
                      <a:gd name="T37" fmla="*/ 2 h 8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9"/>
                      <a:gd name="T58" fmla="*/ 0 h 82"/>
                      <a:gd name="T59" fmla="*/ 79 w 79"/>
                      <a:gd name="T60" fmla="*/ 82 h 8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9" h="82">
                        <a:moveTo>
                          <a:pt x="0" y="2"/>
                        </a:moveTo>
                        <a:lnTo>
                          <a:pt x="7" y="4"/>
                        </a:lnTo>
                        <a:lnTo>
                          <a:pt x="13" y="6"/>
                        </a:lnTo>
                        <a:lnTo>
                          <a:pt x="20" y="7"/>
                        </a:lnTo>
                        <a:lnTo>
                          <a:pt x="28" y="9"/>
                        </a:lnTo>
                        <a:lnTo>
                          <a:pt x="33" y="9"/>
                        </a:lnTo>
                        <a:lnTo>
                          <a:pt x="40" y="9"/>
                        </a:lnTo>
                        <a:lnTo>
                          <a:pt x="46" y="9"/>
                        </a:lnTo>
                        <a:lnTo>
                          <a:pt x="53" y="8"/>
                        </a:lnTo>
                        <a:lnTo>
                          <a:pt x="57" y="7"/>
                        </a:lnTo>
                        <a:lnTo>
                          <a:pt x="62" y="6"/>
                        </a:lnTo>
                        <a:lnTo>
                          <a:pt x="66" y="4"/>
                        </a:lnTo>
                        <a:lnTo>
                          <a:pt x="70" y="4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lnTo>
                          <a:pt x="79" y="82"/>
                        </a:lnTo>
                        <a:lnTo>
                          <a:pt x="2" y="81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6" name="Freeform 41"/>
                  <p:cNvSpPr>
                    <a:spLocks/>
                  </p:cNvSpPr>
                  <p:nvPr/>
                </p:nvSpPr>
                <p:spPr bwMode="auto">
                  <a:xfrm>
                    <a:off x="11791" y="3123"/>
                    <a:ext cx="54" cy="55"/>
                  </a:xfrm>
                  <a:custGeom>
                    <a:avLst/>
                    <a:gdLst>
                      <a:gd name="T0" fmla="*/ 0 w 54"/>
                      <a:gd name="T1" fmla="*/ 2 h 55"/>
                      <a:gd name="T2" fmla="*/ 4 w 54"/>
                      <a:gd name="T3" fmla="*/ 3 h 55"/>
                      <a:gd name="T4" fmla="*/ 9 w 54"/>
                      <a:gd name="T5" fmla="*/ 5 h 55"/>
                      <a:gd name="T6" fmla="*/ 13 w 54"/>
                      <a:gd name="T7" fmla="*/ 5 h 55"/>
                      <a:gd name="T8" fmla="*/ 18 w 54"/>
                      <a:gd name="T9" fmla="*/ 6 h 55"/>
                      <a:gd name="T10" fmla="*/ 22 w 54"/>
                      <a:gd name="T11" fmla="*/ 5 h 55"/>
                      <a:gd name="T12" fmla="*/ 27 w 54"/>
                      <a:gd name="T13" fmla="*/ 5 h 55"/>
                      <a:gd name="T14" fmla="*/ 30 w 54"/>
                      <a:gd name="T15" fmla="*/ 5 h 55"/>
                      <a:gd name="T16" fmla="*/ 34 w 54"/>
                      <a:gd name="T17" fmla="*/ 5 h 55"/>
                      <a:gd name="T18" fmla="*/ 41 w 54"/>
                      <a:gd name="T19" fmla="*/ 3 h 55"/>
                      <a:gd name="T20" fmla="*/ 46 w 54"/>
                      <a:gd name="T21" fmla="*/ 2 h 55"/>
                      <a:gd name="T22" fmla="*/ 49 w 54"/>
                      <a:gd name="T23" fmla="*/ 0 h 55"/>
                      <a:gd name="T24" fmla="*/ 52 w 54"/>
                      <a:gd name="T25" fmla="*/ 0 h 55"/>
                      <a:gd name="T26" fmla="*/ 54 w 54"/>
                      <a:gd name="T27" fmla="*/ 55 h 55"/>
                      <a:gd name="T28" fmla="*/ 1 w 54"/>
                      <a:gd name="T29" fmla="*/ 55 h 55"/>
                      <a:gd name="T30" fmla="*/ 0 w 54"/>
                      <a:gd name="T31" fmla="*/ 2 h 55"/>
                      <a:gd name="T32" fmla="*/ 0 w 54"/>
                      <a:gd name="T33" fmla="*/ 2 h 5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4"/>
                      <a:gd name="T52" fmla="*/ 0 h 55"/>
                      <a:gd name="T53" fmla="*/ 54 w 54"/>
                      <a:gd name="T54" fmla="*/ 55 h 55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4" h="55">
                        <a:moveTo>
                          <a:pt x="0" y="2"/>
                        </a:moveTo>
                        <a:lnTo>
                          <a:pt x="4" y="3"/>
                        </a:lnTo>
                        <a:lnTo>
                          <a:pt x="9" y="5"/>
                        </a:lnTo>
                        <a:lnTo>
                          <a:pt x="13" y="5"/>
                        </a:lnTo>
                        <a:lnTo>
                          <a:pt x="18" y="6"/>
                        </a:lnTo>
                        <a:lnTo>
                          <a:pt x="22" y="5"/>
                        </a:lnTo>
                        <a:lnTo>
                          <a:pt x="27" y="5"/>
                        </a:lnTo>
                        <a:lnTo>
                          <a:pt x="30" y="5"/>
                        </a:lnTo>
                        <a:lnTo>
                          <a:pt x="34" y="5"/>
                        </a:lnTo>
                        <a:lnTo>
                          <a:pt x="41" y="3"/>
                        </a:lnTo>
                        <a:lnTo>
                          <a:pt x="46" y="2"/>
                        </a:lnTo>
                        <a:lnTo>
                          <a:pt x="49" y="0"/>
                        </a:lnTo>
                        <a:lnTo>
                          <a:pt x="52" y="0"/>
                        </a:lnTo>
                        <a:lnTo>
                          <a:pt x="54" y="55"/>
                        </a:lnTo>
                        <a:lnTo>
                          <a:pt x="1" y="55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7" name="Freeform 42"/>
                  <p:cNvSpPr>
                    <a:spLocks/>
                  </p:cNvSpPr>
                  <p:nvPr/>
                </p:nvSpPr>
                <p:spPr bwMode="auto">
                  <a:xfrm>
                    <a:off x="11922" y="3126"/>
                    <a:ext cx="54" cy="56"/>
                  </a:xfrm>
                  <a:custGeom>
                    <a:avLst/>
                    <a:gdLst>
                      <a:gd name="T0" fmla="*/ 0 w 54"/>
                      <a:gd name="T1" fmla="*/ 2 h 56"/>
                      <a:gd name="T2" fmla="*/ 5 w 54"/>
                      <a:gd name="T3" fmla="*/ 3 h 56"/>
                      <a:gd name="T4" fmla="*/ 9 w 54"/>
                      <a:gd name="T5" fmla="*/ 4 h 56"/>
                      <a:gd name="T6" fmla="*/ 13 w 54"/>
                      <a:gd name="T7" fmla="*/ 5 h 56"/>
                      <a:gd name="T8" fmla="*/ 19 w 54"/>
                      <a:gd name="T9" fmla="*/ 5 h 56"/>
                      <a:gd name="T10" fmla="*/ 22 w 54"/>
                      <a:gd name="T11" fmla="*/ 5 h 56"/>
                      <a:gd name="T12" fmla="*/ 26 w 54"/>
                      <a:gd name="T13" fmla="*/ 5 h 56"/>
                      <a:gd name="T14" fmla="*/ 30 w 54"/>
                      <a:gd name="T15" fmla="*/ 5 h 56"/>
                      <a:gd name="T16" fmla="*/ 35 w 54"/>
                      <a:gd name="T17" fmla="*/ 5 h 56"/>
                      <a:gd name="T18" fmla="*/ 41 w 54"/>
                      <a:gd name="T19" fmla="*/ 3 h 56"/>
                      <a:gd name="T20" fmla="*/ 47 w 54"/>
                      <a:gd name="T21" fmla="*/ 2 h 56"/>
                      <a:gd name="T22" fmla="*/ 49 w 54"/>
                      <a:gd name="T23" fmla="*/ 0 h 56"/>
                      <a:gd name="T24" fmla="*/ 52 w 54"/>
                      <a:gd name="T25" fmla="*/ 0 h 56"/>
                      <a:gd name="T26" fmla="*/ 54 w 54"/>
                      <a:gd name="T27" fmla="*/ 56 h 56"/>
                      <a:gd name="T28" fmla="*/ 1 w 54"/>
                      <a:gd name="T29" fmla="*/ 54 h 56"/>
                      <a:gd name="T30" fmla="*/ 0 w 54"/>
                      <a:gd name="T31" fmla="*/ 2 h 56"/>
                      <a:gd name="T32" fmla="*/ 0 w 54"/>
                      <a:gd name="T33" fmla="*/ 2 h 5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4"/>
                      <a:gd name="T52" fmla="*/ 0 h 56"/>
                      <a:gd name="T53" fmla="*/ 54 w 54"/>
                      <a:gd name="T54" fmla="*/ 56 h 5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4" h="56">
                        <a:moveTo>
                          <a:pt x="0" y="2"/>
                        </a:moveTo>
                        <a:lnTo>
                          <a:pt x="5" y="3"/>
                        </a:lnTo>
                        <a:lnTo>
                          <a:pt x="9" y="4"/>
                        </a:lnTo>
                        <a:lnTo>
                          <a:pt x="13" y="5"/>
                        </a:lnTo>
                        <a:lnTo>
                          <a:pt x="19" y="5"/>
                        </a:lnTo>
                        <a:lnTo>
                          <a:pt x="22" y="5"/>
                        </a:lnTo>
                        <a:lnTo>
                          <a:pt x="26" y="5"/>
                        </a:lnTo>
                        <a:lnTo>
                          <a:pt x="30" y="5"/>
                        </a:lnTo>
                        <a:lnTo>
                          <a:pt x="35" y="5"/>
                        </a:lnTo>
                        <a:lnTo>
                          <a:pt x="41" y="3"/>
                        </a:lnTo>
                        <a:lnTo>
                          <a:pt x="47" y="2"/>
                        </a:lnTo>
                        <a:lnTo>
                          <a:pt x="49" y="0"/>
                        </a:lnTo>
                        <a:lnTo>
                          <a:pt x="52" y="0"/>
                        </a:lnTo>
                        <a:lnTo>
                          <a:pt x="54" y="56"/>
                        </a:lnTo>
                        <a:lnTo>
                          <a:pt x="1" y="54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8" name="Freeform 43"/>
                  <p:cNvSpPr>
                    <a:spLocks/>
                  </p:cNvSpPr>
                  <p:nvPr/>
                </p:nvSpPr>
                <p:spPr bwMode="auto">
                  <a:xfrm>
                    <a:off x="12053" y="3129"/>
                    <a:ext cx="54" cy="56"/>
                  </a:xfrm>
                  <a:custGeom>
                    <a:avLst/>
                    <a:gdLst>
                      <a:gd name="T0" fmla="*/ 0 w 54"/>
                      <a:gd name="T1" fmla="*/ 2 h 56"/>
                      <a:gd name="T2" fmla="*/ 5 w 54"/>
                      <a:gd name="T3" fmla="*/ 3 h 56"/>
                      <a:gd name="T4" fmla="*/ 9 w 54"/>
                      <a:gd name="T5" fmla="*/ 4 h 56"/>
                      <a:gd name="T6" fmla="*/ 13 w 54"/>
                      <a:gd name="T7" fmla="*/ 5 h 56"/>
                      <a:gd name="T8" fmla="*/ 19 w 54"/>
                      <a:gd name="T9" fmla="*/ 6 h 56"/>
                      <a:gd name="T10" fmla="*/ 22 w 54"/>
                      <a:gd name="T11" fmla="*/ 5 h 56"/>
                      <a:gd name="T12" fmla="*/ 26 w 54"/>
                      <a:gd name="T13" fmla="*/ 5 h 56"/>
                      <a:gd name="T14" fmla="*/ 31 w 54"/>
                      <a:gd name="T15" fmla="*/ 5 h 56"/>
                      <a:gd name="T16" fmla="*/ 35 w 54"/>
                      <a:gd name="T17" fmla="*/ 5 h 56"/>
                      <a:gd name="T18" fmla="*/ 42 w 54"/>
                      <a:gd name="T19" fmla="*/ 3 h 56"/>
                      <a:gd name="T20" fmla="*/ 46 w 54"/>
                      <a:gd name="T21" fmla="*/ 2 h 56"/>
                      <a:gd name="T22" fmla="*/ 49 w 54"/>
                      <a:gd name="T23" fmla="*/ 0 h 56"/>
                      <a:gd name="T24" fmla="*/ 51 w 54"/>
                      <a:gd name="T25" fmla="*/ 0 h 56"/>
                      <a:gd name="T26" fmla="*/ 54 w 54"/>
                      <a:gd name="T27" fmla="*/ 56 h 56"/>
                      <a:gd name="T28" fmla="*/ 1 w 54"/>
                      <a:gd name="T29" fmla="*/ 55 h 56"/>
                      <a:gd name="T30" fmla="*/ 0 w 54"/>
                      <a:gd name="T31" fmla="*/ 2 h 56"/>
                      <a:gd name="T32" fmla="*/ 0 w 54"/>
                      <a:gd name="T33" fmla="*/ 2 h 5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54"/>
                      <a:gd name="T52" fmla="*/ 0 h 56"/>
                      <a:gd name="T53" fmla="*/ 54 w 54"/>
                      <a:gd name="T54" fmla="*/ 56 h 5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54" h="56">
                        <a:moveTo>
                          <a:pt x="0" y="2"/>
                        </a:moveTo>
                        <a:lnTo>
                          <a:pt x="5" y="3"/>
                        </a:lnTo>
                        <a:lnTo>
                          <a:pt x="9" y="4"/>
                        </a:lnTo>
                        <a:lnTo>
                          <a:pt x="13" y="5"/>
                        </a:lnTo>
                        <a:lnTo>
                          <a:pt x="19" y="6"/>
                        </a:lnTo>
                        <a:lnTo>
                          <a:pt x="22" y="5"/>
                        </a:lnTo>
                        <a:lnTo>
                          <a:pt x="26" y="5"/>
                        </a:lnTo>
                        <a:lnTo>
                          <a:pt x="31" y="5"/>
                        </a:lnTo>
                        <a:lnTo>
                          <a:pt x="35" y="5"/>
                        </a:lnTo>
                        <a:lnTo>
                          <a:pt x="42" y="3"/>
                        </a:lnTo>
                        <a:lnTo>
                          <a:pt x="46" y="2"/>
                        </a:lnTo>
                        <a:lnTo>
                          <a:pt x="49" y="0"/>
                        </a:lnTo>
                        <a:lnTo>
                          <a:pt x="51" y="0"/>
                        </a:lnTo>
                        <a:lnTo>
                          <a:pt x="54" y="56"/>
                        </a:lnTo>
                        <a:lnTo>
                          <a:pt x="1" y="55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49" name="Freeform 44"/>
                  <p:cNvSpPr>
                    <a:spLocks/>
                  </p:cNvSpPr>
                  <p:nvPr/>
                </p:nvSpPr>
                <p:spPr bwMode="auto">
                  <a:xfrm>
                    <a:off x="12279" y="3143"/>
                    <a:ext cx="44" cy="43"/>
                  </a:xfrm>
                  <a:custGeom>
                    <a:avLst/>
                    <a:gdLst>
                      <a:gd name="T0" fmla="*/ 0 w 44"/>
                      <a:gd name="T1" fmla="*/ 0 h 43"/>
                      <a:gd name="T2" fmla="*/ 3 w 44"/>
                      <a:gd name="T3" fmla="*/ 0 h 43"/>
                      <a:gd name="T4" fmla="*/ 8 w 44"/>
                      <a:gd name="T5" fmla="*/ 1 h 43"/>
                      <a:gd name="T6" fmla="*/ 11 w 44"/>
                      <a:gd name="T7" fmla="*/ 2 h 43"/>
                      <a:gd name="T8" fmla="*/ 14 w 44"/>
                      <a:gd name="T9" fmla="*/ 3 h 43"/>
                      <a:gd name="T10" fmla="*/ 17 w 44"/>
                      <a:gd name="T11" fmla="*/ 3 h 43"/>
                      <a:gd name="T12" fmla="*/ 22 w 44"/>
                      <a:gd name="T13" fmla="*/ 3 h 43"/>
                      <a:gd name="T14" fmla="*/ 25 w 44"/>
                      <a:gd name="T15" fmla="*/ 3 h 43"/>
                      <a:gd name="T16" fmla="*/ 28 w 44"/>
                      <a:gd name="T17" fmla="*/ 3 h 43"/>
                      <a:gd name="T18" fmla="*/ 34 w 44"/>
                      <a:gd name="T19" fmla="*/ 1 h 43"/>
                      <a:gd name="T20" fmla="*/ 37 w 44"/>
                      <a:gd name="T21" fmla="*/ 0 h 43"/>
                      <a:gd name="T22" fmla="*/ 40 w 44"/>
                      <a:gd name="T23" fmla="*/ 0 h 43"/>
                      <a:gd name="T24" fmla="*/ 41 w 44"/>
                      <a:gd name="T25" fmla="*/ 0 h 43"/>
                      <a:gd name="T26" fmla="*/ 44 w 44"/>
                      <a:gd name="T27" fmla="*/ 43 h 43"/>
                      <a:gd name="T28" fmla="*/ 1 w 44"/>
                      <a:gd name="T29" fmla="*/ 42 h 43"/>
                      <a:gd name="T30" fmla="*/ 0 w 44"/>
                      <a:gd name="T31" fmla="*/ 0 h 43"/>
                      <a:gd name="T32" fmla="*/ 0 w 44"/>
                      <a:gd name="T33" fmla="*/ 0 h 43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4"/>
                      <a:gd name="T52" fmla="*/ 0 h 43"/>
                      <a:gd name="T53" fmla="*/ 44 w 44"/>
                      <a:gd name="T54" fmla="*/ 43 h 43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4" h="43">
                        <a:moveTo>
                          <a:pt x="0" y="0"/>
                        </a:moveTo>
                        <a:lnTo>
                          <a:pt x="3" y="0"/>
                        </a:lnTo>
                        <a:lnTo>
                          <a:pt x="8" y="1"/>
                        </a:lnTo>
                        <a:lnTo>
                          <a:pt x="11" y="2"/>
                        </a:lnTo>
                        <a:lnTo>
                          <a:pt x="14" y="3"/>
                        </a:lnTo>
                        <a:lnTo>
                          <a:pt x="17" y="3"/>
                        </a:lnTo>
                        <a:lnTo>
                          <a:pt x="22" y="3"/>
                        </a:lnTo>
                        <a:lnTo>
                          <a:pt x="25" y="3"/>
                        </a:lnTo>
                        <a:lnTo>
                          <a:pt x="28" y="3"/>
                        </a:lnTo>
                        <a:lnTo>
                          <a:pt x="34" y="1"/>
                        </a:lnTo>
                        <a:lnTo>
                          <a:pt x="37" y="0"/>
                        </a:lnTo>
                        <a:lnTo>
                          <a:pt x="40" y="0"/>
                        </a:lnTo>
                        <a:lnTo>
                          <a:pt x="41" y="0"/>
                        </a:lnTo>
                        <a:lnTo>
                          <a:pt x="44" y="43"/>
                        </a:lnTo>
                        <a:lnTo>
                          <a:pt x="1" y="4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50" name="Freeform 45"/>
                  <p:cNvSpPr>
                    <a:spLocks/>
                  </p:cNvSpPr>
                  <p:nvPr/>
                </p:nvSpPr>
                <p:spPr bwMode="auto">
                  <a:xfrm>
                    <a:off x="12422" y="3146"/>
                    <a:ext cx="35" cy="38"/>
                  </a:xfrm>
                  <a:custGeom>
                    <a:avLst/>
                    <a:gdLst>
                      <a:gd name="T0" fmla="*/ 0 w 35"/>
                      <a:gd name="T1" fmla="*/ 0 h 38"/>
                      <a:gd name="T2" fmla="*/ 5 w 35"/>
                      <a:gd name="T3" fmla="*/ 1 h 38"/>
                      <a:gd name="T4" fmla="*/ 11 w 35"/>
                      <a:gd name="T5" fmla="*/ 4 h 38"/>
                      <a:gd name="T6" fmla="*/ 16 w 35"/>
                      <a:gd name="T7" fmla="*/ 2 h 38"/>
                      <a:gd name="T8" fmla="*/ 22 w 35"/>
                      <a:gd name="T9" fmla="*/ 2 h 38"/>
                      <a:gd name="T10" fmla="*/ 26 w 35"/>
                      <a:gd name="T11" fmla="*/ 1 h 38"/>
                      <a:gd name="T12" fmla="*/ 30 w 35"/>
                      <a:gd name="T13" fmla="*/ 0 h 38"/>
                      <a:gd name="T14" fmla="*/ 32 w 35"/>
                      <a:gd name="T15" fmla="*/ 0 h 38"/>
                      <a:gd name="T16" fmla="*/ 34 w 35"/>
                      <a:gd name="T17" fmla="*/ 0 h 38"/>
                      <a:gd name="T18" fmla="*/ 35 w 35"/>
                      <a:gd name="T19" fmla="*/ 38 h 38"/>
                      <a:gd name="T20" fmla="*/ 1 w 35"/>
                      <a:gd name="T21" fmla="*/ 38 h 38"/>
                      <a:gd name="T22" fmla="*/ 0 w 35"/>
                      <a:gd name="T23" fmla="*/ 0 h 38"/>
                      <a:gd name="T24" fmla="*/ 0 w 35"/>
                      <a:gd name="T25" fmla="*/ 0 h 3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5"/>
                      <a:gd name="T40" fmla="*/ 0 h 38"/>
                      <a:gd name="T41" fmla="*/ 35 w 35"/>
                      <a:gd name="T42" fmla="*/ 38 h 3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5" h="38">
                        <a:moveTo>
                          <a:pt x="0" y="0"/>
                        </a:moveTo>
                        <a:lnTo>
                          <a:pt x="5" y="1"/>
                        </a:lnTo>
                        <a:lnTo>
                          <a:pt x="11" y="4"/>
                        </a:lnTo>
                        <a:lnTo>
                          <a:pt x="16" y="2"/>
                        </a:lnTo>
                        <a:lnTo>
                          <a:pt x="22" y="2"/>
                        </a:lnTo>
                        <a:lnTo>
                          <a:pt x="26" y="1"/>
                        </a:lnTo>
                        <a:lnTo>
                          <a:pt x="30" y="0"/>
                        </a:lnTo>
                        <a:lnTo>
                          <a:pt x="32" y="0"/>
                        </a:lnTo>
                        <a:lnTo>
                          <a:pt x="34" y="0"/>
                        </a:lnTo>
                        <a:lnTo>
                          <a:pt x="35" y="38"/>
                        </a:lnTo>
                        <a:lnTo>
                          <a:pt x="1" y="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51" name="Freeform 46"/>
                  <p:cNvSpPr>
                    <a:spLocks/>
                  </p:cNvSpPr>
                  <p:nvPr/>
                </p:nvSpPr>
                <p:spPr bwMode="auto">
                  <a:xfrm>
                    <a:off x="12353" y="3143"/>
                    <a:ext cx="35" cy="37"/>
                  </a:xfrm>
                  <a:custGeom>
                    <a:avLst/>
                    <a:gdLst>
                      <a:gd name="T0" fmla="*/ 0 w 35"/>
                      <a:gd name="T1" fmla="*/ 0 h 37"/>
                      <a:gd name="T2" fmla="*/ 6 w 35"/>
                      <a:gd name="T3" fmla="*/ 1 h 37"/>
                      <a:gd name="T4" fmla="*/ 11 w 35"/>
                      <a:gd name="T5" fmla="*/ 3 h 37"/>
                      <a:gd name="T6" fmla="*/ 17 w 35"/>
                      <a:gd name="T7" fmla="*/ 2 h 37"/>
                      <a:gd name="T8" fmla="*/ 23 w 35"/>
                      <a:gd name="T9" fmla="*/ 2 h 37"/>
                      <a:gd name="T10" fmla="*/ 26 w 35"/>
                      <a:gd name="T11" fmla="*/ 1 h 37"/>
                      <a:gd name="T12" fmla="*/ 31 w 35"/>
                      <a:gd name="T13" fmla="*/ 0 h 37"/>
                      <a:gd name="T14" fmla="*/ 33 w 35"/>
                      <a:gd name="T15" fmla="*/ 0 h 37"/>
                      <a:gd name="T16" fmla="*/ 34 w 35"/>
                      <a:gd name="T17" fmla="*/ 0 h 37"/>
                      <a:gd name="T18" fmla="*/ 35 w 35"/>
                      <a:gd name="T19" fmla="*/ 37 h 37"/>
                      <a:gd name="T20" fmla="*/ 0 w 35"/>
                      <a:gd name="T21" fmla="*/ 37 h 37"/>
                      <a:gd name="T22" fmla="*/ 0 w 35"/>
                      <a:gd name="T23" fmla="*/ 0 h 37"/>
                      <a:gd name="T24" fmla="*/ 0 w 35"/>
                      <a:gd name="T25" fmla="*/ 0 h 37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5"/>
                      <a:gd name="T40" fmla="*/ 0 h 37"/>
                      <a:gd name="T41" fmla="*/ 35 w 35"/>
                      <a:gd name="T42" fmla="*/ 37 h 37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5" h="37">
                        <a:moveTo>
                          <a:pt x="0" y="0"/>
                        </a:moveTo>
                        <a:lnTo>
                          <a:pt x="6" y="1"/>
                        </a:lnTo>
                        <a:lnTo>
                          <a:pt x="11" y="3"/>
                        </a:lnTo>
                        <a:lnTo>
                          <a:pt x="17" y="2"/>
                        </a:lnTo>
                        <a:lnTo>
                          <a:pt x="23" y="2"/>
                        </a:lnTo>
                        <a:lnTo>
                          <a:pt x="26" y="1"/>
                        </a:lnTo>
                        <a:lnTo>
                          <a:pt x="31" y="0"/>
                        </a:lnTo>
                        <a:lnTo>
                          <a:pt x="33" y="0"/>
                        </a:lnTo>
                        <a:lnTo>
                          <a:pt x="34" y="0"/>
                        </a:lnTo>
                        <a:lnTo>
                          <a:pt x="35" y="37"/>
                        </a:lnTo>
                        <a:lnTo>
                          <a:pt x="0" y="3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ES"/>
                  </a:p>
                </p:txBody>
              </p:sp>
              <p:sp>
                <p:nvSpPr>
                  <p:cNvPr id="13352" name="WordArt 47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1022" y="2879"/>
                    <a:ext cx="255" cy="345"/>
                  </a:xfrm>
                  <a:prstGeom prst="rect">
                    <a:avLst/>
                  </a:prstGeom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algn="ctr"/>
                    <a:r>
                      <a:rPr lang="es-ES" sz="1400" kern="10" dirty="0"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  <a:solidFill>
                          <a:srgbClr val="000000"/>
                        </a:solidFill>
                        <a:latin typeface="Arial Black"/>
                      </a:rPr>
                      <a:t>15</a:t>
                    </a:r>
                  </a:p>
                </p:txBody>
              </p:sp>
            </p:grpSp>
          </p:grpSp>
        </p:grpSp>
      </p:grpSp>
      <p:sp>
        <p:nvSpPr>
          <p:cNvPr id="13317" name="Text Box 48"/>
          <p:cNvSpPr txBox="1">
            <a:spLocks noChangeArrowheads="1"/>
          </p:cNvSpPr>
          <p:nvPr/>
        </p:nvSpPr>
        <p:spPr bwMode="auto">
          <a:xfrm>
            <a:off x="3025775" y="692150"/>
            <a:ext cx="5434013" cy="71596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MX" b="1" dirty="0"/>
              <a:t>El Consejo Municipal se constituirá por un consejero presidente y hasta por treinta consejeros</a:t>
            </a:r>
          </a:p>
        </p:txBody>
      </p:sp>
      <p:grpSp>
        <p:nvGrpSpPr>
          <p:cNvPr id="7" name="Group 56"/>
          <p:cNvGrpSpPr>
            <a:grpSpLocks/>
          </p:cNvGrpSpPr>
          <p:nvPr/>
        </p:nvGrpSpPr>
        <p:grpSpPr bwMode="auto">
          <a:xfrm>
            <a:off x="1228753" y="1700213"/>
            <a:ext cx="7272337" cy="4537075"/>
            <a:chOff x="703" y="1071"/>
            <a:chExt cx="4581" cy="2858"/>
          </a:xfrm>
        </p:grpSpPr>
        <p:sp>
          <p:nvSpPr>
            <p:cNvPr id="13320" name="Text Box 7"/>
            <p:cNvSpPr txBox="1">
              <a:spLocks noChangeArrowheads="1"/>
            </p:cNvSpPr>
            <p:nvPr/>
          </p:nvSpPr>
          <p:spPr bwMode="auto">
            <a:xfrm>
              <a:off x="2044" y="1071"/>
              <a:ext cx="3240" cy="59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s-MX" b="1"/>
                <a:t>ESTRUCTURA OPERATIVA</a:t>
              </a:r>
            </a:p>
            <a:p>
              <a:r>
                <a:rPr lang="es-MX"/>
                <a:t>Para llevar a cabo su encomienda el Consejo Municipal  se organiza de la siguiente forma:</a:t>
              </a:r>
            </a:p>
          </p:txBody>
        </p:sp>
        <p:grpSp>
          <p:nvGrpSpPr>
            <p:cNvPr id="8" name="Group 55"/>
            <p:cNvGrpSpPr>
              <a:grpSpLocks/>
            </p:cNvGrpSpPr>
            <p:nvPr/>
          </p:nvGrpSpPr>
          <p:grpSpPr bwMode="auto">
            <a:xfrm>
              <a:off x="703" y="1979"/>
              <a:ext cx="2767" cy="1950"/>
              <a:chOff x="703" y="1979"/>
              <a:chExt cx="2767" cy="1950"/>
            </a:xfrm>
          </p:grpSpPr>
          <p:sp>
            <p:nvSpPr>
              <p:cNvPr id="13322" name="Rectangle 9"/>
              <p:cNvSpPr>
                <a:spLocks noChangeArrowheads="1"/>
              </p:cNvSpPr>
              <p:nvPr/>
            </p:nvSpPr>
            <p:spPr bwMode="auto">
              <a:xfrm>
                <a:off x="1956" y="1979"/>
                <a:ext cx="1514" cy="1950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s-MX" b="1"/>
                  <a:t>Un Secretario Técnico</a:t>
                </a:r>
              </a:p>
              <a:p>
                <a:endParaRPr lang="es-MX" sz="1000"/>
              </a:p>
              <a:p>
                <a:endParaRPr lang="es-MX" sz="1000"/>
              </a:p>
              <a:p>
                <a:endParaRPr lang="es-MX" sz="1000"/>
              </a:p>
              <a:p>
                <a:endParaRPr lang="es-MX" sz="4400">
                  <a:latin typeface="Wingdings" pitchFamily="2" charset="2"/>
                </a:endParaRPr>
              </a:p>
              <a:p>
                <a:endParaRPr lang="es-MX" sz="1000"/>
              </a:p>
              <a:p>
                <a:endParaRPr lang="es-MX" sz="1600"/>
              </a:p>
              <a:p>
                <a:pPr algn="ctr"/>
                <a:endParaRPr lang="es-MX"/>
              </a:p>
              <a:p>
                <a:pPr algn="ctr"/>
                <a:r>
                  <a:rPr lang="es-MX"/>
                  <a:t>Lo designa el presidente municipal</a:t>
                </a:r>
              </a:p>
            </p:txBody>
          </p:sp>
          <p:pic>
            <p:nvPicPr>
              <p:cNvPr id="13323" name="Picture 10" descr="j028092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03" y="2341"/>
                <a:ext cx="659" cy="6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3319" name="WordArt 52"/>
          <p:cNvSpPr>
            <a:spLocks noChangeArrowheads="1" noChangeShapeType="1" noTextEdit="1"/>
          </p:cNvSpPr>
          <p:nvPr/>
        </p:nvSpPr>
        <p:spPr bwMode="auto">
          <a:xfrm>
            <a:off x="3492500" y="4149725"/>
            <a:ext cx="1584325" cy="874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48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Wingdings"/>
              </a:rPr>
              <a:t>E</a:t>
            </a:r>
          </a:p>
        </p:txBody>
      </p:sp>
      <p:sp>
        <p:nvSpPr>
          <p:cNvPr id="43" name="42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44" name="43 Imagen" descr="C:\Documents and Settings\Rodriguezb\Configuración local\Temp\notes29331C\~8946890.jpg"/>
          <p:cNvPicPr/>
          <p:nvPr/>
        </p:nvPicPr>
        <p:blipFill>
          <a:blip r:embed="rId5" r:link="rId6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9"/>
          <p:cNvSpPr>
            <a:spLocks/>
          </p:cNvSpPr>
          <p:nvPr/>
        </p:nvSpPr>
        <p:spPr bwMode="auto">
          <a:xfrm>
            <a:off x="1547813" y="1268413"/>
            <a:ext cx="1044575" cy="571500"/>
          </a:xfrm>
          <a:custGeom>
            <a:avLst/>
            <a:gdLst>
              <a:gd name="T0" fmla="*/ 132 w 386"/>
              <a:gd name="T1" fmla="*/ 0 h 360"/>
              <a:gd name="T2" fmla="*/ 348 w 386"/>
              <a:gd name="T3" fmla="*/ 12 h 360"/>
              <a:gd name="T4" fmla="*/ 360 w 386"/>
              <a:gd name="T5" fmla="*/ 360 h 360"/>
              <a:gd name="T6" fmla="*/ 228 w 386"/>
              <a:gd name="T7" fmla="*/ 348 h 360"/>
              <a:gd name="T8" fmla="*/ 156 w 386"/>
              <a:gd name="T9" fmla="*/ 312 h 360"/>
              <a:gd name="T10" fmla="*/ 108 w 386"/>
              <a:gd name="T11" fmla="*/ 240 h 360"/>
              <a:gd name="T12" fmla="*/ 132 w 386"/>
              <a:gd name="T13" fmla="*/ 168 h 360"/>
              <a:gd name="T14" fmla="*/ 60 w 386"/>
              <a:gd name="T15" fmla="*/ 132 h 360"/>
              <a:gd name="T16" fmla="*/ 0 w 386"/>
              <a:gd name="T17" fmla="*/ 84 h 360"/>
              <a:gd name="T18" fmla="*/ 36 w 386"/>
              <a:gd name="T19" fmla="*/ 60 h 360"/>
              <a:gd name="T20" fmla="*/ 60 w 386"/>
              <a:gd name="T21" fmla="*/ 24 h 360"/>
              <a:gd name="T22" fmla="*/ 132 w 386"/>
              <a:gd name="T23" fmla="*/ 0 h 3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86"/>
              <a:gd name="T37" fmla="*/ 0 h 360"/>
              <a:gd name="T38" fmla="*/ 386 w 386"/>
              <a:gd name="T39" fmla="*/ 360 h 36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86" h="360">
                <a:moveTo>
                  <a:pt x="132" y="0"/>
                </a:moveTo>
                <a:cubicBezTo>
                  <a:pt x="226" y="24"/>
                  <a:pt x="228" y="23"/>
                  <a:pt x="348" y="12"/>
                </a:cubicBezTo>
                <a:cubicBezTo>
                  <a:pt x="386" y="126"/>
                  <a:pt x="368" y="243"/>
                  <a:pt x="360" y="360"/>
                </a:cubicBezTo>
                <a:cubicBezTo>
                  <a:pt x="316" y="356"/>
                  <a:pt x="271" y="357"/>
                  <a:pt x="228" y="348"/>
                </a:cubicBezTo>
                <a:cubicBezTo>
                  <a:pt x="202" y="342"/>
                  <a:pt x="181" y="320"/>
                  <a:pt x="156" y="312"/>
                </a:cubicBezTo>
                <a:cubicBezTo>
                  <a:pt x="139" y="295"/>
                  <a:pt x="105" y="271"/>
                  <a:pt x="108" y="240"/>
                </a:cubicBezTo>
                <a:cubicBezTo>
                  <a:pt x="111" y="215"/>
                  <a:pt x="132" y="168"/>
                  <a:pt x="132" y="168"/>
                </a:cubicBezTo>
                <a:cubicBezTo>
                  <a:pt x="103" y="158"/>
                  <a:pt x="83" y="155"/>
                  <a:pt x="60" y="132"/>
                </a:cubicBezTo>
                <a:cubicBezTo>
                  <a:pt x="6" y="78"/>
                  <a:pt x="70" y="107"/>
                  <a:pt x="0" y="84"/>
                </a:cubicBezTo>
                <a:cubicBezTo>
                  <a:pt x="12" y="76"/>
                  <a:pt x="26" y="70"/>
                  <a:pt x="36" y="60"/>
                </a:cubicBezTo>
                <a:cubicBezTo>
                  <a:pt x="46" y="50"/>
                  <a:pt x="49" y="33"/>
                  <a:pt x="60" y="24"/>
                </a:cubicBezTo>
                <a:cubicBezTo>
                  <a:pt x="80" y="8"/>
                  <a:pt x="108" y="8"/>
                  <a:pt x="132" y="0"/>
                </a:cubicBezTo>
                <a:close/>
              </a:path>
            </a:pathLst>
          </a:custGeom>
          <a:solidFill>
            <a:srgbClr val="F4EF2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2881342" y="433968"/>
            <a:ext cx="59055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 smtClean="0">
                <a:latin typeface="Comic Sans MS" pitchFamily="66" charset="0"/>
              </a:rPr>
              <a:t>GRUPO I</a:t>
            </a:r>
          </a:p>
          <a:p>
            <a:pPr algn="ctr"/>
            <a:r>
              <a:rPr lang="es-ES" b="1" dirty="0" smtClean="0">
                <a:latin typeface="Comic Sans MS" pitchFamily="66" charset="0"/>
              </a:rPr>
              <a:t>DE ATENCIÓN A NECESIDADES DE INFRAESTRUCTURA</a:t>
            </a:r>
            <a:endParaRPr lang="es-MX" b="1" dirty="0">
              <a:latin typeface="Comic Sans MS" pitchFamily="66" charset="0"/>
            </a:endParaRPr>
          </a:p>
        </p:txBody>
      </p:sp>
      <p:pic>
        <p:nvPicPr>
          <p:cNvPr id="14340" name="Picture 6" descr="M17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23951"/>
            <a:ext cx="2071702" cy="230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2627313" y="1268413"/>
            <a:ext cx="61214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 b="1">
                <a:latin typeface="Comic Sans MS" pitchFamily="66" charset="0"/>
              </a:rPr>
              <a:t>OBJETIVOS:</a:t>
            </a:r>
          </a:p>
          <a:p>
            <a:r>
              <a:rPr lang="es-ES" sz="1600">
                <a:latin typeface="Comic Sans MS" pitchFamily="66" charset="0"/>
              </a:rPr>
              <a:t>-Gestionar ante el ayuntamiento y ante la autoridad educativa local el mejoramiento de los servicios educativos, la construcción y ampliación de escuelas públicas y demás  proyectos de desarrollo educativo en el municipio.</a:t>
            </a:r>
          </a:p>
          <a:p>
            <a:endParaRPr lang="es-ES" sz="800">
              <a:latin typeface="Comic Sans MS" pitchFamily="66" charset="0"/>
            </a:endParaRPr>
          </a:p>
          <a:p>
            <a:r>
              <a:rPr lang="es-ES" sz="1600">
                <a:latin typeface="Comic Sans MS" pitchFamily="66" charset="0"/>
              </a:rPr>
              <a:t>-Obtener recursos complementarios para el mantenimiento físico y para proveer de equipo básico a cada escuela pública.</a:t>
            </a:r>
            <a:endParaRPr lang="es-MX" sz="1600">
              <a:latin typeface="Comic Sans MS" pitchFamily="66" charset="0"/>
            </a:endParaRP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68313" y="3357562"/>
            <a:ext cx="8351837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 b="1" dirty="0">
                <a:latin typeface="Comic Sans MS" pitchFamily="66" charset="0"/>
              </a:rPr>
              <a:t>ACCIONES:</a:t>
            </a:r>
          </a:p>
          <a:p>
            <a:pPr>
              <a:buFontTx/>
              <a:buChar char="-"/>
            </a:pPr>
            <a:r>
              <a:rPr lang="es-MX" sz="1600" dirty="0">
                <a:latin typeface="Comic Sans MS" pitchFamily="66" charset="0"/>
              </a:rPr>
              <a:t>Recabar los formatos de infraestructura de los consejos escolares.</a:t>
            </a:r>
          </a:p>
          <a:p>
            <a:pPr>
              <a:buFontTx/>
              <a:buChar char="-"/>
            </a:pPr>
            <a:endParaRPr lang="es-MX" sz="800" dirty="0"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es-MX" sz="1600" dirty="0">
                <a:latin typeface="Comic Sans MS" pitchFamily="66" charset="0"/>
              </a:rPr>
              <a:t>Coordinar la reunión anual para la priorización de construcción, remodelación, ampliación y las necesidades de mobiliario y equipo de las escuelas del municipio.</a:t>
            </a:r>
          </a:p>
          <a:p>
            <a:pPr>
              <a:buFontTx/>
              <a:buChar char="-"/>
            </a:pPr>
            <a:endParaRPr lang="es-MX" sz="800" dirty="0">
              <a:latin typeface="Comic Sans MS" pitchFamily="66" charset="0"/>
            </a:endParaRPr>
          </a:p>
          <a:p>
            <a:r>
              <a:rPr lang="es-MX" sz="1600" dirty="0">
                <a:latin typeface="Comic Sans MS" pitchFamily="66" charset="0"/>
              </a:rPr>
              <a:t> -Elaborar un directorio de Instituciones publicas, privadas y </a:t>
            </a:r>
            <a:r>
              <a:rPr lang="es-MX" sz="1600" dirty="0" err="1">
                <a:latin typeface="Comic Sans MS" pitchFamily="66" charset="0"/>
              </a:rPr>
              <a:t>ONG’s</a:t>
            </a:r>
            <a:r>
              <a:rPr lang="es-MX" sz="1600" dirty="0">
                <a:latin typeface="Comic Sans MS" pitchFamily="66" charset="0"/>
              </a:rPr>
              <a:t> que puedan apoyar las necesidades de las escuelas. </a:t>
            </a:r>
          </a:p>
          <a:p>
            <a:endParaRPr lang="es-MX" sz="800" dirty="0"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es-MX" sz="1600" dirty="0">
                <a:latin typeface="Comic Sans MS" pitchFamily="66" charset="0"/>
              </a:rPr>
              <a:t>Organizar actividades para obtener recursos complementarios. </a:t>
            </a:r>
          </a:p>
          <a:p>
            <a:pPr>
              <a:buFontTx/>
              <a:buChar char="-"/>
            </a:pPr>
            <a:endParaRPr lang="es-MX" sz="800" dirty="0">
              <a:latin typeface="Comic Sans MS" pitchFamily="66" charset="0"/>
            </a:endParaRPr>
          </a:p>
          <a:p>
            <a:pPr>
              <a:buFontTx/>
              <a:buChar char="-"/>
            </a:pPr>
            <a:r>
              <a:rPr lang="es-MX" sz="1600" dirty="0">
                <a:latin typeface="Comic Sans MS" pitchFamily="66" charset="0"/>
              </a:rPr>
              <a:t>Gestionar proyectos o programas de inversión en las escuelas. 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71472" y="6357958"/>
            <a:ext cx="8286808" cy="35719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</a:rPr>
              <a:t>DIRECCION DE PARTICIPACIÓN SOCIAL</a:t>
            </a:r>
            <a:endParaRPr lang="es-ES" sz="1600" dirty="0">
              <a:solidFill>
                <a:schemeClr val="tx1"/>
              </a:solidFill>
            </a:endParaRPr>
          </a:p>
        </p:txBody>
      </p:sp>
      <p:pic>
        <p:nvPicPr>
          <p:cNvPr id="8" name="7 Imagen" descr="C:\Documents and Settings\Rodriguezb\Configuración local\Temp\notes29331C\~8946890.jpg"/>
          <p:cNvPicPr/>
          <p:nvPr/>
        </p:nvPicPr>
        <p:blipFill>
          <a:blip r:embed="rId3" r:link="rId4" cstate="print"/>
          <a:srcRect l="11530" t="36673" r="11530" b="39755"/>
          <a:stretch>
            <a:fillRect/>
          </a:stretch>
        </p:blipFill>
        <p:spPr bwMode="auto">
          <a:xfrm>
            <a:off x="357158" y="285728"/>
            <a:ext cx="2071702" cy="71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1282</Words>
  <Application>Microsoft Office PowerPoint</Application>
  <PresentationFormat>Presentación en pantalla (4:3)</PresentationFormat>
  <Paragraphs>241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CONSEJOS MUNICIPALES DE PARTICIPACIÓN SOCIAL EN LA EDUCACIÓN</vt:lpstr>
      <vt:lpstr>Diapositiva 2</vt:lpstr>
      <vt:lpstr>Diapositiva 3</vt:lpstr>
      <vt:lpstr>PARTICIPAR SUPONE: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DIRECCIÓN DE PARTICIPACIÓN SOCIAL</vt:lpstr>
    </vt:vector>
  </TitlesOfParts>
  <Company>SEJ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CONSEJOS MUNICIPALES DE PARTICIPACIÓN SOCIAL EN LA EDUCACIÓN</dc:title>
  <dc:creator>gandrade</dc:creator>
  <cp:lastModifiedBy>navidadp</cp:lastModifiedBy>
  <cp:revision>8</cp:revision>
  <dcterms:created xsi:type="dcterms:W3CDTF">2010-02-22T23:07:08Z</dcterms:created>
  <dcterms:modified xsi:type="dcterms:W3CDTF">2012-10-19T18:01:08Z</dcterms:modified>
</cp:coreProperties>
</file>